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6"/>
  </p:notesMasterIdLst>
  <p:sldIdLst>
    <p:sldId id="349" r:id="rId4"/>
    <p:sldId id="353" r:id="rId5"/>
    <p:sldId id="359" r:id="rId6"/>
    <p:sldId id="361" r:id="rId7"/>
    <p:sldId id="360" r:id="rId8"/>
    <p:sldId id="309" r:id="rId9"/>
    <p:sldId id="310" r:id="rId10"/>
    <p:sldId id="357" r:id="rId11"/>
    <p:sldId id="363" r:id="rId12"/>
    <p:sldId id="364" r:id="rId13"/>
    <p:sldId id="362" r:id="rId14"/>
    <p:sldId id="3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53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45B078-9C2E-4F0F-A743-1BD2E374A3F2}"/>
              </a:ext>
            </a:extLst>
          </p:cNvPr>
          <p:cNvSpPr/>
          <p:nvPr userDrawn="1"/>
        </p:nvSpPr>
        <p:spPr>
          <a:xfrm>
            <a:off x="0" y="3254185"/>
            <a:ext cx="12192000" cy="1296144"/>
          </a:xfrm>
          <a:prstGeom prst="rect">
            <a:avLst/>
          </a:prstGeom>
          <a:solidFill>
            <a:schemeClr val="accent6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346031F5-1B63-4620-8505-DE5C4A40B24C}"/>
              </a:ext>
            </a:extLst>
          </p:cNvPr>
          <p:cNvGrpSpPr/>
          <p:nvPr userDrawn="1"/>
        </p:nvGrpSpPr>
        <p:grpSpPr>
          <a:xfrm>
            <a:off x="741800" y="1570966"/>
            <a:ext cx="2520000" cy="4680000"/>
            <a:chOff x="445712" y="1449040"/>
            <a:chExt cx="2520000" cy="468000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FC27CB74-33CD-4A23-B325-C122DA66528C}"/>
                </a:ext>
              </a:extLst>
            </p:cNvPr>
            <p:cNvSpPr/>
            <p:nvPr userDrawn="1"/>
          </p:nvSpPr>
          <p:spPr>
            <a:xfrm>
              <a:off x="445712" y="1449040"/>
              <a:ext cx="2520000" cy="468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58D7BEA8-16EF-49F6-A423-7760EDAB82F5}"/>
                </a:ext>
              </a:extLst>
            </p:cNvPr>
            <p:cNvSpPr/>
            <p:nvPr userDrawn="1"/>
          </p:nvSpPr>
          <p:spPr>
            <a:xfrm>
              <a:off x="1597700" y="1680321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6" name="Group 1">
              <a:extLst>
                <a:ext uri="{FF2B5EF4-FFF2-40B4-BE49-F238E27FC236}">
                  <a16:creationId xmlns:a16="http://schemas.microsoft.com/office/drawing/2014/main" id="{ADA26798-7DB1-4A1B-8875-4A1F787E724F}"/>
                </a:ext>
              </a:extLst>
            </p:cNvPr>
            <p:cNvGrpSpPr/>
            <p:nvPr userDrawn="1"/>
          </p:nvGrpSpPr>
          <p:grpSpPr>
            <a:xfrm>
              <a:off x="1549420" y="5712364"/>
              <a:ext cx="312583" cy="312583"/>
              <a:chOff x="1570727" y="5532687"/>
              <a:chExt cx="312583" cy="312583"/>
            </a:xfrm>
          </p:grpSpPr>
          <p:sp>
            <p:nvSpPr>
              <p:cNvPr id="7" name="Oval 4">
                <a:extLst>
                  <a:ext uri="{FF2B5EF4-FFF2-40B4-BE49-F238E27FC236}">
                    <a16:creationId xmlns:a16="http://schemas.microsoft.com/office/drawing/2014/main" id="{3F0E6646-AD22-4810-B8E0-6B3AA6FA86A2}"/>
                  </a:ext>
                </a:extLst>
              </p:cNvPr>
              <p:cNvSpPr/>
              <p:nvPr userDrawn="1"/>
            </p:nvSpPr>
            <p:spPr>
              <a:xfrm>
                <a:off x="1570727" y="5532687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84E7817A-50E1-44BF-B5F3-B2BEF3E94706}"/>
                  </a:ext>
                </a:extLst>
              </p:cNvPr>
              <p:cNvSpPr/>
              <p:nvPr userDrawn="1"/>
            </p:nvSpPr>
            <p:spPr>
              <a:xfrm>
                <a:off x="1655532" y="5616970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FD8E3FD2-2332-4C3D-A627-541B7AFCAC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1680" y="1930403"/>
            <a:ext cx="2160240" cy="37444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8439E42-0E0F-4CED-B659-F8D68A3501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550C2BD9-6214-4567-96BE-E813DFC881B3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79656" y="1838324"/>
            <a:ext cx="8412345" cy="4067177"/>
          </a:xfrm>
          <a:custGeom>
            <a:avLst/>
            <a:gdLst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1340647 w 8412345"/>
              <a:gd name="connsiteY8" fmla="*/ 3752847 h 4067177"/>
              <a:gd name="connsiteX9" fmla="*/ 2028961 w 8412345"/>
              <a:gd name="connsiteY9" fmla="*/ 3752847 h 4067177"/>
              <a:gd name="connsiteX10" fmla="*/ 2028961 w 8412345"/>
              <a:gd name="connsiteY10" fmla="*/ 3524256 h 4067177"/>
              <a:gd name="connsiteX11" fmla="*/ 1258986 w 8412345"/>
              <a:gd name="connsiteY11" fmla="*/ 3524256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2028961 w 8412345"/>
              <a:gd name="connsiteY10" fmla="*/ 3752847 h 4067177"/>
              <a:gd name="connsiteX11" fmla="*/ 1258986 w 8412345"/>
              <a:gd name="connsiteY11" fmla="*/ 3524256 h 4067177"/>
              <a:gd name="connsiteX12" fmla="*/ 0 w 8412345"/>
              <a:gd name="connsiteY12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1258986 w 8412345"/>
              <a:gd name="connsiteY10" fmla="*/ 3524256 h 4067177"/>
              <a:gd name="connsiteX11" fmla="*/ 0 w 8412345"/>
              <a:gd name="connsiteY11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258986 w 8412345"/>
              <a:gd name="connsiteY9" fmla="*/ 3524256 h 4067177"/>
              <a:gd name="connsiteX10" fmla="*/ 0 w 8412345"/>
              <a:gd name="connsiteY10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0 w 8412345"/>
              <a:gd name="connsiteY9" fmla="*/ 0 h 4067177"/>
              <a:gd name="connsiteX0" fmla="*/ 8412344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0 w 8412345"/>
              <a:gd name="connsiteY8" fmla="*/ 0 h 4067177"/>
              <a:gd name="connsiteX0" fmla="*/ 8412344 w 8412345"/>
              <a:gd name="connsiteY0" fmla="*/ 3524256 h 4067177"/>
              <a:gd name="connsiteX1" fmla="*/ 8412344 w 8412345"/>
              <a:gd name="connsiteY1" fmla="*/ 3752847 h 4067177"/>
              <a:gd name="connsiteX2" fmla="*/ 8412344 w 8412345"/>
              <a:gd name="connsiteY2" fmla="*/ 3524256 h 4067177"/>
              <a:gd name="connsiteX3" fmla="*/ 0 w 8412345"/>
              <a:gd name="connsiteY3" fmla="*/ 0 h 4067177"/>
              <a:gd name="connsiteX4" fmla="*/ 8412345 w 8412345"/>
              <a:gd name="connsiteY4" fmla="*/ 0 h 4067177"/>
              <a:gd name="connsiteX5" fmla="*/ 8412345 w 8412345"/>
              <a:gd name="connsiteY5" fmla="*/ 4067177 h 4067177"/>
              <a:gd name="connsiteX6" fmla="*/ 1452936 w 8412345"/>
              <a:gd name="connsiteY6" fmla="*/ 4067177 h 4067177"/>
              <a:gd name="connsiteX7" fmla="*/ 0 w 8412345"/>
              <a:gd name="connsiteY7" fmla="*/ 0 h 4067177"/>
              <a:gd name="connsiteX0" fmla="*/ 0 w 8412345"/>
              <a:gd name="connsiteY0" fmla="*/ 0 h 4067177"/>
              <a:gd name="connsiteX1" fmla="*/ 8412345 w 8412345"/>
              <a:gd name="connsiteY1" fmla="*/ 0 h 4067177"/>
              <a:gd name="connsiteX2" fmla="*/ 8412345 w 8412345"/>
              <a:gd name="connsiteY2" fmla="*/ 4067177 h 4067177"/>
              <a:gd name="connsiteX3" fmla="*/ 1452936 w 8412345"/>
              <a:gd name="connsiteY3" fmla="*/ 4067177 h 4067177"/>
              <a:gd name="connsiteX4" fmla="*/ 0 w 8412345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12345" h="4067177">
                <a:moveTo>
                  <a:pt x="0" y="0"/>
                </a:moveTo>
                <a:lnTo>
                  <a:pt x="8412345" y="0"/>
                </a:lnTo>
                <a:lnTo>
                  <a:pt x="8412345" y="4067177"/>
                </a:lnTo>
                <a:lnTo>
                  <a:pt x="1452936" y="406717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3" name="Picture Placeholder 33">
            <a:extLst>
              <a:ext uri="{FF2B5EF4-FFF2-40B4-BE49-F238E27FC236}">
                <a16:creationId xmlns:a16="http://schemas.microsoft.com/office/drawing/2014/main" id="{98249CAB-AC39-4CCE-919B-8382181E4BB3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1285875"/>
            <a:ext cx="4432248" cy="4067177"/>
          </a:xfrm>
          <a:custGeom>
            <a:avLst/>
            <a:gdLst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904875 w 4432248"/>
              <a:gd name="connsiteY2" fmla="*/ 0 h 4067177"/>
              <a:gd name="connsiteX3" fmla="*/ 2979312 w 4432248"/>
              <a:gd name="connsiteY3" fmla="*/ 0 h 4067177"/>
              <a:gd name="connsiteX4" fmla="*/ 4432248 w 4432248"/>
              <a:gd name="connsiteY4" fmla="*/ 4067177 h 4067177"/>
              <a:gd name="connsiteX5" fmla="*/ 571500 w 4432248"/>
              <a:gd name="connsiteY5" fmla="*/ 4067177 h 4067177"/>
              <a:gd name="connsiteX6" fmla="*/ 571500 w 4432248"/>
              <a:gd name="connsiteY6" fmla="*/ 4067175 h 4067177"/>
              <a:gd name="connsiteX7" fmla="*/ 0 w 4432248"/>
              <a:gd name="connsiteY7" fmla="*/ 4067175 h 4067177"/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2979312 w 4432248"/>
              <a:gd name="connsiteY2" fmla="*/ 0 h 4067177"/>
              <a:gd name="connsiteX3" fmla="*/ 4432248 w 4432248"/>
              <a:gd name="connsiteY3" fmla="*/ 4067177 h 4067177"/>
              <a:gd name="connsiteX4" fmla="*/ 571500 w 4432248"/>
              <a:gd name="connsiteY4" fmla="*/ 4067177 h 4067177"/>
              <a:gd name="connsiteX5" fmla="*/ 571500 w 4432248"/>
              <a:gd name="connsiteY5" fmla="*/ 4067175 h 4067177"/>
              <a:gd name="connsiteX6" fmla="*/ 0 w 4432248"/>
              <a:gd name="connsiteY6" fmla="*/ 4067175 h 4067177"/>
              <a:gd name="connsiteX7" fmla="*/ 0 w 4432248"/>
              <a:gd name="connsiteY7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571500 w 4432248"/>
              <a:gd name="connsiteY4" fmla="*/ 4067175 h 4067177"/>
              <a:gd name="connsiteX5" fmla="*/ 0 w 4432248"/>
              <a:gd name="connsiteY5" fmla="*/ 4067175 h 4067177"/>
              <a:gd name="connsiteX6" fmla="*/ 0 w 4432248"/>
              <a:gd name="connsiteY6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0 w 4432248"/>
              <a:gd name="connsiteY4" fmla="*/ 4067175 h 4067177"/>
              <a:gd name="connsiteX5" fmla="*/ 0 w 4432248"/>
              <a:gd name="connsiteY5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0 w 4432248"/>
              <a:gd name="connsiteY3" fmla="*/ 4067175 h 4067177"/>
              <a:gd name="connsiteX4" fmla="*/ 0 w 4432248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2248" h="4067177">
                <a:moveTo>
                  <a:pt x="0" y="0"/>
                </a:moveTo>
                <a:lnTo>
                  <a:pt x="2979312" y="0"/>
                </a:lnTo>
                <a:lnTo>
                  <a:pt x="4432248" y="4067177"/>
                </a:lnTo>
                <a:lnTo>
                  <a:pt x="0" y="40671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6D0E4AAB-0F04-4DBA-B80B-E677726620A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4580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CB93A692-6FE4-459D-971B-4D9666573565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650190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CE149D9E-74F2-422A-9403-DE25D7880EE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403397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B5A09A4-9D5C-43E2-B67D-0F7F764E33B2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15660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3E81662-E3DD-4893-A0D0-8BE33B2D3F55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89698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F949C55-7049-48E6-BF47-20C885196F95}"/>
              </a:ext>
            </a:extLst>
          </p:cNvPr>
          <p:cNvSpPr/>
          <p:nvPr userDrawn="1"/>
        </p:nvSpPr>
        <p:spPr>
          <a:xfrm>
            <a:off x="0" y="5724052"/>
            <a:ext cx="7228116" cy="53005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B6E9378-3AE8-4175-BFF9-D4A80A07DBEA}"/>
              </a:ext>
            </a:extLst>
          </p:cNvPr>
          <p:cNvGrpSpPr/>
          <p:nvPr userDrawn="1"/>
        </p:nvGrpSpPr>
        <p:grpSpPr>
          <a:xfrm>
            <a:off x="738218" y="2580613"/>
            <a:ext cx="6123410" cy="3364399"/>
            <a:chOff x="-548507" y="477868"/>
            <a:chExt cx="11570449" cy="63571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910F74B-EC52-4773-BC59-A95B4A2C6E34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FF96CEC-5ECE-4416-AB10-FE34AE7BAF11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F755C6F-D202-4C89-B564-B246B06F1F6D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62E5B49-F2D4-4500-B669-8FBE9BB5834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77D40F1-5CB3-48EE-924E-6E3223E10226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AFA37A4-144E-4F6B-A5A4-A8C4BBDC697A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BA89A6E2-E8EB-4AD0-85F6-B0A17B2422D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F8314224-AFA8-48BD-BEE7-13ED7B48495E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E6139F3-8852-433B-9901-75B623701259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EFA1CC8-0444-4599-AC49-BA67BBF07DD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E768C533-0E1A-45D1-A3AF-081C6C4A09E2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295247-3F7C-4048-9891-FA9EC6DCF741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7BB75F30-01AA-4ED9-8798-66B87A667AAA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560919" y="2771971"/>
            <a:ext cx="4535081" cy="27235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B3616A90-E1DE-47A7-83AE-E8FD3279FF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8" r:id="rId6"/>
    <p:sldLayoutId id="2147483679" r:id="rId7"/>
    <p:sldLayoutId id="2147483680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7" r:id="rId15"/>
    <p:sldLayoutId id="2147483688" r:id="rId16"/>
    <p:sldLayoutId id="2147483671" r:id="rId17"/>
    <p:sldLayoutId id="2147483672" r:id="rId18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WNC_4lOIk_SVqnrrkY7KOTCWf8NHQegz#scrollTo=rGBxOq4V5Qj7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AF0D90FD-3E28-4722-97C4-8CCC735E8F08}"/>
              </a:ext>
            </a:extLst>
          </p:cNvPr>
          <p:cNvSpPr txBox="1"/>
          <p:nvPr/>
        </p:nvSpPr>
        <p:spPr>
          <a:xfrm>
            <a:off x="7234867" y="4001517"/>
            <a:ext cx="4686546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The Role of AI </a:t>
            </a:r>
          </a:p>
          <a:p>
            <a:pPr algn="r"/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in Malware Detection </a:t>
            </a:r>
            <a:endParaRPr lang="ko-KR" altLang="en-US" sz="5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863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A44D2F-D263-BD49-E6C1-357B3F9F36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>
                <a:ln/>
                <a:solidFill>
                  <a:schemeClr val="accent3"/>
                </a:solidFill>
              </a:rPr>
              <a:t>Our project </a:t>
            </a:r>
          </a:p>
        </p:txBody>
      </p:sp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FA57CCF8-D093-F8E8-0F5E-A0F883B72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066" y="1890442"/>
            <a:ext cx="6011338" cy="47773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9645E0-3A76-F069-A23C-10AF8E3B9066}"/>
              </a:ext>
            </a:extLst>
          </p:cNvPr>
          <p:cNvSpPr txBox="1"/>
          <p:nvPr/>
        </p:nvSpPr>
        <p:spPr>
          <a:xfrm>
            <a:off x="4682445" y="1017816"/>
            <a:ext cx="6097554" cy="40011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000" b="1" dirty="0">
                <a:ln/>
                <a:solidFill>
                  <a:schemeClr val="accent3"/>
                </a:solidFill>
              </a:rPr>
              <a:t>Accuracy comparison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A78F81-5EDD-0DA6-F54E-4A7A439F139A}"/>
              </a:ext>
            </a:extLst>
          </p:cNvPr>
          <p:cNvSpPr txBox="1"/>
          <p:nvPr/>
        </p:nvSpPr>
        <p:spPr>
          <a:xfrm>
            <a:off x="2407298" y="2225951"/>
            <a:ext cx="2183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RNN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CD5EA0-6908-C3CF-DECE-F32EF0A90312}"/>
              </a:ext>
            </a:extLst>
          </p:cNvPr>
          <p:cNvSpPr txBox="1"/>
          <p:nvPr/>
        </p:nvSpPr>
        <p:spPr>
          <a:xfrm>
            <a:off x="2323324" y="4446866"/>
            <a:ext cx="226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LSTM</a:t>
            </a:r>
          </a:p>
        </p:txBody>
      </p:sp>
    </p:spTree>
    <p:extLst>
      <p:ext uri="{BB962C8B-B14F-4D97-AF65-F5344CB8AC3E}">
        <p14:creationId xmlns:p14="http://schemas.microsoft.com/office/powerpoint/2010/main" val="12843222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A44D2F-D263-BD49-E6C1-357B3F9F36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>
                <a:ln/>
                <a:solidFill>
                  <a:schemeClr val="accent3"/>
                </a:solidFill>
              </a:rPr>
              <a:t>Our project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CA6D8F-F8A1-45CB-8442-702AE97E1F89}"/>
              </a:ext>
            </a:extLst>
          </p:cNvPr>
          <p:cNvSpPr txBox="1"/>
          <p:nvPr/>
        </p:nvSpPr>
        <p:spPr>
          <a:xfrm>
            <a:off x="8411492" y="1684924"/>
            <a:ext cx="215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MalwareDetection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B3D6FA-F7E9-2FFF-5391-E34687C13380}"/>
              </a:ext>
            </a:extLst>
          </p:cNvPr>
          <p:cNvSpPr txBox="1"/>
          <p:nvPr/>
        </p:nvSpPr>
        <p:spPr>
          <a:xfrm>
            <a:off x="8794344" y="1374340"/>
            <a:ext cx="215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Our code: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1E1849-1F10-0E22-4531-E2492F9CDE9D}"/>
              </a:ext>
            </a:extLst>
          </p:cNvPr>
          <p:cNvSpPr txBox="1"/>
          <p:nvPr/>
        </p:nvSpPr>
        <p:spPr>
          <a:xfrm>
            <a:off x="454868" y="1237859"/>
            <a:ext cx="60975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dataset contains </a:t>
            </a:r>
            <a:r>
              <a:rPr lang="en-US" b="1" dirty="0"/>
              <a:t>sequences of API calls </a:t>
            </a:r>
            <a:r>
              <a:rPr lang="en-US" dirty="0"/>
              <a:t>associated with specific file hashes, representing the behavior of different executables or malware samples over the cuckoo sandbox.</a:t>
            </a:r>
          </a:p>
          <a:p>
            <a:endParaRPr lang="en-US" dirty="0"/>
          </a:p>
          <a:p>
            <a:r>
              <a:rPr lang="en-US" b="1" dirty="0"/>
              <a:t>The columns explanation: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3F9A08C-DD81-88FB-35A9-94CDA0CCB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379" y="2992185"/>
            <a:ext cx="5827262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hash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This column</a:t>
            </a:r>
            <a:r>
              <a:rPr lang="en-US" altLang="en-US" dirty="0"/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represents a unique identifier for each file or executable being analyzed.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t_0 to t_99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These columns represent a sequence of 100 API calls or system function calls made by the corresponding executable.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malware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This column indicates whether the file is classified as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malware (1)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non-malware/benign (0)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99086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537B42-D7CA-771A-9D69-5EE63629F1B6}"/>
              </a:ext>
            </a:extLst>
          </p:cNvPr>
          <p:cNvSpPr txBox="1"/>
          <p:nvPr/>
        </p:nvSpPr>
        <p:spPr>
          <a:xfrm>
            <a:off x="4155233" y="4366726"/>
            <a:ext cx="38815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A4D73B-BC33-6435-630F-D0B76DEC4FC5}"/>
              </a:ext>
            </a:extLst>
          </p:cNvPr>
          <p:cNvSpPr txBox="1"/>
          <p:nvPr/>
        </p:nvSpPr>
        <p:spPr>
          <a:xfrm>
            <a:off x="4771053" y="5288340"/>
            <a:ext cx="32657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Made by: 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   Suhaila Adel 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   Yasmine El-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</a:rPr>
              <a:t>sabah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   Momen Mohamed</a:t>
            </a:r>
          </a:p>
        </p:txBody>
      </p:sp>
    </p:spTree>
    <p:extLst>
      <p:ext uri="{BB962C8B-B14F-4D97-AF65-F5344CB8AC3E}">
        <p14:creationId xmlns:p14="http://schemas.microsoft.com/office/powerpoint/2010/main" val="2036024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775063" y="871012"/>
            <a:ext cx="2719767" cy="923330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ko-KR" sz="5400" b="1" dirty="0">
                <a:ln/>
                <a:solidFill>
                  <a:schemeClr val="accent4"/>
                </a:solidFill>
                <a:cs typeface="Arial" pitchFamily="34" charset="0"/>
              </a:rPr>
              <a:t>Agenda </a:t>
            </a:r>
            <a:endParaRPr lang="ko-KR" altLang="en-US" sz="5400" b="1" dirty="0">
              <a:ln/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8877758-0130-4B47-B37B-2645E0648265}"/>
              </a:ext>
            </a:extLst>
          </p:cNvPr>
          <p:cNvGrpSpPr/>
          <p:nvPr/>
        </p:nvGrpSpPr>
        <p:grpSpPr>
          <a:xfrm>
            <a:off x="6096000" y="-66857"/>
            <a:ext cx="4815287" cy="1200329"/>
            <a:chOff x="756138" y="869027"/>
            <a:chExt cx="4815287" cy="143178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47E2A2-80C5-4050-946D-2423EA7FB990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accent1">
                      <a:alpha val="40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7200" b="1" dirty="0">
                <a:solidFill>
                  <a:schemeClr val="accent1">
                    <a:alpha val="40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1E97F1F-60CF-46F5-A856-4F4172FF2478}"/>
                </a:ext>
              </a:extLst>
            </p:cNvPr>
            <p:cNvGrpSpPr/>
            <p:nvPr/>
          </p:nvGrpSpPr>
          <p:grpSpPr>
            <a:xfrm>
              <a:off x="1730154" y="869027"/>
              <a:ext cx="3841271" cy="1006665"/>
              <a:chOff x="859716" y="940820"/>
              <a:chExt cx="3841271" cy="1006665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EF3D05-DBED-477E-AB55-60CAC33E919F}"/>
                  </a:ext>
                </a:extLst>
              </p:cNvPr>
              <p:cNvSpPr txBox="1"/>
              <p:nvPr/>
            </p:nvSpPr>
            <p:spPr>
              <a:xfrm>
                <a:off x="859716" y="940820"/>
                <a:ext cx="3841271" cy="33855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endParaRPr lang="ko-KR" altLang="en-US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D9CA4B-818D-4FC2-B606-12A65F5454AA}"/>
                  </a:ext>
                </a:extLst>
              </p:cNvPr>
              <p:cNvSpPr txBox="1"/>
              <p:nvPr/>
            </p:nvSpPr>
            <p:spPr>
              <a:xfrm>
                <a:off x="1053147" y="1608931"/>
                <a:ext cx="3647840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600" b="1" dirty="0">
                    <a:solidFill>
                      <a:schemeClr val="bg1"/>
                    </a:solidFill>
                    <a:cs typeface="Arial" pitchFamily="34" charset="0"/>
                  </a:rPr>
                  <a:t>Introduction to cyber security</a:t>
                </a: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430930-E28C-4495-AA16-BE8B4280B144}"/>
              </a:ext>
            </a:extLst>
          </p:cNvPr>
          <p:cNvGrpSpPr/>
          <p:nvPr/>
        </p:nvGrpSpPr>
        <p:grpSpPr>
          <a:xfrm>
            <a:off x="6096000" y="1271674"/>
            <a:ext cx="4815287" cy="1431781"/>
            <a:chOff x="756138" y="869027"/>
            <a:chExt cx="4815287" cy="143178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4042D83-6D94-4C7D-AF7E-6001991A5C32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accent2">
                      <a:alpha val="40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7200" b="1" dirty="0">
                <a:solidFill>
                  <a:schemeClr val="accent2">
                    <a:alpha val="40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ABA2892-A556-4744-9932-E2E0F8642398}"/>
                </a:ext>
              </a:extLst>
            </p:cNvPr>
            <p:cNvGrpSpPr/>
            <p:nvPr/>
          </p:nvGrpSpPr>
          <p:grpSpPr>
            <a:xfrm>
              <a:off x="1730154" y="869027"/>
              <a:ext cx="3841271" cy="1006664"/>
              <a:chOff x="859716" y="940820"/>
              <a:chExt cx="3841271" cy="1006664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F5094A-1E53-4834-909E-E39252592B06}"/>
                  </a:ext>
                </a:extLst>
              </p:cNvPr>
              <p:cNvSpPr txBox="1"/>
              <p:nvPr/>
            </p:nvSpPr>
            <p:spPr>
              <a:xfrm>
                <a:off x="859716" y="940820"/>
                <a:ext cx="3841271" cy="33855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endParaRPr lang="ko-KR" altLang="en-US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0265188-9BE9-4313-A539-6528A964AACD}"/>
                  </a:ext>
                </a:extLst>
              </p:cNvPr>
              <p:cNvSpPr txBox="1"/>
              <p:nvPr/>
            </p:nvSpPr>
            <p:spPr>
              <a:xfrm>
                <a:off x="1053147" y="1608930"/>
                <a:ext cx="3647840" cy="3385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9" indent="-171459">
                  <a:buFont typeface="Wingdings" panose="05000000000000000000" pitchFamily="2" charset="2"/>
                  <a:buChar char="Ø"/>
                </a:pPr>
                <a:endParaRPr lang="en-US" altLang="ko-KR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597F79A-37DD-44B2-A79B-C1F933227444}"/>
              </a:ext>
            </a:extLst>
          </p:cNvPr>
          <p:cNvGrpSpPr/>
          <p:nvPr/>
        </p:nvGrpSpPr>
        <p:grpSpPr>
          <a:xfrm>
            <a:off x="6052056" y="5544247"/>
            <a:ext cx="4859231" cy="1200329"/>
            <a:chOff x="756138" y="1100479"/>
            <a:chExt cx="4859231" cy="120032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290E45A-078D-4537-9792-CA96313E8A83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accent3">
                      <a:alpha val="40000"/>
                    </a:schemeClr>
                  </a:solidFill>
                  <a:cs typeface="Arial" pitchFamily="34" charset="0"/>
                </a:rPr>
                <a:t>05</a:t>
              </a:r>
              <a:endParaRPr lang="ko-KR" altLang="en-US" sz="7200" b="1" dirty="0">
                <a:solidFill>
                  <a:schemeClr val="accent3">
                    <a:alpha val="4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C49DD5E-A68F-4ACA-895F-B6F1AFD2783A}"/>
                </a:ext>
              </a:extLst>
            </p:cNvPr>
            <p:cNvSpPr txBox="1"/>
            <p:nvPr/>
          </p:nvSpPr>
          <p:spPr>
            <a:xfrm>
              <a:off x="1967529" y="1531366"/>
              <a:ext cx="364784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9" indent="-171459">
                <a:buFont typeface="Wingdings" panose="05000000000000000000" pitchFamily="2" charset="2"/>
                <a:buChar char="Ø"/>
              </a:pPr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Techniques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FE8C99C-3B81-059D-BB53-04253ADFCC90}"/>
              </a:ext>
            </a:extLst>
          </p:cNvPr>
          <p:cNvGrpSpPr/>
          <p:nvPr/>
        </p:nvGrpSpPr>
        <p:grpSpPr>
          <a:xfrm>
            <a:off x="6096000" y="3990862"/>
            <a:ext cx="4815287" cy="1431781"/>
            <a:chOff x="756138" y="869027"/>
            <a:chExt cx="4815287" cy="143178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4EF951E-5B0C-1F9D-D934-7032B61906BB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accent1">
                      <a:alpha val="40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7200" b="1" dirty="0">
                <a:solidFill>
                  <a:schemeClr val="accent1">
                    <a:alpha val="40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81B21B9-FD14-1931-BB5F-D24849D46239}"/>
                </a:ext>
              </a:extLst>
            </p:cNvPr>
            <p:cNvGrpSpPr/>
            <p:nvPr/>
          </p:nvGrpSpPr>
          <p:grpSpPr>
            <a:xfrm>
              <a:off x="1730154" y="869027"/>
              <a:ext cx="3841271" cy="1128268"/>
              <a:chOff x="859716" y="940820"/>
              <a:chExt cx="3841271" cy="1128268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C8F75AC-73D5-FA42-1592-A8E39D470947}"/>
                  </a:ext>
                </a:extLst>
              </p:cNvPr>
              <p:cNvSpPr txBox="1"/>
              <p:nvPr/>
            </p:nvSpPr>
            <p:spPr>
              <a:xfrm>
                <a:off x="859716" y="940820"/>
                <a:ext cx="3841271" cy="338554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endParaRPr lang="ko-KR" altLang="en-US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4A31D3C-3E61-21AB-D244-DEE77DDAA1A8}"/>
                  </a:ext>
                </a:extLst>
              </p:cNvPr>
              <p:cNvSpPr txBox="1"/>
              <p:nvPr/>
            </p:nvSpPr>
            <p:spPr>
              <a:xfrm>
                <a:off x="1053147" y="1484313"/>
                <a:ext cx="3647840" cy="58477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9" indent="-171459">
                  <a:buFont typeface="Wingdings" panose="05000000000000000000" pitchFamily="2" charset="2"/>
                  <a:buChar char="Ø"/>
                </a:pPr>
                <a:r>
                  <a:rPr lang="en-US" altLang="ko-KR" sz="1600" b="1" dirty="0">
                    <a:solidFill>
                      <a:schemeClr val="bg1"/>
                    </a:solidFill>
                    <a:cs typeface="Arial" pitchFamily="34" charset="0"/>
                  </a:rPr>
                  <a:t>How AI enhanced malware detection ?</a:t>
                </a:r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30C7241-8CF5-F64A-FC81-B3BFA213945D}"/>
              </a:ext>
            </a:extLst>
          </p:cNvPr>
          <p:cNvSpPr txBox="1"/>
          <p:nvPr/>
        </p:nvSpPr>
        <p:spPr>
          <a:xfrm>
            <a:off x="7388103" y="2004584"/>
            <a:ext cx="364784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9" indent="-171459">
              <a:buFont typeface="Wingdings" panose="05000000000000000000" pitchFamily="2" charset="2"/>
              <a:buChar char="Ø"/>
            </a:pP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AI &amp; cyber security</a:t>
            </a:r>
          </a:p>
          <a:p>
            <a:pPr marL="171459" indent="-171459">
              <a:buFont typeface="Wingdings" panose="05000000000000000000" pitchFamily="2" charset="2"/>
              <a:buChar char="Ø"/>
            </a:pPr>
            <a:endParaRPr lang="en-US" altLang="ko-KR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652E8BF-E72D-EC13-41AD-BFDEBE47D8F4}"/>
              </a:ext>
            </a:extLst>
          </p:cNvPr>
          <p:cNvGrpSpPr/>
          <p:nvPr/>
        </p:nvGrpSpPr>
        <p:grpSpPr>
          <a:xfrm>
            <a:off x="6096000" y="2900381"/>
            <a:ext cx="4815287" cy="1203974"/>
            <a:chOff x="756138" y="1100479"/>
            <a:chExt cx="4815287" cy="120397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0389191-26F7-39F8-06C5-16DFB8E458C9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accent3">
                      <a:alpha val="40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7200" b="1" dirty="0">
                <a:solidFill>
                  <a:schemeClr val="accent3">
                    <a:alpha val="4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9908F3E-E54A-49C5-88E6-6CC5178F0226}"/>
                </a:ext>
              </a:extLst>
            </p:cNvPr>
            <p:cNvSpPr txBox="1"/>
            <p:nvPr/>
          </p:nvSpPr>
          <p:spPr>
            <a:xfrm>
              <a:off x="1923585" y="1473456"/>
              <a:ext cx="3647840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9" indent="-171459">
                <a:buFont typeface="Wingdings" panose="05000000000000000000" pitchFamily="2" charset="2"/>
                <a:buChar char="Ø"/>
              </a:pPr>
              <a:r>
                <a:rPr lang="en-US" altLang="ko-KR" sz="1600" b="1" dirty="0">
                  <a:solidFill>
                    <a:schemeClr val="bg1"/>
                  </a:solidFill>
                  <a:cs typeface="Arial" pitchFamily="34" charset="0"/>
                </a:rPr>
                <a:t>Introduction to malware and malware detection</a:t>
              </a:r>
            </a:p>
            <a:p>
              <a:pPr marL="171459" indent="-171459">
                <a:buFont typeface="Wingdings" panose="05000000000000000000" pitchFamily="2" charset="2"/>
                <a:buChar char="Ø"/>
              </a:pPr>
              <a:endParaRPr lang="en-US" altLang="ko-KR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4989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7788D7-E43F-E15E-F12E-91FE995CAF68}"/>
              </a:ext>
            </a:extLst>
          </p:cNvPr>
          <p:cNvSpPr txBox="1"/>
          <p:nvPr/>
        </p:nvSpPr>
        <p:spPr>
          <a:xfrm>
            <a:off x="1156851" y="637763"/>
            <a:ext cx="2910051" cy="55767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800" b="1" dirty="0">
                <a:ln/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is cyber security?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2118" y="0"/>
            <a:ext cx="752987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diagram of a diagram of a network&#10;&#10;Description automatically generated with medium confidence">
            <a:extLst>
              <a:ext uri="{FF2B5EF4-FFF2-40B4-BE49-F238E27FC236}">
                <a16:creationId xmlns:a16="http://schemas.microsoft.com/office/drawing/2014/main" id="{8CCC5D9D-40FE-1723-2873-DDEE1AED9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" r="842" b="-2"/>
          <a:stretch/>
        </p:blipFill>
        <p:spPr>
          <a:xfrm>
            <a:off x="5439976" y="637762"/>
            <a:ext cx="5592818" cy="292711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6" y="3996909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166453-41AB-7784-C848-BFADB4F00B63}"/>
              </a:ext>
            </a:extLst>
          </p:cNvPr>
          <p:cNvSpPr txBox="1"/>
          <p:nvPr/>
        </p:nvSpPr>
        <p:spPr>
          <a:xfrm>
            <a:off x="5223743" y="4202633"/>
            <a:ext cx="6615175" cy="1843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Cyber security is a branch of security that focuses on protecting systems, networks, computers, and data, from unauthorized access (intentional and unintentional), modification, or destruction.</a:t>
            </a:r>
          </a:p>
        </p:txBody>
      </p:sp>
    </p:spTree>
    <p:extLst>
      <p:ext uri="{BB962C8B-B14F-4D97-AF65-F5344CB8AC3E}">
        <p14:creationId xmlns:p14="http://schemas.microsoft.com/office/powerpoint/2010/main" val="2487079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5A8AFA4-5C32-4100-9C6D-839A47E15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6B5F253-7949-47C2-9DBD-1570ECDA2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799" y="685800"/>
            <a:ext cx="5421703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930DDD-FDDA-90EA-4CFC-45085F764568}"/>
              </a:ext>
            </a:extLst>
          </p:cNvPr>
          <p:cNvSpPr txBox="1"/>
          <p:nvPr/>
        </p:nvSpPr>
        <p:spPr>
          <a:xfrm>
            <a:off x="1434384" y="470992"/>
            <a:ext cx="4318715" cy="24817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b="1" dirty="0">
                <a:ln/>
                <a:solidFill>
                  <a:srgbClr val="595959"/>
                </a:solidFill>
                <a:latin typeface="+mj-lt"/>
                <a:ea typeface="+mj-ea"/>
                <a:cs typeface="+mj-cs"/>
              </a:rPr>
              <a:t>What is my goal?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9787C0-E946-0857-4555-298AABD67E0D}"/>
              </a:ext>
            </a:extLst>
          </p:cNvPr>
          <p:cNvSpPr txBox="1"/>
          <p:nvPr/>
        </p:nvSpPr>
        <p:spPr>
          <a:xfrm>
            <a:off x="1849178" y="3423713"/>
            <a:ext cx="3083442" cy="17855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srgbClr val="595959"/>
                </a:solidFill>
              </a:rPr>
              <a:t>Cyber security tends to apply the </a:t>
            </a:r>
            <a:r>
              <a:rPr lang="en-US" sz="2800" b="1" dirty="0">
                <a:solidFill>
                  <a:srgbClr val="595959"/>
                </a:solidFill>
              </a:rPr>
              <a:t>CIA triad </a:t>
            </a:r>
          </a:p>
        </p:txBody>
      </p:sp>
      <p:pic>
        <p:nvPicPr>
          <p:cNvPr id="8" name="Picture 7" descr="A group of triangles with text&#10;&#10;Description automatically generated">
            <a:extLst>
              <a:ext uri="{FF2B5EF4-FFF2-40B4-BE49-F238E27FC236}">
                <a16:creationId xmlns:a16="http://schemas.microsoft.com/office/drawing/2014/main" id="{FB9AC2F2-4B13-A779-851A-BB5F7DEF48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" t="6378" r="790" b="11310"/>
          <a:stretch/>
        </p:blipFill>
        <p:spPr>
          <a:xfrm>
            <a:off x="6095999" y="685800"/>
            <a:ext cx="598714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474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CF1FE0-B686-D83D-AF59-04640BF3D1FA}"/>
              </a:ext>
            </a:extLst>
          </p:cNvPr>
          <p:cNvSpPr txBox="1"/>
          <p:nvPr/>
        </p:nvSpPr>
        <p:spPr>
          <a:xfrm>
            <a:off x="2695615" y="3512"/>
            <a:ext cx="10315303" cy="923330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ko-KR" sz="5400" b="1" dirty="0">
                <a:ln/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rPr>
              <a:t>AI in cyber security</a:t>
            </a:r>
            <a:endParaRPr lang="ko-KR" altLang="en-US" sz="5400" b="1" dirty="0">
              <a:ln/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B0FD54-3BE8-9F70-3CF5-99D1A2E12320}"/>
              </a:ext>
            </a:extLst>
          </p:cNvPr>
          <p:cNvSpPr txBox="1"/>
          <p:nvPr/>
        </p:nvSpPr>
        <p:spPr>
          <a:xfrm>
            <a:off x="2695615" y="4293242"/>
            <a:ext cx="10686862" cy="923330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ko-KR" sz="5400" b="1" dirty="0">
                <a:ln/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rPr>
              <a:t>AI-powered attacks</a:t>
            </a:r>
            <a:endParaRPr lang="ko-KR" altLang="en-US" sz="5400" b="1" dirty="0">
              <a:ln/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DC72CF-3013-D431-F6EB-93872B87D7DB}"/>
              </a:ext>
            </a:extLst>
          </p:cNvPr>
          <p:cNvSpPr txBox="1"/>
          <p:nvPr/>
        </p:nvSpPr>
        <p:spPr>
          <a:xfrm>
            <a:off x="6225694" y="1308589"/>
            <a:ext cx="64101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Malware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Phishing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Fraud Detection and Prevention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Identity and Access Management (IAM)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5CA1CC-F2A1-94F6-A170-06B33304D9D8}"/>
              </a:ext>
            </a:extLst>
          </p:cNvPr>
          <p:cNvSpPr txBox="1"/>
          <p:nvPr/>
        </p:nvSpPr>
        <p:spPr>
          <a:xfrm>
            <a:off x="410547" y="921071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AI in offensive security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FE433E-5170-CAC8-E426-9EE0C5C0B64A}"/>
              </a:ext>
            </a:extLst>
          </p:cNvPr>
          <p:cNvSpPr txBox="1"/>
          <p:nvPr/>
        </p:nvSpPr>
        <p:spPr>
          <a:xfrm>
            <a:off x="6096000" y="908479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AI in defensive security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6A25A2-18BA-9C97-EDBB-952C2F70CEF7}"/>
              </a:ext>
            </a:extLst>
          </p:cNvPr>
          <p:cNvSpPr txBox="1"/>
          <p:nvPr/>
        </p:nvSpPr>
        <p:spPr>
          <a:xfrm>
            <a:off x="522512" y="1338587"/>
            <a:ext cx="48799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Automating Reconnaissance and Information Gathering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Vulnerability Detection and Exploitation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Password Cracking and Brute Force Attacks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Phishing Simulation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Malware crafting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2CB51C-D71C-D6A9-2908-58FC0533BEB4}"/>
              </a:ext>
            </a:extLst>
          </p:cNvPr>
          <p:cNvSpPr txBox="1"/>
          <p:nvPr/>
        </p:nvSpPr>
        <p:spPr>
          <a:xfrm>
            <a:off x="3118600" y="5255464"/>
            <a:ext cx="5904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Cybercriminals use AI to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automate and enhance malicious activities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to attack an AI model?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 adversarial attacks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755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FC0DADC-CEA0-45C4-8DB3-CD1BDB15E17B}"/>
              </a:ext>
            </a:extLst>
          </p:cNvPr>
          <p:cNvGrpSpPr/>
          <p:nvPr/>
        </p:nvGrpSpPr>
        <p:grpSpPr>
          <a:xfrm>
            <a:off x="5756367" y="1850105"/>
            <a:ext cx="6435634" cy="5007895"/>
            <a:chOff x="7001691" y="2819156"/>
            <a:chExt cx="5190309" cy="4038844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304A7FB-BB1E-4D0B-9AE5-A6F4169FD0EA}"/>
                </a:ext>
              </a:extLst>
            </p:cNvPr>
            <p:cNvGrpSpPr/>
            <p:nvPr/>
          </p:nvGrpSpPr>
          <p:grpSpPr>
            <a:xfrm>
              <a:off x="7001691" y="4693236"/>
              <a:ext cx="2928242" cy="1946599"/>
              <a:chOff x="6917382" y="4652701"/>
              <a:chExt cx="2983072" cy="1983048"/>
            </a:xfrm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F7BD4B61-270A-40EF-B2A3-79E1D4EF93E7}"/>
                  </a:ext>
                </a:extLst>
              </p:cNvPr>
              <p:cNvSpPr/>
              <p:nvPr/>
            </p:nvSpPr>
            <p:spPr>
              <a:xfrm>
                <a:off x="6917382" y="4652701"/>
                <a:ext cx="2983072" cy="1983048"/>
              </a:xfrm>
              <a:custGeom>
                <a:avLst/>
                <a:gdLst>
                  <a:gd name="connsiteX0" fmla="*/ 2977241 w 2983072"/>
                  <a:gd name="connsiteY0" fmla="*/ 1404120 h 1983048"/>
                  <a:gd name="connsiteX1" fmla="*/ 1664038 w 2983072"/>
                  <a:gd name="connsiteY1" fmla="*/ 1312116 h 1983048"/>
                  <a:gd name="connsiteX2" fmla="*/ 1634323 w 2983072"/>
                  <a:gd name="connsiteY2" fmla="*/ 1288114 h 1983048"/>
                  <a:gd name="connsiteX3" fmla="*/ 1230305 w 2983072"/>
                  <a:gd name="connsiteY3" fmla="*/ 69774 h 1983048"/>
                  <a:gd name="connsiteX4" fmla="*/ 1130872 w 2983072"/>
                  <a:gd name="connsiteY4" fmla="*/ 56 h 1983048"/>
                  <a:gd name="connsiteX5" fmla="*/ 68538 w 2983072"/>
                  <a:gd name="connsiteY5" fmla="*/ 15486 h 1983048"/>
                  <a:gd name="connsiteX6" fmla="*/ 1678 w 2983072"/>
                  <a:gd name="connsiteY6" fmla="*/ 98918 h 1983048"/>
                  <a:gd name="connsiteX7" fmla="*/ 437126 w 2983072"/>
                  <a:gd name="connsiteY7" fmla="*/ 1469265 h 1983048"/>
                  <a:gd name="connsiteX8" fmla="*/ 531416 w 2983072"/>
                  <a:gd name="connsiteY8" fmla="*/ 1703562 h 1983048"/>
                  <a:gd name="connsiteX9" fmla="*/ 478271 w 2983072"/>
                  <a:gd name="connsiteY9" fmla="*/ 1825853 h 1983048"/>
                  <a:gd name="connsiteX10" fmla="*/ 554274 w 2983072"/>
                  <a:gd name="connsiteY10" fmla="*/ 1888141 h 1983048"/>
                  <a:gd name="connsiteX11" fmla="*/ 2109201 w 2983072"/>
                  <a:gd name="connsiteY11" fmla="*/ 1983003 h 1983048"/>
                  <a:gd name="connsiteX12" fmla="*/ 2322354 w 2983072"/>
                  <a:gd name="connsiteY12" fmla="*/ 1912714 h 1983048"/>
                  <a:gd name="connsiteX13" fmla="*/ 2959525 w 2983072"/>
                  <a:gd name="connsiteY13" fmla="*/ 1470408 h 1983048"/>
                  <a:gd name="connsiteX14" fmla="*/ 2977241 w 2983072"/>
                  <a:gd name="connsiteY14" fmla="*/ 1404120 h 1983048"/>
                  <a:gd name="connsiteX15" fmla="*/ 2977241 w 2983072"/>
                  <a:gd name="connsiteY15" fmla="*/ 1404120 h 1983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983072" h="1983048">
                    <a:moveTo>
                      <a:pt x="2977241" y="1404120"/>
                    </a:moveTo>
                    <a:cubicBezTo>
                      <a:pt x="2934953" y="1378976"/>
                      <a:pt x="1826903" y="1330402"/>
                      <a:pt x="1664038" y="1312116"/>
                    </a:cubicBezTo>
                    <a:cubicBezTo>
                      <a:pt x="1645752" y="1310401"/>
                      <a:pt x="1638895" y="1303544"/>
                      <a:pt x="1634323" y="1288114"/>
                    </a:cubicBezTo>
                    <a:cubicBezTo>
                      <a:pt x="1595464" y="1168680"/>
                      <a:pt x="1325737" y="356644"/>
                      <a:pt x="1230305" y="69774"/>
                    </a:cubicBezTo>
                    <a:cubicBezTo>
                      <a:pt x="1212018" y="14914"/>
                      <a:pt x="1189160" y="-1087"/>
                      <a:pt x="1130872" y="56"/>
                    </a:cubicBezTo>
                    <a:cubicBezTo>
                      <a:pt x="1060011" y="1199"/>
                      <a:pt x="140541" y="14914"/>
                      <a:pt x="68538" y="15486"/>
                    </a:cubicBezTo>
                    <a:cubicBezTo>
                      <a:pt x="17678" y="16057"/>
                      <a:pt x="-6894" y="48059"/>
                      <a:pt x="1678" y="98918"/>
                    </a:cubicBezTo>
                    <a:cubicBezTo>
                      <a:pt x="6249" y="125776"/>
                      <a:pt x="422840" y="1433835"/>
                      <a:pt x="437126" y="1469265"/>
                    </a:cubicBezTo>
                    <a:cubicBezTo>
                      <a:pt x="467413" y="1548126"/>
                      <a:pt x="471413" y="1637273"/>
                      <a:pt x="531416" y="1703562"/>
                    </a:cubicBezTo>
                    <a:cubicBezTo>
                      <a:pt x="458270" y="1744707"/>
                      <a:pt x="455413" y="1751564"/>
                      <a:pt x="478271" y="1825853"/>
                    </a:cubicBezTo>
                    <a:cubicBezTo>
                      <a:pt x="489700" y="1863569"/>
                      <a:pt x="514272" y="1885284"/>
                      <a:pt x="554274" y="1888141"/>
                    </a:cubicBezTo>
                    <a:cubicBezTo>
                      <a:pt x="729711" y="1900713"/>
                      <a:pt x="1952051" y="1985289"/>
                      <a:pt x="2109201" y="1983003"/>
                    </a:cubicBezTo>
                    <a:cubicBezTo>
                      <a:pt x="2188062" y="1981288"/>
                      <a:pt x="2226350" y="1983574"/>
                      <a:pt x="2322354" y="1912714"/>
                    </a:cubicBezTo>
                    <a:cubicBezTo>
                      <a:pt x="2388643" y="1865283"/>
                      <a:pt x="2905809" y="1512125"/>
                      <a:pt x="2959525" y="1470408"/>
                    </a:cubicBezTo>
                    <a:cubicBezTo>
                      <a:pt x="2984670" y="1449836"/>
                      <a:pt x="2988098" y="1430978"/>
                      <a:pt x="2977241" y="1404120"/>
                    </a:cubicBezTo>
                    <a:lnTo>
                      <a:pt x="2977241" y="1404120"/>
                    </a:lnTo>
                    <a:close/>
                  </a:path>
                </a:pathLst>
              </a:custGeom>
              <a:solidFill>
                <a:srgbClr val="484848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B181C6B2-8AB6-4ABC-8470-D196305561C9}"/>
                  </a:ext>
                </a:extLst>
              </p:cNvPr>
              <p:cNvSpPr/>
              <p:nvPr/>
            </p:nvSpPr>
            <p:spPr>
              <a:xfrm>
                <a:off x="7049409" y="4778370"/>
                <a:ext cx="1445617" cy="1416648"/>
              </a:xfrm>
              <a:custGeom>
                <a:avLst/>
                <a:gdLst>
                  <a:gd name="connsiteX0" fmla="*/ 1442293 w 1445617"/>
                  <a:gd name="connsiteY0" fmla="*/ 1036725 h 1416648"/>
                  <a:gd name="connsiteX1" fmla="*/ 1349718 w 1445617"/>
                  <a:gd name="connsiteY1" fmla="*/ 770427 h 1416648"/>
                  <a:gd name="connsiteX2" fmla="*/ 1094277 w 1445617"/>
                  <a:gd name="connsiteY2" fmla="*/ 25251 h 1416648"/>
                  <a:gd name="connsiteX3" fmla="*/ 1059419 w 1445617"/>
                  <a:gd name="connsiteY3" fmla="*/ 107 h 1416648"/>
                  <a:gd name="connsiteX4" fmla="*/ 62802 w 1445617"/>
                  <a:gd name="connsiteY4" fmla="*/ 41251 h 1416648"/>
                  <a:gd name="connsiteX5" fmla="*/ 13086 w 1445617"/>
                  <a:gd name="connsiteY5" fmla="*/ 109255 h 1416648"/>
                  <a:gd name="connsiteX6" fmla="*/ 166807 w 1445617"/>
                  <a:gd name="connsiteY6" fmla="*/ 575561 h 1416648"/>
                  <a:gd name="connsiteX7" fmla="*/ 430247 w 1445617"/>
                  <a:gd name="connsiteY7" fmla="*/ 1385312 h 1416648"/>
                  <a:gd name="connsiteX8" fmla="*/ 478250 w 1445617"/>
                  <a:gd name="connsiteY8" fmla="*/ 1408742 h 1416648"/>
                  <a:gd name="connsiteX9" fmla="*/ 1106278 w 1445617"/>
                  <a:gd name="connsiteY9" fmla="*/ 1184160 h 1416648"/>
                  <a:gd name="connsiteX10" fmla="*/ 1245141 w 1445617"/>
                  <a:gd name="connsiteY10" fmla="*/ 1132729 h 1416648"/>
                  <a:gd name="connsiteX11" fmla="*/ 1245141 w 1445617"/>
                  <a:gd name="connsiteY11" fmla="*/ 1132729 h 1416648"/>
                  <a:gd name="connsiteX12" fmla="*/ 1245141 w 1445617"/>
                  <a:gd name="connsiteY12" fmla="*/ 1132729 h 1416648"/>
                  <a:gd name="connsiteX13" fmla="*/ 1424007 w 1445617"/>
                  <a:gd name="connsiteY13" fmla="*/ 1071012 h 1416648"/>
                  <a:gd name="connsiteX14" fmla="*/ 1442293 w 1445617"/>
                  <a:gd name="connsiteY14" fmla="*/ 1036725 h 1416648"/>
                  <a:gd name="connsiteX15" fmla="*/ 1442293 w 1445617"/>
                  <a:gd name="connsiteY15" fmla="*/ 1036725 h 1416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445617" h="1416648">
                    <a:moveTo>
                      <a:pt x="1442293" y="1036725"/>
                    </a:moveTo>
                    <a:cubicBezTo>
                      <a:pt x="1410292" y="948150"/>
                      <a:pt x="1380005" y="859003"/>
                      <a:pt x="1349718" y="770427"/>
                    </a:cubicBezTo>
                    <a:cubicBezTo>
                      <a:pt x="1263999" y="521845"/>
                      <a:pt x="1178853" y="273833"/>
                      <a:pt x="1094277" y="25251"/>
                    </a:cubicBezTo>
                    <a:cubicBezTo>
                      <a:pt x="1087991" y="6964"/>
                      <a:pt x="1080563" y="-1036"/>
                      <a:pt x="1059419" y="107"/>
                    </a:cubicBezTo>
                    <a:cubicBezTo>
                      <a:pt x="1013131" y="2964"/>
                      <a:pt x="181093" y="35537"/>
                      <a:pt x="62802" y="41251"/>
                    </a:cubicBezTo>
                    <a:cubicBezTo>
                      <a:pt x="-9201" y="44680"/>
                      <a:pt x="-9201" y="41823"/>
                      <a:pt x="13086" y="109255"/>
                    </a:cubicBezTo>
                    <a:cubicBezTo>
                      <a:pt x="64517" y="264690"/>
                      <a:pt x="115948" y="420126"/>
                      <a:pt x="166807" y="575561"/>
                    </a:cubicBezTo>
                    <a:cubicBezTo>
                      <a:pt x="254811" y="845288"/>
                      <a:pt x="342243" y="1115586"/>
                      <a:pt x="430247" y="1385312"/>
                    </a:cubicBezTo>
                    <a:cubicBezTo>
                      <a:pt x="442248" y="1422457"/>
                      <a:pt x="442819" y="1421314"/>
                      <a:pt x="478250" y="1408742"/>
                    </a:cubicBezTo>
                    <a:cubicBezTo>
                      <a:pt x="687973" y="1333881"/>
                      <a:pt x="897126" y="1259592"/>
                      <a:pt x="1106278" y="1184160"/>
                    </a:cubicBezTo>
                    <a:cubicBezTo>
                      <a:pt x="1152566" y="1167588"/>
                      <a:pt x="1201139" y="1155016"/>
                      <a:pt x="1245141" y="1132729"/>
                    </a:cubicBezTo>
                    <a:lnTo>
                      <a:pt x="1245141" y="1132729"/>
                    </a:lnTo>
                    <a:lnTo>
                      <a:pt x="1245141" y="1132729"/>
                    </a:lnTo>
                    <a:cubicBezTo>
                      <a:pt x="1304573" y="1112157"/>
                      <a:pt x="1364004" y="1090442"/>
                      <a:pt x="1424007" y="1071012"/>
                    </a:cubicBezTo>
                    <a:cubicBezTo>
                      <a:pt x="1445150" y="1065298"/>
                      <a:pt x="1449722" y="1057869"/>
                      <a:pt x="1442293" y="1036725"/>
                    </a:cubicBezTo>
                    <a:lnTo>
                      <a:pt x="1442293" y="1036725"/>
                    </a:lnTo>
                    <a:close/>
                  </a:path>
                </a:pathLst>
              </a:custGeom>
              <a:solidFill>
                <a:srgbClr val="8F8C8D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5FE72C1-75ED-460D-9A9F-079970AFE9A3}"/>
                  </a:ext>
                </a:extLst>
              </p:cNvPr>
              <p:cNvSpPr/>
              <p:nvPr/>
            </p:nvSpPr>
            <p:spPr>
              <a:xfrm>
                <a:off x="7048837" y="4800764"/>
                <a:ext cx="1251998" cy="1394255"/>
              </a:xfrm>
              <a:custGeom>
                <a:avLst/>
                <a:gdLst>
                  <a:gd name="connsiteX0" fmla="*/ 1251999 w 1251998"/>
                  <a:gd name="connsiteY0" fmla="*/ 1108050 h 1394255"/>
                  <a:gd name="connsiteX1" fmla="*/ 413104 w 1251998"/>
                  <a:gd name="connsiteY1" fmla="*/ 0 h 1394255"/>
                  <a:gd name="connsiteX2" fmla="*/ 62802 w 1251998"/>
                  <a:gd name="connsiteY2" fmla="*/ 16001 h 1394255"/>
                  <a:gd name="connsiteX3" fmla="*/ 13086 w 1251998"/>
                  <a:gd name="connsiteY3" fmla="*/ 84575 h 1394255"/>
                  <a:gd name="connsiteX4" fmla="*/ 166807 w 1251998"/>
                  <a:gd name="connsiteY4" fmla="*/ 551453 h 1394255"/>
                  <a:gd name="connsiteX5" fmla="*/ 429676 w 1251998"/>
                  <a:gd name="connsiteY5" fmla="*/ 1362919 h 1394255"/>
                  <a:gd name="connsiteX6" fmla="*/ 477678 w 1251998"/>
                  <a:gd name="connsiteY6" fmla="*/ 1386348 h 1394255"/>
                  <a:gd name="connsiteX7" fmla="*/ 1105706 w 1251998"/>
                  <a:gd name="connsiteY7" fmla="*/ 1161195 h 1394255"/>
                  <a:gd name="connsiteX8" fmla="*/ 1244570 w 1251998"/>
                  <a:gd name="connsiteY8" fmla="*/ 1109764 h 1394255"/>
                  <a:gd name="connsiteX9" fmla="*/ 1244570 w 1251998"/>
                  <a:gd name="connsiteY9" fmla="*/ 1109764 h 1394255"/>
                  <a:gd name="connsiteX10" fmla="*/ 1244570 w 1251998"/>
                  <a:gd name="connsiteY10" fmla="*/ 1109764 h 1394255"/>
                  <a:gd name="connsiteX11" fmla="*/ 1251999 w 1251998"/>
                  <a:gd name="connsiteY11" fmla="*/ 1108050 h 1394255"/>
                  <a:gd name="connsiteX12" fmla="*/ 1251999 w 1251998"/>
                  <a:gd name="connsiteY12" fmla="*/ 1108050 h 1394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51998" h="1394255">
                    <a:moveTo>
                      <a:pt x="1251999" y="1108050"/>
                    </a:moveTo>
                    <a:lnTo>
                      <a:pt x="413104" y="0"/>
                    </a:lnTo>
                    <a:cubicBezTo>
                      <a:pt x="296527" y="10858"/>
                      <a:pt x="179379" y="10286"/>
                      <a:pt x="62802" y="16001"/>
                    </a:cubicBezTo>
                    <a:cubicBezTo>
                      <a:pt x="-9201" y="19429"/>
                      <a:pt x="-9201" y="16572"/>
                      <a:pt x="13086" y="84575"/>
                    </a:cubicBezTo>
                    <a:cubicBezTo>
                      <a:pt x="64517" y="240011"/>
                      <a:pt x="115948" y="396018"/>
                      <a:pt x="166807" y="551453"/>
                    </a:cubicBezTo>
                    <a:cubicBezTo>
                      <a:pt x="254811" y="821751"/>
                      <a:pt x="342243" y="1092049"/>
                      <a:pt x="429676" y="1362919"/>
                    </a:cubicBezTo>
                    <a:cubicBezTo>
                      <a:pt x="441677" y="1400063"/>
                      <a:pt x="442248" y="1398920"/>
                      <a:pt x="477678" y="1386348"/>
                    </a:cubicBezTo>
                    <a:cubicBezTo>
                      <a:pt x="686830" y="1311488"/>
                      <a:pt x="896554" y="1237199"/>
                      <a:pt x="1105706" y="1161195"/>
                    </a:cubicBezTo>
                    <a:cubicBezTo>
                      <a:pt x="1151994" y="1144623"/>
                      <a:pt x="1200568" y="1132051"/>
                      <a:pt x="1244570" y="1109764"/>
                    </a:cubicBezTo>
                    <a:lnTo>
                      <a:pt x="1244570" y="1109764"/>
                    </a:lnTo>
                    <a:lnTo>
                      <a:pt x="1244570" y="1109764"/>
                    </a:lnTo>
                    <a:cubicBezTo>
                      <a:pt x="1247427" y="1109764"/>
                      <a:pt x="1249713" y="1108621"/>
                      <a:pt x="1251999" y="1108050"/>
                    </a:cubicBezTo>
                    <a:lnTo>
                      <a:pt x="1251999" y="1108050"/>
                    </a:lnTo>
                    <a:close/>
                  </a:path>
                </a:pathLst>
              </a:custGeom>
              <a:solidFill>
                <a:srgbClr val="6F6F6F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F5479061-3106-48F1-AEB5-5D975D29AA08}"/>
                  </a:ext>
                </a:extLst>
              </p:cNvPr>
              <p:cNvSpPr/>
              <p:nvPr/>
            </p:nvSpPr>
            <p:spPr>
              <a:xfrm>
                <a:off x="7409336" y="6400982"/>
                <a:ext cx="1760252" cy="217078"/>
              </a:xfrm>
              <a:custGeom>
                <a:avLst/>
                <a:gdLst>
                  <a:gd name="connsiteX0" fmla="*/ 1634963 w 1760252"/>
                  <a:gd name="connsiteY0" fmla="*/ 216435 h 217078"/>
                  <a:gd name="connsiteX1" fmla="*/ 84035 w 1760252"/>
                  <a:gd name="connsiteY1" fmla="*/ 121574 h 217078"/>
                  <a:gd name="connsiteX2" fmla="*/ 603 w 1760252"/>
                  <a:gd name="connsiteY2" fmla="*/ 29570 h 217078"/>
                  <a:gd name="connsiteX3" fmla="*/ 37748 w 1760252"/>
                  <a:gd name="connsiteY3" fmla="*/ 997 h 217078"/>
                  <a:gd name="connsiteX4" fmla="*/ 1735539 w 1760252"/>
                  <a:gd name="connsiteY4" fmla="*/ 162718 h 217078"/>
                  <a:gd name="connsiteX5" fmla="*/ 1760111 w 1760252"/>
                  <a:gd name="connsiteY5" fmla="*/ 178719 h 217078"/>
                  <a:gd name="connsiteX6" fmla="*/ 1737824 w 1760252"/>
                  <a:gd name="connsiteY6" fmla="*/ 197577 h 217078"/>
                  <a:gd name="connsiteX7" fmla="*/ 1634963 w 1760252"/>
                  <a:gd name="connsiteY7" fmla="*/ 216435 h 217078"/>
                  <a:gd name="connsiteX8" fmla="*/ 1634963 w 1760252"/>
                  <a:gd name="connsiteY8" fmla="*/ 216435 h 217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60252" h="217078">
                    <a:moveTo>
                      <a:pt x="1634963" y="216435"/>
                    </a:moveTo>
                    <a:cubicBezTo>
                      <a:pt x="1518386" y="208435"/>
                      <a:pt x="207470" y="130145"/>
                      <a:pt x="84035" y="121574"/>
                    </a:cubicBezTo>
                    <a:cubicBezTo>
                      <a:pt x="30319" y="118145"/>
                      <a:pt x="-5111" y="77572"/>
                      <a:pt x="603" y="29570"/>
                    </a:cubicBezTo>
                    <a:cubicBezTo>
                      <a:pt x="3460" y="7854"/>
                      <a:pt x="13175" y="-3575"/>
                      <a:pt x="37748" y="997"/>
                    </a:cubicBezTo>
                    <a:cubicBezTo>
                      <a:pt x="112608" y="13569"/>
                      <a:pt x="1641820" y="147289"/>
                      <a:pt x="1735539" y="162718"/>
                    </a:cubicBezTo>
                    <a:cubicBezTo>
                      <a:pt x="1746968" y="164433"/>
                      <a:pt x="1758397" y="167290"/>
                      <a:pt x="1760111" y="178719"/>
                    </a:cubicBezTo>
                    <a:cubicBezTo>
                      <a:pt x="1761825" y="192434"/>
                      <a:pt x="1747539" y="194148"/>
                      <a:pt x="1737824" y="197577"/>
                    </a:cubicBezTo>
                    <a:cubicBezTo>
                      <a:pt x="1704109" y="209006"/>
                      <a:pt x="1670964" y="219864"/>
                      <a:pt x="1634963" y="216435"/>
                    </a:cubicBezTo>
                    <a:lnTo>
                      <a:pt x="1634963" y="216435"/>
                    </a:lnTo>
                    <a:close/>
                  </a:path>
                </a:pathLst>
              </a:custGeom>
              <a:solidFill>
                <a:srgbClr val="6F6F6F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A4DD47D-026B-420B-85D5-D64A55C593AF}"/>
                  </a:ext>
                </a:extLst>
              </p:cNvPr>
              <p:cNvSpPr/>
              <p:nvPr/>
            </p:nvSpPr>
            <p:spPr>
              <a:xfrm>
                <a:off x="6952507" y="4726584"/>
                <a:ext cx="531234" cy="1611633"/>
              </a:xfrm>
              <a:custGeom>
                <a:avLst/>
                <a:gdLst>
                  <a:gd name="connsiteX0" fmla="*/ 531149 w 531234"/>
                  <a:gd name="connsiteY0" fmla="*/ 1599963 h 1611633"/>
                  <a:gd name="connsiteX1" fmla="*/ 524291 w 531234"/>
                  <a:gd name="connsiteY1" fmla="*/ 1610821 h 1611633"/>
                  <a:gd name="connsiteX2" fmla="*/ 511719 w 531234"/>
                  <a:gd name="connsiteY2" fmla="*/ 1606249 h 1611633"/>
                  <a:gd name="connsiteX3" fmla="*/ 500290 w 531234"/>
                  <a:gd name="connsiteY3" fmla="*/ 1573105 h 1611633"/>
                  <a:gd name="connsiteX4" fmla="*/ 294567 w 531234"/>
                  <a:gd name="connsiteY4" fmla="*/ 933648 h 1611633"/>
                  <a:gd name="connsiteX5" fmla="*/ 8840 w 531234"/>
                  <a:gd name="connsiteY5" fmla="*/ 36464 h 1611633"/>
                  <a:gd name="connsiteX6" fmla="*/ 8268 w 531234"/>
                  <a:gd name="connsiteY6" fmla="*/ 1034 h 1611633"/>
                  <a:gd name="connsiteX7" fmla="*/ 28269 w 531234"/>
                  <a:gd name="connsiteY7" fmla="*/ 29035 h 1611633"/>
                  <a:gd name="connsiteX8" fmla="*/ 288281 w 531234"/>
                  <a:gd name="connsiteY8" fmla="*/ 843358 h 1611633"/>
                  <a:gd name="connsiteX9" fmla="*/ 524863 w 531234"/>
                  <a:gd name="connsiteY9" fmla="*/ 1579962 h 1611633"/>
                  <a:gd name="connsiteX10" fmla="*/ 531149 w 531234"/>
                  <a:gd name="connsiteY10" fmla="*/ 1599963 h 1611633"/>
                  <a:gd name="connsiteX11" fmla="*/ 531149 w 531234"/>
                  <a:gd name="connsiteY11" fmla="*/ 1599963 h 1611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1234" h="1611633">
                    <a:moveTo>
                      <a:pt x="531149" y="1599963"/>
                    </a:moveTo>
                    <a:cubicBezTo>
                      <a:pt x="531720" y="1604535"/>
                      <a:pt x="529434" y="1608535"/>
                      <a:pt x="524291" y="1610821"/>
                    </a:cubicBezTo>
                    <a:cubicBezTo>
                      <a:pt x="518577" y="1613107"/>
                      <a:pt x="514005" y="1610249"/>
                      <a:pt x="511719" y="1606249"/>
                    </a:cubicBezTo>
                    <a:cubicBezTo>
                      <a:pt x="507148" y="1595392"/>
                      <a:pt x="503719" y="1584534"/>
                      <a:pt x="500290" y="1573105"/>
                    </a:cubicBezTo>
                    <a:cubicBezTo>
                      <a:pt x="431716" y="1359953"/>
                      <a:pt x="363141" y="1146800"/>
                      <a:pt x="294567" y="933648"/>
                    </a:cubicBezTo>
                    <a:cubicBezTo>
                      <a:pt x="199134" y="634777"/>
                      <a:pt x="103701" y="335335"/>
                      <a:pt x="8840" y="36464"/>
                    </a:cubicBezTo>
                    <a:cubicBezTo>
                      <a:pt x="5411" y="25607"/>
                      <a:pt x="-8876" y="6749"/>
                      <a:pt x="8268" y="1034"/>
                    </a:cubicBezTo>
                    <a:cubicBezTo>
                      <a:pt x="27126" y="-5252"/>
                      <a:pt x="24840" y="18749"/>
                      <a:pt x="28269" y="29035"/>
                    </a:cubicBezTo>
                    <a:cubicBezTo>
                      <a:pt x="115702" y="299905"/>
                      <a:pt x="201420" y="571917"/>
                      <a:pt x="288281" y="843358"/>
                    </a:cubicBezTo>
                    <a:cubicBezTo>
                      <a:pt x="366570" y="1089083"/>
                      <a:pt x="446002" y="1334237"/>
                      <a:pt x="524863" y="1579962"/>
                    </a:cubicBezTo>
                    <a:cubicBezTo>
                      <a:pt x="526577" y="1585677"/>
                      <a:pt x="528292" y="1592535"/>
                      <a:pt x="531149" y="1599963"/>
                    </a:cubicBezTo>
                    <a:lnTo>
                      <a:pt x="531149" y="1599963"/>
                    </a:lnTo>
                    <a:close/>
                  </a:path>
                </a:pathLst>
              </a:custGeom>
              <a:solidFill>
                <a:srgbClr val="909090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FC3EB090-BA02-4DB4-8FDB-8FDC0F7C9B6F}"/>
                  </a:ext>
                </a:extLst>
              </p:cNvPr>
              <p:cNvSpPr/>
              <p:nvPr/>
            </p:nvSpPr>
            <p:spPr>
              <a:xfrm>
                <a:off x="7729130" y="6057561"/>
                <a:ext cx="662402" cy="280414"/>
              </a:xfrm>
              <a:custGeom>
                <a:avLst/>
                <a:gdLst>
                  <a:gd name="connsiteX0" fmla="*/ 13395 w 662402"/>
                  <a:gd name="connsiteY0" fmla="*/ 280415 h 280414"/>
                  <a:gd name="connsiteX1" fmla="*/ 251 w 662402"/>
                  <a:gd name="connsiteY1" fmla="*/ 273557 h 280414"/>
                  <a:gd name="connsiteX2" fmla="*/ 11109 w 662402"/>
                  <a:gd name="connsiteY2" fmla="*/ 259271 h 280414"/>
                  <a:gd name="connsiteX3" fmla="*/ 628280 w 662402"/>
                  <a:gd name="connsiteY3" fmla="*/ 10117 h 280414"/>
                  <a:gd name="connsiteX4" fmla="*/ 660853 w 662402"/>
                  <a:gd name="connsiteY4" fmla="*/ 7260 h 280414"/>
                  <a:gd name="connsiteX5" fmla="*/ 636852 w 662402"/>
                  <a:gd name="connsiteY5" fmla="*/ 28975 h 280414"/>
                  <a:gd name="connsiteX6" fmla="*/ 13395 w 662402"/>
                  <a:gd name="connsiteY6" fmla="*/ 280415 h 280414"/>
                  <a:gd name="connsiteX7" fmla="*/ 13395 w 662402"/>
                  <a:gd name="connsiteY7" fmla="*/ 280415 h 280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2402" h="280414">
                    <a:moveTo>
                      <a:pt x="13395" y="280415"/>
                    </a:moveTo>
                    <a:cubicBezTo>
                      <a:pt x="6537" y="280415"/>
                      <a:pt x="1394" y="279844"/>
                      <a:pt x="251" y="273557"/>
                    </a:cubicBezTo>
                    <a:cubicBezTo>
                      <a:pt x="-1463" y="264414"/>
                      <a:pt x="5966" y="261557"/>
                      <a:pt x="11109" y="259271"/>
                    </a:cubicBezTo>
                    <a:cubicBezTo>
                      <a:pt x="48825" y="243270"/>
                      <a:pt x="460272" y="77549"/>
                      <a:pt x="628280" y="10117"/>
                    </a:cubicBezTo>
                    <a:cubicBezTo>
                      <a:pt x="638566" y="6117"/>
                      <a:pt x="653995" y="-8741"/>
                      <a:pt x="660853" y="7260"/>
                    </a:cubicBezTo>
                    <a:cubicBezTo>
                      <a:pt x="668282" y="23832"/>
                      <a:pt x="647138" y="24403"/>
                      <a:pt x="636852" y="28975"/>
                    </a:cubicBezTo>
                    <a:cubicBezTo>
                      <a:pt x="435700" y="111265"/>
                      <a:pt x="18538" y="278701"/>
                      <a:pt x="13395" y="280415"/>
                    </a:cubicBezTo>
                    <a:lnTo>
                      <a:pt x="13395" y="280415"/>
                    </a:lnTo>
                    <a:close/>
                  </a:path>
                </a:pathLst>
              </a:custGeom>
              <a:solidFill>
                <a:srgbClr val="908F90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89222B66-565D-4CD2-A329-F43DC5F56A78}"/>
                  </a:ext>
                </a:extLst>
              </p:cNvPr>
              <p:cNvSpPr/>
              <p:nvPr/>
            </p:nvSpPr>
            <p:spPr>
              <a:xfrm>
                <a:off x="7609376" y="6263687"/>
                <a:ext cx="114290" cy="51430"/>
              </a:xfrm>
              <a:custGeom>
                <a:avLst/>
                <a:gdLst>
                  <a:gd name="connsiteX0" fmla="*/ 0 w 114290"/>
                  <a:gd name="connsiteY0" fmla="*/ 42288 h 51430"/>
                  <a:gd name="connsiteX1" fmla="*/ 110862 w 114290"/>
                  <a:gd name="connsiteY1" fmla="*/ 0 h 51430"/>
                  <a:gd name="connsiteX2" fmla="*/ 114291 w 114290"/>
                  <a:gd name="connsiteY2" fmla="*/ 9143 h 51430"/>
                  <a:gd name="connsiteX3" fmla="*/ 3429 w 114290"/>
                  <a:gd name="connsiteY3" fmla="*/ 51431 h 51430"/>
                  <a:gd name="connsiteX4" fmla="*/ 0 w 114290"/>
                  <a:gd name="connsiteY4" fmla="*/ 42288 h 51430"/>
                  <a:gd name="connsiteX5" fmla="*/ 0 w 114290"/>
                  <a:gd name="connsiteY5" fmla="*/ 42288 h 5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4290" h="51430">
                    <a:moveTo>
                      <a:pt x="0" y="42288"/>
                    </a:moveTo>
                    <a:cubicBezTo>
                      <a:pt x="36573" y="28001"/>
                      <a:pt x="73718" y="14286"/>
                      <a:pt x="110862" y="0"/>
                    </a:cubicBezTo>
                    <a:cubicBezTo>
                      <a:pt x="112005" y="3429"/>
                      <a:pt x="113148" y="6286"/>
                      <a:pt x="114291" y="9143"/>
                    </a:cubicBezTo>
                    <a:cubicBezTo>
                      <a:pt x="77718" y="23429"/>
                      <a:pt x="40573" y="37145"/>
                      <a:pt x="3429" y="51431"/>
                    </a:cubicBezTo>
                    <a:cubicBezTo>
                      <a:pt x="2286" y="48574"/>
                      <a:pt x="1143" y="45145"/>
                      <a:pt x="0" y="42288"/>
                    </a:cubicBezTo>
                    <a:lnTo>
                      <a:pt x="0" y="42288"/>
                    </a:lnTo>
                    <a:close/>
                  </a:path>
                </a:pathLst>
              </a:custGeom>
              <a:solidFill>
                <a:srgbClr val="D0D0D0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D039D36E-0AAC-41F5-B1B5-586258C5DCB5}"/>
                </a:ext>
              </a:extLst>
            </p:cNvPr>
            <p:cNvGrpSpPr/>
            <p:nvPr/>
          </p:nvGrpSpPr>
          <p:grpSpPr>
            <a:xfrm>
              <a:off x="8541253" y="2819156"/>
              <a:ext cx="3650747" cy="4038844"/>
              <a:chOff x="8541253" y="2819156"/>
              <a:chExt cx="3650747" cy="4038844"/>
            </a:xfrm>
          </p:grpSpPr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F7B1B211-EE5F-45BE-83E9-AE726148E14C}"/>
                  </a:ext>
                </a:extLst>
              </p:cNvPr>
              <p:cNvSpPr/>
              <p:nvPr/>
            </p:nvSpPr>
            <p:spPr>
              <a:xfrm>
                <a:off x="9620173" y="4143560"/>
                <a:ext cx="2571827" cy="2714440"/>
              </a:xfrm>
              <a:custGeom>
                <a:avLst/>
                <a:gdLst>
                  <a:gd name="connsiteX0" fmla="*/ 1550356 w 2619983"/>
                  <a:gd name="connsiteY0" fmla="*/ 29716 h 2765267"/>
                  <a:gd name="connsiteX1" fmla="*/ 1818939 w 2619983"/>
                  <a:gd name="connsiteY1" fmla="*/ 176579 h 2765267"/>
                  <a:gd name="connsiteX2" fmla="*/ 2097809 w 2619983"/>
                  <a:gd name="connsiteY2" fmla="*/ 361731 h 2765267"/>
                  <a:gd name="connsiteX3" fmla="*/ 2502398 w 2619983"/>
                  <a:gd name="connsiteY3" fmla="*/ 974330 h 2765267"/>
                  <a:gd name="connsiteX4" fmla="*/ 2593831 w 2619983"/>
                  <a:gd name="connsiteY4" fmla="*/ 1389777 h 2765267"/>
                  <a:gd name="connsiteX5" fmla="*/ 2619547 w 2619983"/>
                  <a:gd name="connsiteY5" fmla="*/ 2749838 h 2765267"/>
                  <a:gd name="connsiteX6" fmla="*/ 2604118 w 2619983"/>
                  <a:gd name="connsiteY6" fmla="*/ 2765267 h 2765267"/>
                  <a:gd name="connsiteX7" fmla="*/ 2594403 w 2619983"/>
                  <a:gd name="connsiteY7" fmla="*/ 2764696 h 2765267"/>
                  <a:gd name="connsiteX8" fmla="*/ 52002 w 2619983"/>
                  <a:gd name="connsiteY8" fmla="*/ 2764696 h 2765267"/>
                  <a:gd name="connsiteX9" fmla="*/ 49145 w 2619983"/>
                  <a:gd name="connsiteY9" fmla="*/ 2764696 h 2765267"/>
                  <a:gd name="connsiteX10" fmla="*/ 66289 w 2619983"/>
                  <a:gd name="connsiteY10" fmla="*/ 2446396 h 2765267"/>
                  <a:gd name="connsiteX11" fmla="*/ 266298 w 2619983"/>
                  <a:gd name="connsiteY11" fmla="*/ 2153811 h 2765267"/>
                  <a:gd name="connsiteX12" fmla="*/ 269155 w 2619983"/>
                  <a:gd name="connsiteY12" fmla="*/ 2152668 h 2765267"/>
                  <a:gd name="connsiteX13" fmla="*/ 543453 w 2619983"/>
                  <a:gd name="connsiteY13" fmla="*/ 2153240 h 2765267"/>
                  <a:gd name="connsiteX14" fmla="*/ 549739 w 2619983"/>
                  <a:gd name="connsiteY14" fmla="*/ 2155526 h 2765267"/>
                  <a:gd name="connsiteX15" fmla="*/ 747462 w 2619983"/>
                  <a:gd name="connsiteY15" fmla="*/ 2181813 h 2765267"/>
                  <a:gd name="connsiteX16" fmla="*/ 750891 w 2619983"/>
                  <a:gd name="connsiteY16" fmla="*/ 2181813 h 2765267"/>
                  <a:gd name="connsiteX17" fmla="*/ 763463 w 2619983"/>
                  <a:gd name="connsiteY17" fmla="*/ 2156097 h 2765267"/>
                  <a:gd name="connsiteX18" fmla="*/ 753748 w 2619983"/>
                  <a:gd name="connsiteY18" fmla="*/ 2143525 h 2765267"/>
                  <a:gd name="connsiteX19" fmla="*/ 694317 w 2619983"/>
                  <a:gd name="connsiteY19" fmla="*/ 2010376 h 2765267"/>
                  <a:gd name="connsiteX20" fmla="*/ 665173 w 2619983"/>
                  <a:gd name="connsiteY20" fmla="*/ 1980661 h 2765267"/>
                  <a:gd name="connsiteX21" fmla="*/ 641172 w 2619983"/>
                  <a:gd name="connsiteY21" fmla="*/ 1970946 h 2765267"/>
                  <a:gd name="connsiteX22" fmla="*/ 555454 w 2619983"/>
                  <a:gd name="connsiteY22" fmla="*/ 1953231 h 2765267"/>
                  <a:gd name="connsiteX23" fmla="*/ 306299 w 2619983"/>
                  <a:gd name="connsiteY23" fmla="*/ 1973232 h 2765267"/>
                  <a:gd name="connsiteX24" fmla="*/ 70289 w 2619983"/>
                  <a:gd name="connsiteY24" fmla="*/ 1953802 h 2765267"/>
                  <a:gd name="connsiteX25" fmla="*/ 133149 w 2619983"/>
                  <a:gd name="connsiteY25" fmla="*/ 1856655 h 2765267"/>
                  <a:gd name="connsiteX26" fmla="*/ 127434 w 2619983"/>
                  <a:gd name="connsiteY26" fmla="*/ 1732078 h 2765267"/>
                  <a:gd name="connsiteX27" fmla="*/ 0 w 2619983"/>
                  <a:gd name="connsiteY27" fmla="*/ 1622930 h 2765267"/>
                  <a:gd name="connsiteX28" fmla="*/ 205724 w 2619983"/>
                  <a:gd name="connsiteY28" fmla="*/ 1596072 h 2765267"/>
                  <a:gd name="connsiteX29" fmla="*/ 257154 w 2619983"/>
                  <a:gd name="connsiteY29" fmla="*/ 1580071 h 2765267"/>
                  <a:gd name="connsiteX30" fmla="*/ 358873 w 2619983"/>
                  <a:gd name="connsiteY30" fmla="*/ 1557213 h 2765267"/>
                  <a:gd name="connsiteX31" fmla="*/ 389732 w 2619983"/>
                  <a:gd name="connsiteY31" fmla="*/ 1545212 h 2765267"/>
                  <a:gd name="connsiteX32" fmla="*/ 496594 w 2619983"/>
                  <a:gd name="connsiteY32" fmla="*/ 1495496 h 2765267"/>
                  <a:gd name="connsiteX33" fmla="*/ 561168 w 2619983"/>
                  <a:gd name="connsiteY33" fmla="*/ 1446922 h 2765267"/>
                  <a:gd name="connsiteX34" fmla="*/ 588598 w 2619983"/>
                  <a:gd name="connsiteY34" fmla="*/ 1332060 h 2765267"/>
                  <a:gd name="connsiteX35" fmla="*/ 595456 w 2619983"/>
                  <a:gd name="connsiteY35" fmla="*/ 1076048 h 2765267"/>
                  <a:gd name="connsiteX36" fmla="*/ 586884 w 2619983"/>
                  <a:gd name="connsiteY36" fmla="*/ 886897 h 2765267"/>
                  <a:gd name="connsiteX37" fmla="*/ 614313 w 2619983"/>
                  <a:gd name="connsiteY37" fmla="*/ 677745 h 2765267"/>
                  <a:gd name="connsiteX38" fmla="*/ 710318 w 2619983"/>
                  <a:gd name="connsiteY38" fmla="*/ 530881 h 2765267"/>
                  <a:gd name="connsiteX39" fmla="*/ 770320 w 2619983"/>
                  <a:gd name="connsiteY39" fmla="*/ 472021 h 2765267"/>
                  <a:gd name="connsiteX40" fmla="*/ 1458923 w 2619983"/>
                  <a:gd name="connsiteY40" fmla="*/ 0 h 2765267"/>
                  <a:gd name="connsiteX41" fmla="*/ 1460637 w 2619983"/>
                  <a:gd name="connsiteY41" fmla="*/ 0 h 2765267"/>
                  <a:gd name="connsiteX42" fmla="*/ 1550356 w 2619983"/>
                  <a:gd name="connsiteY42" fmla="*/ 29716 h 2765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2619983" h="2765267">
                    <a:moveTo>
                      <a:pt x="1550356" y="29716"/>
                    </a:moveTo>
                    <a:cubicBezTo>
                      <a:pt x="1627502" y="102862"/>
                      <a:pt x="1718363" y="145149"/>
                      <a:pt x="1818939" y="176579"/>
                    </a:cubicBezTo>
                    <a:cubicBezTo>
                      <a:pt x="1926944" y="210867"/>
                      <a:pt x="2018948" y="279441"/>
                      <a:pt x="2097809" y="361731"/>
                    </a:cubicBezTo>
                    <a:cubicBezTo>
                      <a:pt x="2269245" y="541739"/>
                      <a:pt x="2406394" y="745176"/>
                      <a:pt x="2502398" y="974330"/>
                    </a:cubicBezTo>
                    <a:cubicBezTo>
                      <a:pt x="2558401" y="1106907"/>
                      <a:pt x="2579545" y="1248056"/>
                      <a:pt x="2593831" y="1389777"/>
                    </a:cubicBezTo>
                    <a:cubicBezTo>
                      <a:pt x="2610975" y="1559499"/>
                      <a:pt x="2622404" y="2631547"/>
                      <a:pt x="2619547" y="2749838"/>
                    </a:cubicBezTo>
                    <a:cubicBezTo>
                      <a:pt x="2619547" y="2758410"/>
                      <a:pt x="2612689" y="2765267"/>
                      <a:pt x="2604118" y="2765267"/>
                    </a:cubicBezTo>
                    <a:cubicBezTo>
                      <a:pt x="2600689" y="2765267"/>
                      <a:pt x="2597260" y="2764696"/>
                      <a:pt x="2594403" y="2764696"/>
                    </a:cubicBezTo>
                    <a:cubicBezTo>
                      <a:pt x="1746936" y="2764696"/>
                      <a:pt x="899469" y="2765267"/>
                      <a:pt x="52002" y="2764696"/>
                    </a:cubicBezTo>
                    <a:cubicBezTo>
                      <a:pt x="48002" y="2764696"/>
                      <a:pt x="52574" y="2764696"/>
                      <a:pt x="49145" y="2764696"/>
                    </a:cubicBezTo>
                    <a:cubicBezTo>
                      <a:pt x="32573" y="2753267"/>
                      <a:pt x="57717" y="2512685"/>
                      <a:pt x="66289" y="2446396"/>
                    </a:cubicBezTo>
                    <a:cubicBezTo>
                      <a:pt x="82861" y="2313819"/>
                      <a:pt x="154293" y="2220672"/>
                      <a:pt x="266298" y="2153811"/>
                    </a:cubicBezTo>
                    <a:cubicBezTo>
                      <a:pt x="269727" y="2152668"/>
                      <a:pt x="265155" y="2153240"/>
                      <a:pt x="269155" y="2152668"/>
                    </a:cubicBezTo>
                    <a:cubicBezTo>
                      <a:pt x="360588" y="2143525"/>
                      <a:pt x="452020" y="2141811"/>
                      <a:pt x="543453" y="2153240"/>
                    </a:cubicBezTo>
                    <a:cubicBezTo>
                      <a:pt x="545739" y="2153240"/>
                      <a:pt x="548025" y="2154383"/>
                      <a:pt x="549739" y="2155526"/>
                    </a:cubicBezTo>
                    <a:cubicBezTo>
                      <a:pt x="611456" y="2194384"/>
                      <a:pt x="677745" y="2198385"/>
                      <a:pt x="747462" y="2181813"/>
                    </a:cubicBezTo>
                    <a:cubicBezTo>
                      <a:pt x="748605" y="2181813"/>
                      <a:pt x="749748" y="2181813"/>
                      <a:pt x="750891" y="2181813"/>
                    </a:cubicBezTo>
                    <a:cubicBezTo>
                      <a:pt x="764035" y="2181813"/>
                      <a:pt x="771463" y="2166383"/>
                      <a:pt x="763463" y="2156097"/>
                    </a:cubicBezTo>
                    <a:cubicBezTo>
                      <a:pt x="760034" y="2152097"/>
                      <a:pt x="756605" y="2147526"/>
                      <a:pt x="753748" y="2143525"/>
                    </a:cubicBezTo>
                    <a:cubicBezTo>
                      <a:pt x="722890" y="2104095"/>
                      <a:pt x="696603" y="2062950"/>
                      <a:pt x="694317" y="2010376"/>
                    </a:cubicBezTo>
                    <a:cubicBezTo>
                      <a:pt x="693745" y="1991518"/>
                      <a:pt x="687460" y="1978946"/>
                      <a:pt x="665173" y="1980661"/>
                    </a:cubicBezTo>
                    <a:cubicBezTo>
                      <a:pt x="656601" y="1981232"/>
                      <a:pt x="648601" y="1976089"/>
                      <a:pt x="641172" y="1970946"/>
                    </a:cubicBezTo>
                    <a:cubicBezTo>
                      <a:pt x="615456" y="1950945"/>
                      <a:pt x="586312" y="1948659"/>
                      <a:pt x="555454" y="1953231"/>
                    </a:cubicBezTo>
                    <a:cubicBezTo>
                      <a:pt x="473164" y="1965803"/>
                      <a:pt x="390303" y="1978946"/>
                      <a:pt x="306299" y="1973232"/>
                    </a:cubicBezTo>
                    <a:cubicBezTo>
                      <a:pt x="242297" y="1972660"/>
                      <a:pt x="61717" y="1961231"/>
                      <a:pt x="70289" y="1953802"/>
                    </a:cubicBezTo>
                    <a:cubicBezTo>
                      <a:pt x="110862" y="1918372"/>
                      <a:pt x="128577" y="1880656"/>
                      <a:pt x="133149" y="1856655"/>
                    </a:cubicBezTo>
                    <a:cubicBezTo>
                      <a:pt x="140578" y="1813225"/>
                      <a:pt x="134863" y="1774937"/>
                      <a:pt x="127434" y="1732078"/>
                    </a:cubicBezTo>
                    <a:cubicBezTo>
                      <a:pt x="118862" y="1684076"/>
                      <a:pt x="81718" y="1634359"/>
                      <a:pt x="0" y="1622930"/>
                    </a:cubicBezTo>
                    <a:cubicBezTo>
                      <a:pt x="0" y="1622930"/>
                      <a:pt x="151435" y="1584643"/>
                      <a:pt x="205724" y="1596072"/>
                    </a:cubicBezTo>
                    <a:cubicBezTo>
                      <a:pt x="225153" y="1600072"/>
                      <a:pt x="241154" y="1589786"/>
                      <a:pt x="257154" y="1580071"/>
                    </a:cubicBezTo>
                    <a:cubicBezTo>
                      <a:pt x="288584" y="1562356"/>
                      <a:pt x="317728" y="1536641"/>
                      <a:pt x="358873" y="1557213"/>
                    </a:cubicBezTo>
                    <a:cubicBezTo>
                      <a:pt x="369731" y="1562928"/>
                      <a:pt x="380588" y="1552641"/>
                      <a:pt x="389732" y="1545212"/>
                    </a:cubicBezTo>
                    <a:cubicBezTo>
                      <a:pt x="421162" y="1519497"/>
                      <a:pt x="455449" y="1501782"/>
                      <a:pt x="496594" y="1495496"/>
                    </a:cubicBezTo>
                    <a:cubicBezTo>
                      <a:pt x="526881" y="1490924"/>
                      <a:pt x="547453" y="1473781"/>
                      <a:pt x="561168" y="1446922"/>
                    </a:cubicBezTo>
                    <a:cubicBezTo>
                      <a:pt x="580026" y="1410921"/>
                      <a:pt x="588026" y="1372062"/>
                      <a:pt x="588598" y="1332060"/>
                    </a:cubicBezTo>
                    <a:cubicBezTo>
                      <a:pt x="589169" y="1246913"/>
                      <a:pt x="590312" y="1161195"/>
                      <a:pt x="595456" y="1076048"/>
                    </a:cubicBezTo>
                    <a:cubicBezTo>
                      <a:pt x="598884" y="1013188"/>
                      <a:pt x="589741" y="949757"/>
                      <a:pt x="586884" y="886897"/>
                    </a:cubicBezTo>
                    <a:cubicBezTo>
                      <a:pt x="583455" y="815465"/>
                      <a:pt x="592598" y="745176"/>
                      <a:pt x="614313" y="677745"/>
                    </a:cubicBezTo>
                    <a:cubicBezTo>
                      <a:pt x="633171" y="620028"/>
                      <a:pt x="666887" y="572597"/>
                      <a:pt x="710318" y="530881"/>
                    </a:cubicBezTo>
                    <a:cubicBezTo>
                      <a:pt x="730319" y="512023"/>
                      <a:pt x="749177" y="490879"/>
                      <a:pt x="770320" y="472021"/>
                    </a:cubicBezTo>
                    <a:cubicBezTo>
                      <a:pt x="1295487" y="24572"/>
                      <a:pt x="1411492" y="571"/>
                      <a:pt x="1458923" y="0"/>
                    </a:cubicBezTo>
                    <a:cubicBezTo>
                      <a:pt x="1459494" y="0"/>
                      <a:pt x="1460066" y="0"/>
                      <a:pt x="1460637" y="0"/>
                    </a:cubicBezTo>
                    <a:cubicBezTo>
                      <a:pt x="1468638" y="1143"/>
                      <a:pt x="1528069" y="8000"/>
                      <a:pt x="1550356" y="2971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75000"/>
                    </a:schemeClr>
                  </a:gs>
                  <a:gs pos="72000">
                    <a:schemeClr val="accent4">
                      <a:lumMod val="50000"/>
                    </a:schemeClr>
                  </a:gs>
                  <a:gs pos="100000">
                    <a:schemeClr val="accent4">
                      <a:lumMod val="50000"/>
                    </a:schemeClr>
                  </a:gs>
                </a:gsLst>
                <a:lin ang="19200000" scaled="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41A9C583-61A9-41B0-8A01-CC3F40B8D53C}"/>
                  </a:ext>
                </a:extLst>
              </p:cNvPr>
              <p:cNvSpPr/>
              <p:nvPr/>
            </p:nvSpPr>
            <p:spPr>
              <a:xfrm>
                <a:off x="9823220" y="2979687"/>
                <a:ext cx="1183640" cy="1608590"/>
              </a:xfrm>
              <a:custGeom>
                <a:avLst/>
                <a:gdLst>
                  <a:gd name="connsiteX0" fmla="*/ 644380 w 1205803"/>
                  <a:gd name="connsiteY0" fmla="*/ 1651278 h 1653800"/>
                  <a:gd name="connsiteX1" fmla="*/ 646463 w 1205803"/>
                  <a:gd name="connsiteY1" fmla="*/ 1653765 h 1653800"/>
                  <a:gd name="connsiteX2" fmla="*/ 646396 w 1205803"/>
                  <a:gd name="connsiteY2" fmla="*/ 1653800 h 1653800"/>
                  <a:gd name="connsiteX3" fmla="*/ 1145212 w 1205803"/>
                  <a:gd name="connsiteY3" fmla="*/ 913534 h 1653800"/>
                  <a:gd name="connsiteX4" fmla="*/ 1149524 w 1205803"/>
                  <a:gd name="connsiteY4" fmla="*/ 943291 h 1653800"/>
                  <a:gd name="connsiteX5" fmla="*/ 1114092 w 1205803"/>
                  <a:gd name="connsiteY5" fmla="*/ 943291 h 1653800"/>
                  <a:gd name="connsiteX6" fmla="*/ 1130354 w 1205803"/>
                  <a:gd name="connsiteY6" fmla="*/ 927821 h 1653800"/>
                  <a:gd name="connsiteX7" fmla="*/ 1144712 w 1205803"/>
                  <a:gd name="connsiteY7" fmla="*/ 913749 h 1653800"/>
                  <a:gd name="connsiteX8" fmla="*/ 1144717 w 1205803"/>
                  <a:gd name="connsiteY8" fmla="*/ 913732 h 1653800"/>
                  <a:gd name="connsiteX9" fmla="*/ 598259 w 1205803"/>
                  <a:gd name="connsiteY9" fmla="*/ 279 h 1653800"/>
                  <a:gd name="connsiteX10" fmla="*/ 789196 w 1205803"/>
                  <a:gd name="connsiteY10" fmla="*/ 41495 h 1653800"/>
                  <a:gd name="connsiteX11" fmla="*/ 983490 w 1205803"/>
                  <a:gd name="connsiteY11" fmla="*/ 212931 h 1653800"/>
                  <a:gd name="connsiteX12" fmla="*/ 1046350 w 1205803"/>
                  <a:gd name="connsiteY12" fmla="*/ 511802 h 1653800"/>
                  <a:gd name="connsiteX13" fmla="*/ 1094353 w 1205803"/>
                  <a:gd name="connsiteY13" fmla="*/ 473514 h 1653800"/>
                  <a:gd name="connsiteX14" fmla="*/ 1157213 w 1205803"/>
                  <a:gd name="connsiteY14" fmla="*/ 527231 h 1653800"/>
                  <a:gd name="connsiteX15" fmla="*/ 1205786 w 1205803"/>
                  <a:gd name="connsiteY15" fmla="*/ 770099 h 1653800"/>
                  <a:gd name="connsiteX16" fmla="*/ 1174927 w 1205803"/>
                  <a:gd name="connsiteY16" fmla="*/ 867246 h 1653800"/>
                  <a:gd name="connsiteX17" fmla="*/ 1146926 w 1205803"/>
                  <a:gd name="connsiteY17" fmla="*/ 910677 h 1653800"/>
                  <a:gd name="connsiteX18" fmla="*/ 1145500 w 1205803"/>
                  <a:gd name="connsiteY18" fmla="*/ 910881 h 1653800"/>
                  <a:gd name="connsiteX19" fmla="*/ 1146828 w 1205803"/>
                  <a:gd name="connsiteY19" fmla="*/ 906043 h 1653800"/>
                  <a:gd name="connsiteX20" fmla="*/ 1137212 w 1205803"/>
                  <a:gd name="connsiteY20" fmla="*/ 902677 h 1653800"/>
                  <a:gd name="connsiteX21" fmla="*/ 1054922 w 1205803"/>
                  <a:gd name="connsiteY21" fmla="*/ 983823 h 1653800"/>
                  <a:gd name="connsiteX22" fmla="*/ 1055494 w 1205803"/>
                  <a:gd name="connsiteY22" fmla="*/ 1144402 h 1653800"/>
                  <a:gd name="connsiteX23" fmla="*/ 992634 w 1205803"/>
                  <a:gd name="connsiteY23" fmla="*/ 1328410 h 1653800"/>
                  <a:gd name="connsiteX24" fmla="*/ 853770 w 1205803"/>
                  <a:gd name="connsiteY24" fmla="*/ 1488418 h 1653800"/>
                  <a:gd name="connsiteX25" fmla="*/ 651683 w 1205803"/>
                  <a:gd name="connsiteY25" fmla="*/ 1630737 h 1653800"/>
                  <a:gd name="connsiteX26" fmla="*/ 634660 w 1205803"/>
                  <a:gd name="connsiteY26" fmla="*/ 1639121 h 1653800"/>
                  <a:gd name="connsiteX27" fmla="*/ 634332 w 1205803"/>
                  <a:gd name="connsiteY27" fmla="*/ 1638710 h 1653800"/>
                  <a:gd name="connsiteX28" fmla="*/ 634903 w 1205803"/>
                  <a:gd name="connsiteY28" fmla="*/ 1634709 h 1653800"/>
                  <a:gd name="connsiteX29" fmla="*/ 550328 w 1205803"/>
                  <a:gd name="connsiteY29" fmla="*/ 1638710 h 1653800"/>
                  <a:gd name="connsiteX30" fmla="*/ 456609 w 1205803"/>
                  <a:gd name="connsiteY30" fmla="*/ 1575850 h 1653800"/>
                  <a:gd name="connsiteX31" fmla="*/ 417179 w 1205803"/>
                  <a:gd name="connsiteY31" fmla="*/ 1515847 h 1653800"/>
                  <a:gd name="connsiteX32" fmla="*/ 161167 w 1205803"/>
                  <a:gd name="connsiteY32" fmla="*/ 1154688 h 1653800"/>
                  <a:gd name="connsiteX33" fmla="*/ 23447 w 1205803"/>
                  <a:gd name="connsiteY33" fmla="*/ 779814 h 1653800"/>
                  <a:gd name="connsiteX34" fmla="*/ 17 w 1205803"/>
                  <a:gd name="connsiteY34" fmla="*/ 587805 h 1653800"/>
                  <a:gd name="connsiteX35" fmla="*/ 589 w 1205803"/>
                  <a:gd name="connsiteY35" fmla="*/ 544375 h 1653800"/>
                  <a:gd name="connsiteX36" fmla="*/ 77164 w 1205803"/>
                  <a:gd name="connsiteY36" fmla="*/ 250647 h 1653800"/>
                  <a:gd name="connsiteX37" fmla="*/ 393178 w 1205803"/>
                  <a:gd name="connsiteY37" fmla="*/ 37495 h 1653800"/>
                  <a:gd name="connsiteX38" fmla="*/ 598259 w 1205803"/>
                  <a:gd name="connsiteY38" fmla="*/ 279 h 1653800"/>
                  <a:gd name="connsiteX0" fmla="*/ 646396 w 1205803"/>
                  <a:gd name="connsiteY0" fmla="*/ 1653800 h 1653800"/>
                  <a:gd name="connsiteX1" fmla="*/ 646463 w 1205803"/>
                  <a:gd name="connsiteY1" fmla="*/ 1653765 h 1653800"/>
                  <a:gd name="connsiteX2" fmla="*/ 646396 w 1205803"/>
                  <a:gd name="connsiteY2" fmla="*/ 1653800 h 1653800"/>
                  <a:gd name="connsiteX3" fmla="*/ 1145212 w 1205803"/>
                  <a:gd name="connsiteY3" fmla="*/ 913534 h 1653800"/>
                  <a:gd name="connsiteX4" fmla="*/ 1149524 w 1205803"/>
                  <a:gd name="connsiteY4" fmla="*/ 943291 h 1653800"/>
                  <a:gd name="connsiteX5" fmla="*/ 1114092 w 1205803"/>
                  <a:gd name="connsiteY5" fmla="*/ 943291 h 1653800"/>
                  <a:gd name="connsiteX6" fmla="*/ 1130354 w 1205803"/>
                  <a:gd name="connsiteY6" fmla="*/ 927821 h 1653800"/>
                  <a:gd name="connsiteX7" fmla="*/ 1144712 w 1205803"/>
                  <a:gd name="connsiteY7" fmla="*/ 913749 h 1653800"/>
                  <a:gd name="connsiteX8" fmla="*/ 1144717 w 1205803"/>
                  <a:gd name="connsiteY8" fmla="*/ 913732 h 1653800"/>
                  <a:gd name="connsiteX9" fmla="*/ 1145212 w 1205803"/>
                  <a:gd name="connsiteY9" fmla="*/ 913534 h 1653800"/>
                  <a:gd name="connsiteX10" fmla="*/ 598259 w 1205803"/>
                  <a:gd name="connsiteY10" fmla="*/ 279 h 1653800"/>
                  <a:gd name="connsiteX11" fmla="*/ 789196 w 1205803"/>
                  <a:gd name="connsiteY11" fmla="*/ 41495 h 1653800"/>
                  <a:gd name="connsiteX12" fmla="*/ 983490 w 1205803"/>
                  <a:gd name="connsiteY12" fmla="*/ 212931 h 1653800"/>
                  <a:gd name="connsiteX13" fmla="*/ 1046350 w 1205803"/>
                  <a:gd name="connsiteY13" fmla="*/ 511802 h 1653800"/>
                  <a:gd name="connsiteX14" fmla="*/ 1094353 w 1205803"/>
                  <a:gd name="connsiteY14" fmla="*/ 473514 h 1653800"/>
                  <a:gd name="connsiteX15" fmla="*/ 1157213 w 1205803"/>
                  <a:gd name="connsiteY15" fmla="*/ 527231 h 1653800"/>
                  <a:gd name="connsiteX16" fmla="*/ 1205786 w 1205803"/>
                  <a:gd name="connsiteY16" fmla="*/ 770099 h 1653800"/>
                  <a:gd name="connsiteX17" fmla="*/ 1174927 w 1205803"/>
                  <a:gd name="connsiteY17" fmla="*/ 867246 h 1653800"/>
                  <a:gd name="connsiteX18" fmla="*/ 1146926 w 1205803"/>
                  <a:gd name="connsiteY18" fmla="*/ 910677 h 1653800"/>
                  <a:gd name="connsiteX19" fmla="*/ 1145500 w 1205803"/>
                  <a:gd name="connsiteY19" fmla="*/ 910881 h 1653800"/>
                  <a:gd name="connsiteX20" fmla="*/ 1146828 w 1205803"/>
                  <a:gd name="connsiteY20" fmla="*/ 906043 h 1653800"/>
                  <a:gd name="connsiteX21" fmla="*/ 1137212 w 1205803"/>
                  <a:gd name="connsiteY21" fmla="*/ 902677 h 1653800"/>
                  <a:gd name="connsiteX22" fmla="*/ 1054922 w 1205803"/>
                  <a:gd name="connsiteY22" fmla="*/ 983823 h 1653800"/>
                  <a:gd name="connsiteX23" fmla="*/ 1055494 w 1205803"/>
                  <a:gd name="connsiteY23" fmla="*/ 1144402 h 1653800"/>
                  <a:gd name="connsiteX24" fmla="*/ 992634 w 1205803"/>
                  <a:gd name="connsiteY24" fmla="*/ 1328410 h 1653800"/>
                  <a:gd name="connsiteX25" fmla="*/ 853770 w 1205803"/>
                  <a:gd name="connsiteY25" fmla="*/ 1488418 h 1653800"/>
                  <a:gd name="connsiteX26" fmla="*/ 651683 w 1205803"/>
                  <a:gd name="connsiteY26" fmla="*/ 1630737 h 1653800"/>
                  <a:gd name="connsiteX27" fmla="*/ 634660 w 1205803"/>
                  <a:gd name="connsiteY27" fmla="*/ 1639121 h 1653800"/>
                  <a:gd name="connsiteX28" fmla="*/ 634332 w 1205803"/>
                  <a:gd name="connsiteY28" fmla="*/ 1638710 h 1653800"/>
                  <a:gd name="connsiteX29" fmla="*/ 634903 w 1205803"/>
                  <a:gd name="connsiteY29" fmla="*/ 1634709 h 1653800"/>
                  <a:gd name="connsiteX30" fmla="*/ 550328 w 1205803"/>
                  <a:gd name="connsiteY30" fmla="*/ 1638710 h 1653800"/>
                  <a:gd name="connsiteX31" fmla="*/ 456609 w 1205803"/>
                  <a:gd name="connsiteY31" fmla="*/ 1575850 h 1653800"/>
                  <a:gd name="connsiteX32" fmla="*/ 417179 w 1205803"/>
                  <a:gd name="connsiteY32" fmla="*/ 1515847 h 1653800"/>
                  <a:gd name="connsiteX33" fmla="*/ 161167 w 1205803"/>
                  <a:gd name="connsiteY33" fmla="*/ 1154688 h 1653800"/>
                  <a:gd name="connsiteX34" fmla="*/ 23447 w 1205803"/>
                  <a:gd name="connsiteY34" fmla="*/ 779814 h 1653800"/>
                  <a:gd name="connsiteX35" fmla="*/ 17 w 1205803"/>
                  <a:gd name="connsiteY35" fmla="*/ 587805 h 1653800"/>
                  <a:gd name="connsiteX36" fmla="*/ 589 w 1205803"/>
                  <a:gd name="connsiteY36" fmla="*/ 544375 h 1653800"/>
                  <a:gd name="connsiteX37" fmla="*/ 77164 w 1205803"/>
                  <a:gd name="connsiteY37" fmla="*/ 250647 h 1653800"/>
                  <a:gd name="connsiteX38" fmla="*/ 393178 w 1205803"/>
                  <a:gd name="connsiteY38" fmla="*/ 37495 h 1653800"/>
                  <a:gd name="connsiteX39" fmla="*/ 598259 w 1205803"/>
                  <a:gd name="connsiteY39" fmla="*/ 279 h 1653800"/>
                  <a:gd name="connsiteX0" fmla="*/ 1145212 w 1205803"/>
                  <a:gd name="connsiteY0" fmla="*/ 913534 h 1639479"/>
                  <a:gd name="connsiteX1" fmla="*/ 1149524 w 1205803"/>
                  <a:gd name="connsiteY1" fmla="*/ 943291 h 1639479"/>
                  <a:gd name="connsiteX2" fmla="*/ 1114092 w 1205803"/>
                  <a:gd name="connsiteY2" fmla="*/ 943291 h 1639479"/>
                  <a:gd name="connsiteX3" fmla="*/ 1130354 w 1205803"/>
                  <a:gd name="connsiteY3" fmla="*/ 927821 h 1639479"/>
                  <a:gd name="connsiteX4" fmla="*/ 1144712 w 1205803"/>
                  <a:gd name="connsiteY4" fmla="*/ 913749 h 1639479"/>
                  <a:gd name="connsiteX5" fmla="*/ 1144717 w 1205803"/>
                  <a:gd name="connsiteY5" fmla="*/ 913732 h 1639479"/>
                  <a:gd name="connsiteX6" fmla="*/ 1145212 w 1205803"/>
                  <a:gd name="connsiteY6" fmla="*/ 913534 h 1639479"/>
                  <a:gd name="connsiteX7" fmla="*/ 598259 w 1205803"/>
                  <a:gd name="connsiteY7" fmla="*/ 279 h 1639479"/>
                  <a:gd name="connsiteX8" fmla="*/ 789196 w 1205803"/>
                  <a:gd name="connsiteY8" fmla="*/ 41495 h 1639479"/>
                  <a:gd name="connsiteX9" fmla="*/ 983490 w 1205803"/>
                  <a:gd name="connsiteY9" fmla="*/ 212931 h 1639479"/>
                  <a:gd name="connsiteX10" fmla="*/ 1046350 w 1205803"/>
                  <a:gd name="connsiteY10" fmla="*/ 511802 h 1639479"/>
                  <a:gd name="connsiteX11" fmla="*/ 1094353 w 1205803"/>
                  <a:gd name="connsiteY11" fmla="*/ 473514 h 1639479"/>
                  <a:gd name="connsiteX12" fmla="*/ 1157213 w 1205803"/>
                  <a:gd name="connsiteY12" fmla="*/ 527231 h 1639479"/>
                  <a:gd name="connsiteX13" fmla="*/ 1205786 w 1205803"/>
                  <a:gd name="connsiteY13" fmla="*/ 770099 h 1639479"/>
                  <a:gd name="connsiteX14" fmla="*/ 1174927 w 1205803"/>
                  <a:gd name="connsiteY14" fmla="*/ 867246 h 1639479"/>
                  <a:gd name="connsiteX15" fmla="*/ 1146926 w 1205803"/>
                  <a:gd name="connsiteY15" fmla="*/ 910677 h 1639479"/>
                  <a:gd name="connsiteX16" fmla="*/ 1145500 w 1205803"/>
                  <a:gd name="connsiteY16" fmla="*/ 910881 h 1639479"/>
                  <a:gd name="connsiteX17" fmla="*/ 1146828 w 1205803"/>
                  <a:gd name="connsiteY17" fmla="*/ 906043 h 1639479"/>
                  <a:gd name="connsiteX18" fmla="*/ 1137212 w 1205803"/>
                  <a:gd name="connsiteY18" fmla="*/ 902677 h 1639479"/>
                  <a:gd name="connsiteX19" fmla="*/ 1054922 w 1205803"/>
                  <a:gd name="connsiteY19" fmla="*/ 983823 h 1639479"/>
                  <a:gd name="connsiteX20" fmla="*/ 1055494 w 1205803"/>
                  <a:gd name="connsiteY20" fmla="*/ 1144402 h 1639479"/>
                  <a:gd name="connsiteX21" fmla="*/ 992634 w 1205803"/>
                  <a:gd name="connsiteY21" fmla="*/ 1328410 h 1639479"/>
                  <a:gd name="connsiteX22" fmla="*/ 853770 w 1205803"/>
                  <a:gd name="connsiteY22" fmla="*/ 1488418 h 1639479"/>
                  <a:gd name="connsiteX23" fmla="*/ 651683 w 1205803"/>
                  <a:gd name="connsiteY23" fmla="*/ 1630737 h 1639479"/>
                  <a:gd name="connsiteX24" fmla="*/ 634660 w 1205803"/>
                  <a:gd name="connsiteY24" fmla="*/ 1639121 h 1639479"/>
                  <a:gd name="connsiteX25" fmla="*/ 634332 w 1205803"/>
                  <a:gd name="connsiteY25" fmla="*/ 1638710 h 1639479"/>
                  <a:gd name="connsiteX26" fmla="*/ 634903 w 1205803"/>
                  <a:gd name="connsiteY26" fmla="*/ 1634709 h 1639479"/>
                  <a:gd name="connsiteX27" fmla="*/ 550328 w 1205803"/>
                  <a:gd name="connsiteY27" fmla="*/ 1638710 h 1639479"/>
                  <a:gd name="connsiteX28" fmla="*/ 456609 w 1205803"/>
                  <a:gd name="connsiteY28" fmla="*/ 1575850 h 1639479"/>
                  <a:gd name="connsiteX29" fmla="*/ 417179 w 1205803"/>
                  <a:gd name="connsiteY29" fmla="*/ 1515847 h 1639479"/>
                  <a:gd name="connsiteX30" fmla="*/ 161167 w 1205803"/>
                  <a:gd name="connsiteY30" fmla="*/ 1154688 h 1639479"/>
                  <a:gd name="connsiteX31" fmla="*/ 23447 w 1205803"/>
                  <a:gd name="connsiteY31" fmla="*/ 779814 h 1639479"/>
                  <a:gd name="connsiteX32" fmla="*/ 17 w 1205803"/>
                  <a:gd name="connsiteY32" fmla="*/ 587805 h 1639479"/>
                  <a:gd name="connsiteX33" fmla="*/ 589 w 1205803"/>
                  <a:gd name="connsiteY33" fmla="*/ 544375 h 1639479"/>
                  <a:gd name="connsiteX34" fmla="*/ 77164 w 1205803"/>
                  <a:gd name="connsiteY34" fmla="*/ 250647 h 1639479"/>
                  <a:gd name="connsiteX35" fmla="*/ 393178 w 1205803"/>
                  <a:gd name="connsiteY35" fmla="*/ 37495 h 1639479"/>
                  <a:gd name="connsiteX36" fmla="*/ 598259 w 1205803"/>
                  <a:gd name="connsiteY36" fmla="*/ 279 h 1639479"/>
                  <a:gd name="connsiteX0" fmla="*/ 1145212 w 1205803"/>
                  <a:gd name="connsiteY0" fmla="*/ 913534 h 1639479"/>
                  <a:gd name="connsiteX1" fmla="*/ 1114092 w 1205803"/>
                  <a:gd name="connsiteY1" fmla="*/ 943291 h 1639479"/>
                  <a:gd name="connsiteX2" fmla="*/ 1130354 w 1205803"/>
                  <a:gd name="connsiteY2" fmla="*/ 927821 h 1639479"/>
                  <a:gd name="connsiteX3" fmla="*/ 1144712 w 1205803"/>
                  <a:gd name="connsiteY3" fmla="*/ 913749 h 1639479"/>
                  <a:gd name="connsiteX4" fmla="*/ 1144717 w 1205803"/>
                  <a:gd name="connsiteY4" fmla="*/ 913732 h 1639479"/>
                  <a:gd name="connsiteX5" fmla="*/ 1145212 w 1205803"/>
                  <a:gd name="connsiteY5" fmla="*/ 913534 h 1639479"/>
                  <a:gd name="connsiteX6" fmla="*/ 598259 w 1205803"/>
                  <a:gd name="connsiteY6" fmla="*/ 279 h 1639479"/>
                  <a:gd name="connsiteX7" fmla="*/ 789196 w 1205803"/>
                  <a:gd name="connsiteY7" fmla="*/ 41495 h 1639479"/>
                  <a:gd name="connsiteX8" fmla="*/ 983490 w 1205803"/>
                  <a:gd name="connsiteY8" fmla="*/ 212931 h 1639479"/>
                  <a:gd name="connsiteX9" fmla="*/ 1046350 w 1205803"/>
                  <a:gd name="connsiteY9" fmla="*/ 511802 h 1639479"/>
                  <a:gd name="connsiteX10" fmla="*/ 1094353 w 1205803"/>
                  <a:gd name="connsiteY10" fmla="*/ 473514 h 1639479"/>
                  <a:gd name="connsiteX11" fmla="*/ 1157213 w 1205803"/>
                  <a:gd name="connsiteY11" fmla="*/ 527231 h 1639479"/>
                  <a:gd name="connsiteX12" fmla="*/ 1205786 w 1205803"/>
                  <a:gd name="connsiteY12" fmla="*/ 770099 h 1639479"/>
                  <a:gd name="connsiteX13" fmla="*/ 1174927 w 1205803"/>
                  <a:gd name="connsiteY13" fmla="*/ 867246 h 1639479"/>
                  <a:gd name="connsiteX14" fmla="*/ 1146926 w 1205803"/>
                  <a:gd name="connsiteY14" fmla="*/ 910677 h 1639479"/>
                  <a:gd name="connsiteX15" fmla="*/ 1145500 w 1205803"/>
                  <a:gd name="connsiteY15" fmla="*/ 910881 h 1639479"/>
                  <a:gd name="connsiteX16" fmla="*/ 1146828 w 1205803"/>
                  <a:gd name="connsiteY16" fmla="*/ 906043 h 1639479"/>
                  <a:gd name="connsiteX17" fmla="*/ 1137212 w 1205803"/>
                  <a:gd name="connsiteY17" fmla="*/ 902677 h 1639479"/>
                  <a:gd name="connsiteX18" fmla="*/ 1054922 w 1205803"/>
                  <a:gd name="connsiteY18" fmla="*/ 983823 h 1639479"/>
                  <a:gd name="connsiteX19" fmla="*/ 1055494 w 1205803"/>
                  <a:gd name="connsiteY19" fmla="*/ 1144402 h 1639479"/>
                  <a:gd name="connsiteX20" fmla="*/ 992634 w 1205803"/>
                  <a:gd name="connsiteY20" fmla="*/ 1328410 h 1639479"/>
                  <a:gd name="connsiteX21" fmla="*/ 853770 w 1205803"/>
                  <a:gd name="connsiteY21" fmla="*/ 1488418 h 1639479"/>
                  <a:gd name="connsiteX22" fmla="*/ 651683 w 1205803"/>
                  <a:gd name="connsiteY22" fmla="*/ 1630737 h 1639479"/>
                  <a:gd name="connsiteX23" fmla="*/ 634660 w 1205803"/>
                  <a:gd name="connsiteY23" fmla="*/ 1639121 h 1639479"/>
                  <a:gd name="connsiteX24" fmla="*/ 634332 w 1205803"/>
                  <a:gd name="connsiteY24" fmla="*/ 1638710 h 1639479"/>
                  <a:gd name="connsiteX25" fmla="*/ 634903 w 1205803"/>
                  <a:gd name="connsiteY25" fmla="*/ 1634709 h 1639479"/>
                  <a:gd name="connsiteX26" fmla="*/ 550328 w 1205803"/>
                  <a:gd name="connsiteY26" fmla="*/ 1638710 h 1639479"/>
                  <a:gd name="connsiteX27" fmla="*/ 456609 w 1205803"/>
                  <a:gd name="connsiteY27" fmla="*/ 1575850 h 1639479"/>
                  <a:gd name="connsiteX28" fmla="*/ 417179 w 1205803"/>
                  <a:gd name="connsiteY28" fmla="*/ 1515847 h 1639479"/>
                  <a:gd name="connsiteX29" fmla="*/ 161167 w 1205803"/>
                  <a:gd name="connsiteY29" fmla="*/ 1154688 h 1639479"/>
                  <a:gd name="connsiteX30" fmla="*/ 23447 w 1205803"/>
                  <a:gd name="connsiteY30" fmla="*/ 779814 h 1639479"/>
                  <a:gd name="connsiteX31" fmla="*/ 17 w 1205803"/>
                  <a:gd name="connsiteY31" fmla="*/ 587805 h 1639479"/>
                  <a:gd name="connsiteX32" fmla="*/ 589 w 1205803"/>
                  <a:gd name="connsiteY32" fmla="*/ 544375 h 1639479"/>
                  <a:gd name="connsiteX33" fmla="*/ 77164 w 1205803"/>
                  <a:gd name="connsiteY33" fmla="*/ 250647 h 1639479"/>
                  <a:gd name="connsiteX34" fmla="*/ 393178 w 1205803"/>
                  <a:gd name="connsiteY34" fmla="*/ 37495 h 1639479"/>
                  <a:gd name="connsiteX35" fmla="*/ 598259 w 1205803"/>
                  <a:gd name="connsiteY35" fmla="*/ 279 h 1639479"/>
                  <a:gd name="connsiteX0" fmla="*/ 1145212 w 1205803"/>
                  <a:gd name="connsiteY0" fmla="*/ 913534 h 1639479"/>
                  <a:gd name="connsiteX1" fmla="*/ 1130354 w 1205803"/>
                  <a:gd name="connsiteY1" fmla="*/ 927821 h 1639479"/>
                  <a:gd name="connsiteX2" fmla="*/ 1144712 w 1205803"/>
                  <a:gd name="connsiteY2" fmla="*/ 913749 h 1639479"/>
                  <a:gd name="connsiteX3" fmla="*/ 1144717 w 1205803"/>
                  <a:gd name="connsiteY3" fmla="*/ 913732 h 1639479"/>
                  <a:gd name="connsiteX4" fmla="*/ 1145212 w 1205803"/>
                  <a:gd name="connsiteY4" fmla="*/ 913534 h 1639479"/>
                  <a:gd name="connsiteX5" fmla="*/ 598259 w 1205803"/>
                  <a:gd name="connsiteY5" fmla="*/ 279 h 1639479"/>
                  <a:gd name="connsiteX6" fmla="*/ 789196 w 1205803"/>
                  <a:gd name="connsiteY6" fmla="*/ 41495 h 1639479"/>
                  <a:gd name="connsiteX7" fmla="*/ 983490 w 1205803"/>
                  <a:gd name="connsiteY7" fmla="*/ 212931 h 1639479"/>
                  <a:gd name="connsiteX8" fmla="*/ 1046350 w 1205803"/>
                  <a:gd name="connsiteY8" fmla="*/ 511802 h 1639479"/>
                  <a:gd name="connsiteX9" fmla="*/ 1094353 w 1205803"/>
                  <a:gd name="connsiteY9" fmla="*/ 473514 h 1639479"/>
                  <a:gd name="connsiteX10" fmla="*/ 1157213 w 1205803"/>
                  <a:gd name="connsiteY10" fmla="*/ 527231 h 1639479"/>
                  <a:gd name="connsiteX11" fmla="*/ 1205786 w 1205803"/>
                  <a:gd name="connsiteY11" fmla="*/ 770099 h 1639479"/>
                  <a:gd name="connsiteX12" fmla="*/ 1174927 w 1205803"/>
                  <a:gd name="connsiteY12" fmla="*/ 867246 h 1639479"/>
                  <a:gd name="connsiteX13" fmla="*/ 1146926 w 1205803"/>
                  <a:gd name="connsiteY13" fmla="*/ 910677 h 1639479"/>
                  <a:gd name="connsiteX14" fmla="*/ 1145500 w 1205803"/>
                  <a:gd name="connsiteY14" fmla="*/ 910881 h 1639479"/>
                  <a:gd name="connsiteX15" fmla="*/ 1146828 w 1205803"/>
                  <a:gd name="connsiteY15" fmla="*/ 906043 h 1639479"/>
                  <a:gd name="connsiteX16" fmla="*/ 1137212 w 1205803"/>
                  <a:gd name="connsiteY16" fmla="*/ 902677 h 1639479"/>
                  <a:gd name="connsiteX17" fmla="*/ 1054922 w 1205803"/>
                  <a:gd name="connsiteY17" fmla="*/ 983823 h 1639479"/>
                  <a:gd name="connsiteX18" fmla="*/ 1055494 w 1205803"/>
                  <a:gd name="connsiteY18" fmla="*/ 1144402 h 1639479"/>
                  <a:gd name="connsiteX19" fmla="*/ 992634 w 1205803"/>
                  <a:gd name="connsiteY19" fmla="*/ 1328410 h 1639479"/>
                  <a:gd name="connsiteX20" fmla="*/ 853770 w 1205803"/>
                  <a:gd name="connsiteY20" fmla="*/ 1488418 h 1639479"/>
                  <a:gd name="connsiteX21" fmla="*/ 651683 w 1205803"/>
                  <a:gd name="connsiteY21" fmla="*/ 1630737 h 1639479"/>
                  <a:gd name="connsiteX22" fmla="*/ 634660 w 1205803"/>
                  <a:gd name="connsiteY22" fmla="*/ 1639121 h 1639479"/>
                  <a:gd name="connsiteX23" fmla="*/ 634332 w 1205803"/>
                  <a:gd name="connsiteY23" fmla="*/ 1638710 h 1639479"/>
                  <a:gd name="connsiteX24" fmla="*/ 634903 w 1205803"/>
                  <a:gd name="connsiteY24" fmla="*/ 1634709 h 1639479"/>
                  <a:gd name="connsiteX25" fmla="*/ 550328 w 1205803"/>
                  <a:gd name="connsiteY25" fmla="*/ 1638710 h 1639479"/>
                  <a:gd name="connsiteX26" fmla="*/ 456609 w 1205803"/>
                  <a:gd name="connsiteY26" fmla="*/ 1575850 h 1639479"/>
                  <a:gd name="connsiteX27" fmla="*/ 417179 w 1205803"/>
                  <a:gd name="connsiteY27" fmla="*/ 1515847 h 1639479"/>
                  <a:gd name="connsiteX28" fmla="*/ 161167 w 1205803"/>
                  <a:gd name="connsiteY28" fmla="*/ 1154688 h 1639479"/>
                  <a:gd name="connsiteX29" fmla="*/ 23447 w 1205803"/>
                  <a:gd name="connsiteY29" fmla="*/ 779814 h 1639479"/>
                  <a:gd name="connsiteX30" fmla="*/ 17 w 1205803"/>
                  <a:gd name="connsiteY30" fmla="*/ 587805 h 1639479"/>
                  <a:gd name="connsiteX31" fmla="*/ 589 w 1205803"/>
                  <a:gd name="connsiteY31" fmla="*/ 544375 h 1639479"/>
                  <a:gd name="connsiteX32" fmla="*/ 77164 w 1205803"/>
                  <a:gd name="connsiteY32" fmla="*/ 250647 h 1639479"/>
                  <a:gd name="connsiteX33" fmla="*/ 393178 w 1205803"/>
                  <a:gd name="connsiteY33" fmla="*/ 37495 h 1639479"/>
                  <a:gd name="connsiteX34" fmla="*/ 598259 w 1205803"/>
                  <a:gd name="connsiteY34" fmla="*/ 279 h 1639479"/>
                  <a:gd name="connsiteX0" fmla="*/ 1145212 w 1205803"/>
                  <a:gd name="connsiteY0" fmla="*/ 913534 h 1639479"/>
                  <a:gd name="connsiteX1" fmla="*/ 1144712 w 1205803"/>
                  <a:gd name="connsiteY1" fmla="*/ 913749 h 1639479"/>
                  <a:gd name="connsiteX2" fmla="*/ 1144717 w 1205803"/>
                  <a:gd name="connsiteY2" fmla="*/ 913732 h 1639479"/>
                  <a:gd name="connsiteX3" fmla="*/ 1145212 w 1205803"/>
                  <a:gd name="connsiteY3" fmla="*/ 913534 h 1639479"/>
                  <a:gd name="connsiteX4" fmla="*/ 598259 w 1205803"/>
                  <a:gd name="connsiteY4" fmla="*/ 279 h 1639479"/>
                  <a:gd name="connsiteX5" fmla="*/ 789196 w 1205803"/>
                  <a:gd name="connsiteY5" fmla="*/ 41495 h 1639479"/>
                  <a:gd name="connsiteX6" fmla="*/ 983490 w 1205803"/>
                  <a:gd name="connsiteY6" fmla="*/ 212931 h 1639479"/>
                  <a:gd name="connsiteX7" fmla="*/ 1046350 w 1205803"/>
                  <a:gd name="connsiteY7" fmla="*/ 511802 h 1639479"/>
                  <a:gd name="connsiteX8" fmla="*/ 1094353 w 1205803"/>
                  <a:gd name="connsiteY8" fmla="*/ 473514 h 1639479"/>
                  <a:gd name="connsiteX9" fmla="*/ 1157213 w 1205803"/>
                  <a:gd name="connsiteY9" fmla="*/ 527231 h 1639479"/>
                  <a:gd name="connsiteX10" fmla="*/ 1205786 w 1205803"/>
                  <a:gd name="connsiteY10" fmla="*/ 770099 h 1639479"/>
                  <a:gd name="connsiteX11" fmla="*/ 1174927 w 1205803"/>
                  <a:gd name="connsiteY11" fmla="*/ 867246 h 1639479"/>
                  <a:gd name="connsiteX12" fmla="*/ 1146926 w 1205803"/>
                  <a:gd name="connsiteY12" fmla="*/ 910677 h 1639479"/>
                  <a:gd name="connsiteX13" fmla="*/ 1145500 w 1205803"/>
                  <a:gd name="connsiteY13" fmla="*/ 910881 h 1639479"/>
                  <a:gd name="connsiteX14" fmla="*/ 1146828 w 1205803"/>
                  <a:gd name="connsiteY14" fmla="*/ 906043 h 1639479"/>
                  <a:gd name="connsiteX15" fmla="*/ 1137212 w 1205803"/>
                  <a:gd name="connsiteY15" fmla="*/ 902677 h 1639479"/>
                  <a:gd name="connsiteX16" fmla="*/ 1054922 w 1205803"/>
                  <a:gd name="connsiteY16" fmla="*/ 983823 h 1639479"/>
                  <a:gd name="connsiteX17" fmla="*/ 1055494 w 1205803"/>
                  <a:gd name="connsiteY17" fmla="*/ 1144402 h 1639479"/>
                  <a:gd name="connsiteX18" fmla="*/ 992634 w 1205803"/>
                  <a:gd name="connsiteY18" fmla="*/ 1328410 h 1639479"/>
                  <a:gd name="connsiteX19" fmla="*/ 853770 w 1205803"/>
                  <a:gd name="connsiteY19" fmla="*/ 1488418 h 1639479"/>
                  <a:gd name="connsiteX20" fmla="*/ 651683 w 1205803"/>
                  <a:gd name="connsiteY20" fmla="*/ 1630737 h 1639479"/>
                  <a:gd name="connsiteX21" fmla="*/ 634660 w 1205803"/>
                  <a:gd name="connsiteY21" fmla="*/ 1639121 h 1639479"/>
                  <a:gd name="connsiteX22" fmla="*/ 634332 w 1205803"/>
                  <a:gd name="connsiteY22" fmla="*/ 1638710 h 1639479"/>
                  <a:gd name="connsiteX23" fmla="*/ 634903 w 1205803"/>
                  <a:gd name="connsiteY23" fmla="*/ 1634709 h 1639479"/>
                  <a:gd name="connsiteX24" fmla="*/ 550328 w 1205803"/>
                  <a:gd name="connsiteY24" fmla="*/ 1638710 h 1639479"/>
                  <a:gd name="connsiteX25" fmla="*/ 456609 w 1205803"/>
                  <a:gd name="connsiteY25" fmla="*/ 1575850 h 1639479"/>
                  <a:gd name="connsiteX26" fmla="*/ 417179 w 1205803"/>
                  <a:gd name="connsiteY26" fmla="*/ 1515847 h 1639479"/>
                  <a:gd name="connsiteX27" fmla="*/ 161167 w 1205803"/>
                  <a:gd name="connsiteY27" fmla="*/ 1154688 h 1639479"/>
                  <a:gd name="connsiteX28" fmla="*/ 23447 w 1205803"/>
                  <a:gd name="connsiteY28" fmla="*/ 779814 h 1639479"/>
                  <a:gd name="connsiteX29" fmla="*/ 17 w 1205803"/>
                  <a:gd name="connsiteY29" fmla="*/ 587805 h 1639479"/>
                  <a:gd name="connsiteX30" fmla="*/ 589 w 1205803"/>
                  <a:gd name="connsiteY30" fmla="*/ 544375 h 1639479"/>
                  <a:gd name="connsiteX31" fmla="*/ 77164 w 1205803"/>
                  <a:gd name="connsiteY31" fmla="*/ 250647 h 1639479"/>
                  <a:gd name="connsiteX32" fmla="*/ 393178 w 1205803"/>
                  <a:gd name="connsiteY32" fmla="*/ 37495 h 1639479"/>
                  <a:gd name="connsiteX33" fmla="*/ 598259 w 1205803"/>
                  <a:gd name="connsiteY33" fmla="*/ 279 h 1639479"/>
                  <a:gd name="connsiteX0" fmla="*/ 1145212 w 1205803"/>
                  <a:gd name="connsiteY0" fmla="*/ 913534 h 1639479"/>
                  <a:gd name="connsiteX1" fmla="*/ 1144712 w 1205803"/>
                  <a:gd name="connsiteY1" fmla="*/ 913749 h 1639479"/>
                  <a:gd name="connsiteX2" fmla="*/ 1144717 w 1205803"/>
                  <a:gd name="connsiteY2" fmla="*/ 913732 h 1639479"/>
                  <a:gd name="connsiteX3" fmla="*/ 1145212 w 1205803"/>
                  <a:gd name="connsiteY3" fmla="*/ 913534 h 1639479"/>
                  <a:gd name="connsiteX4" fmla="*/ 598259 w 1205803"/>
                  <a:gd name="connsiteY4" fmla="*/ 279 h 1639479"/>
                  <a:gd name="connsiteX5" fmla="*/ 789196 w 1205803"/>
                  <a:gd name="connsiteY5" fmla="*/ 41495 h 1639479"/>
                  <a:gd name="connsiteX6" fmla="*/ 983490 w 1205803"/>
                  <a:gd name="connsiteY6" fmla="*/ 212931 h 1639479"/>
                  <a:gd name="connsiteX7" fmla="*/ 1046350 w 1205803"/>
                  <a:gd name="connsiteY7" fmla="*/ 511802 h 1639479"/>
                  <a:gd name="connsiteX8" fmla="*/ 1094353 w 1205803"/>
                  <a:gd name="connsiteY8" fmla="*/ 473514 h 1639479"/>
                  <a:gd name="connsiteX9" fmla="*/ 1157213 w 1205803"/>
                  <a:gd name="connsiteY9" fmla="*/ 527231 h 1639479"/>
                  <a:gd name="connsiteX10" fmla="*/ 1205786 w 1205803"/>
                  <a:gd name="connsiteY10" fmla="*/ 770099 h 1639479"/>
                  <a:gd name="connsiteX11" fmla="*/ 1174927 w 1205803"/>
                  <a:gd name="connsiteY11" fmla="*/ 867246 h 1639479"/>
                  <a:gd name="connsiteX12" fmla="*/ 1146926 w 1205803"/>
                  <a:gd name="connsiteY12" fmla="*/ 910677 h 1639479"/>
                  <a:gd name="connsiteX13" fmla="*/ 1146828 w 1205803"/>
                  <a:gd name="connsiteY13" fmla="*/ 906043 h 1639479"/>
                  <a:gd name="connsiteX14" fmla="*/ 1137212 w 1205803"/>
                  <a:gd name="connsiteY14" fmla="*/ 902677 h 1639479"/>
                  <a:gd name="connsiteX15" fmla="*/ 1054922 w 1205803"/>
                  <a:gd name="connsiteY15" fmla="*/ 983823 h 1639479"/>
                  <a:gd name="connsiteX16" fmla="*/ 1055494 w 1205803"/>
                  <a:gd name="connsiteY16" fmla="*/ 1144402 h 1639479"/>
                  <a:gd name="connsiteX17" fmla="*/ 992634 w 1205803"/>
                  <a:gd name="connsiteY17" fmla="*/ 1328410 h 1639479"/>
                  <a:gd name="connsiteX18" fmla="*/ 853770 w 1205803"/>
                  <a:gd name="connsiteY18" fmla="*/ 1488418 h 1639479"/>
                  <a:gd name="connsiteX19" fmla="*/ 651683 w 1205803"/>
                  <a:gd name="connsiteY19" fmla="*/ 1630737 h 1639479"/>
                  <a:gd name="connsiteX20" fmla="*/ 634660 w 1205803"/>
                  <a:gd name="connsiteY20" fmla="*/ 1639121 h 1639479"/>
                  <a:gd name="connsiteX21" fmla="*/ 634332 w 1205803"/>
                  <a:gd name="connsiteY21" fmla="*/ 1638710 h 1639479"/>
                  <a:gd name="connsiteX22" fmla="*/ 634903 w 1205803"/>
                  <a:gd name="connsiteY22" fmla="*/ 1634709 h 1639479"/>
                  <a:gd name="connsiteX23" fmla="*/ 550328 w 1205803"/>
                  <a:gd name="connsiteY23" fmla="*/ 1638710 h 1639479"/>
                  <a:gd name="connsiteX24" fmla="*/ 456609 w 1205803"/>
                  <a:gd name="connsiteY24" fmla="*/ 1575850 h 1639479"/>
                  <a:gd name="connsiteX25" fmla="*/ 417179 w 1205803"/>
                  <a:gd name="connsiteY25" fmla="*/ 1515847 h 1639479"/>
                  <a:gd name="connsiteX26" fmla="*/ 161167 w 1205803"/>
                  <a:gd name="connsiteY26" fmla="*/ 1154688 h 1639479"/>
                  <a:gd name="connsiteX27" fmla="*/ 23447 w 1205803"/>
                  <a:gd name="connsiteY27" fmla="*/ 779814 h 1639479"/>
                  <a:gd name="connsiteX28" fmla="*/ 17 w 1205803"/>
                  <a:gd name="connsiteY28" fmla="*/ 587805 h 1639479"/>
                  <a:gd name="connsiteX29" fmla="*/ 589 w 1205803"/>
                  <a:gd name="connsiteY29" fmla="*/ 544375 h 1639479"/>
                  <a:gd name="connsiteX30" fmla="*/ 77164 w 1205803"/>
                  <a:gd name="connsiteY30" fmla="*/ 250647 h 1639479"/>
                  <a:gd name="connsiteX31" fmla="*/ 393178 w 1205803"/>
                  <a:gd name="connsiteY31" fmla="*/ 37495 h 1639479"/>
                  <a:gd name="connsiteX32" fmla="*/ 598259 w 1205803"/>
                  <a:gd name="connsiteY32" fmla="*/ 279 h 1639479"/>
                  <a:gd name="connsiteX0" fmla="*/ 1144717 w 1205803"/>
                  <a:gd name="connsiteY0" fmla="*/ 913732 h 1639479"/>
                  <a:gd name="connsiteX1" fmla="*/ 1144712 w 1205803"/>
                  <a:gd name="connsiteY1" fmla="*/ 913749 h 1639479"/>
                  <a:gd name="connsiteX2" fmla="*/ 1144717 w 1205803"/>
                  <a:gd name="connsiteY2" fmla="*/ 913732 h 1639479"/>
                  <a:gd name="connsiteX3" fmla="*/ 598259 w 1205803"/>
                  <a:gd name="connsiteY3" fmla="*/ 279 h 1639479"/>
                  <a:gd name="connsiteX4" fmla="*/ 789196 w 1205803"/>
                  <a:gd name="connsiteY4" fmla="*/ 41495 h 1639479"/>
                  <a:gd name="connsiteX5" fmla="*/ 983490 w 1205803"/>
                  <a:gd name="connsiteY5" fmla="*/ 212931 h 1639479"/>
                  <a:gd name="connsiteX6" fmla="*/ 1046350 w 1205803"/>
                  <a:gd name="connsiteY6" fmla="*/ 511802 h 1639479"/>
                  <a:gd name="connsiteX7" fmla="*/ 1094353 w 1205803"/>
                  <a:gd name="connsiteY7" fmla="*/ 473514 h 1639479"/>
                  <a:gd name="connsiteX8" fmla="*/ 1157213 w 1205803"/>
                  <a:gd name="connsiteY8" fmla="*/ 527231 h 1639479"/>
                  <a:gd name="connsiteX9" fmla="*/ 1205786 w 1205803"/>
                  <a:gd name="connsiteY9" fmla="*/ 770099 h 1639479"/>
                  <a:gd name="connsiteX10" fmla="*/ 1174927 w 1205803"/>
                  <a:gd name="connsiteY10" fmla="*/ 867246 h 1639479"/>
                  <a:gd name="connsiteX11" fmla="*/ 1146926 w 1205803"/>
                  <a:gd name="connsiteY11" fmla="*/ 910677 h 1639479"/>
                  <a:gd name="connsiteX12" fmla="*/ 1146828 w 1205803"/>
                  <a:gd name="connsiteY12" fmla="*/ 906043 h 1639479"/>
                  <a:gd name="connsiteX13" fmla="*/ 1137212 w 1205803"/>
                  <a:gd name="connsiteY13" fmla="*/ 902677 h 1639479"/>
                  <a:gd name="connsiteX14" fmla="*/ 1054922 w 1205803"/>
                  <a:gd name="connsiteY14" fmla="*/ 983823 h 1639479"/>
                  <a:gd name="connsiteX15" fmla="*/ 1055494 w 1205803"/>
                  <a:gd name="connsiteY15" fmla="*/ 1144402 h 1639479"/>
                  <a:gd name="connsiteX16" fmla="*/ 992634 w 1205803"/>
                  <a:gd name="connsiteY16" fmla="*/ 1328410 h 1639479"/>
                  <a:gd name="connsiteX17" fmla="*/ 853770 w 1205803"/>
                  <a:gd name="connsiteY17" fmla="*/ 1488418 h 1639479"/>
                  <a:gd name="connsiteX18" fmla="*/ 651683 w 1205803"/>
                  <a:gd name="connsiteY18" fmla="*/ 1630737 h 1639479"/>
                  <a:gd name="connsiteX19" fmla="*/ 634660 w 1205803"/>
                  <a:gd name="connsiteY19" fmla="*/ 1639121 h 1639479"/>
                  <a:gd name="connsiteX20" fmla="*/ 634332 w 1205803"/>
                  <a:gd name="connsiteY20" fmla="*/ 1638710 h 1639479"/>
                  <a:gd name="connsiteX21" fmla="*/ 634903 w 1205803"/>
                  <a:gd name="connsiteY21" fmla="*/ 1634709 h 1639479"/>
                  <a:gd name="connsiteX22" fmla="*/ 550328 w 1205803"/>
                  <a:gd name="connsiteY22" fmla="*/ 1638710 h 1639479"/>
                  <a:gd name="connsiteX23" fmla="*/ 456609 w 1205803"/>
                  <a:gd name="connsiteY23" fmla="*/ 1575850 h 1639479"/>
                  <a:gd name="connsiteX24" fmla="*/ 417179 w 1205803"/>
                  <a:gd name="connsiteY24" fmla="*/ 1515847 h 1639479"/>
                  <a:gd name="connsiteX25" fmla="*/ 161167 w 1205803"/>
                  <a:gd name="connsiteY25" fmla="*/ 1154688 h 1639479"/>
                  <a:gd name="connsiteX26" fmla="*/ 23447 w 1205803"/>
                  <a:gd name="connsiteY26" fmla="*/ 779814 h 1639479"/>
                  <a:gd name="connsiteX27" fmla="*/ 17 w 1205803"/>
                  <a:gd name="connsiteY27" fmla="*/ 587805 h 1639479"/>
                  <a:gd name="connsiteX28" fmla="*/ 589 w 1205803"/>
                  <a:gd name="connsiteY28" fmla="*/ 544375 h 1639479"/>
                  <a:gd name="connsiteX29" fmla="*/ 77164 w 1205803"/>
                  <a:gd name="connsiteY29" fmla="*/ 250647 h 1639479"/>
                  <a:gd name="connsiteX30" fmla="*/ 393178 w 1205803"/>
                  <a:gd name="connsiteY30" fmla="*/ 37495 h 1639479"/>
                  <a:gd name="connsiteX31" fmla="*/ 598259 w 1205803"/>
                  <a:gd name="connsiteY31" fmla="*/ 279 h 1639479"/>
                  <a:gd name="connsiteX0" fmla="*/ 1144717 w 1205803"/>
                  <a:gd name="connsiteY0" fmla="*/ 913732 h 1639479"/>
                  <a:gd name="connsiteX1" fmla="*/ 1144712 w 1205803"/>
                  <a:gd name="connsiteY1" fmla="*/ 913749 h 1639479"/>
                  <a:gd name="connsiteX2" fmla="*/ 1144717 w 1205803"/>
                  <a:gd name="connsiteY2" fmla="*/ 913732 h 1639479"/>
                  <a:gd name="connsiteX3" fmla="*/ 598259 w 1205803"/>
                  <a:gd name="connsiteY3" fmla="*/ 279 h 1639479"/>
                  <a:gd name="connsiteX4" fmla="*/ 789196 w 1205803"/>
                  <a:gd name="connsiteY4" fmla="*/ 41495 h 1639479"/>
                  <a:gd name="connsiteX5" fmla="*/ 983490 w 1205803"/>
                  <a:gd name="connsiteY5" fmla="*/ 212931 h 1639479"/>
                  <a:gd name="connsiteX6" fmla="*/ 1046350 w 1205803"/>
                  <a:gd name="connsiteY6" fmla="*/ 511802 h 1639479"/>
                  <a:gd name="connsiteX7" fmla="*/ 1094353 w 1205803"/>
                  <a:gd name="connsiteY7" fmla="*/ 473514 h 1639479"/>
                  <a:gd name="connsiteX8" fmla="*/ 1157213 w 1205803"/>
                  <a:gd name="connsiteY8" fmla="*/ 527231 h 1639479"/>
                  <a:gd name="connsiteX9" fmla="*/ 1205786 w 1205803"/>
                  <a:gd name="connsiteY9" fmla="*/ 770099 h 1639479"/>
                  <a:gd name="connsiteX10" fmla="*/ 1174927 w 1205803"/>
                  <a:gd name="connsiteY10" fmla="*/ 867246 h 1639479"/>
                  <a:gd name="connsiteX11" fmla="*/ 1146926 w 1205803"/>
                  <a:gd name="connsiteY11" fmla="*/ 910677 h 1639479"/>
                  <a:gd name="connsiteX12" fmla="*/ 1146828 w 1205803"/>
                  <a:gd name="connsiteY12" fmla="*/ 906043 h 1639479"/>
                  <a:gd name="connsiteX13" fmla="*/ 1054922 w 1205803"/>
                  <a:gd name="connsiteY13" fmla="*/ 983823 h 1639479"/>
                  <a:gd name="connsiteX14" fmla="*/ 1055494 w 1205803"/>
                  <a:gd name="connsiteY14" fmla="*/ 1144402 h 1639479"/>
                  <a:gd name="connsiteX15" fmla="*/ 992634 w 1205803"/>
                  <a:gd name="connsiteY15" fmla="*/ 1328410 h 1639479"/>
                  <a:gd name="connsiteX16" fmla="*/ 853770 w 1205803"/>
                  <a:gd name="connsiteY16" fmla="*/ 1488418 h 1639479"/>
                  <a:gd name="connsiteX17" fmla="*/ 651683 w 1205803"/>
                  <a:gd name="connsiteY17" fmla="*/ 1630737 h 1639479"/>
                  <a:gd name="connsiteX18" fmla="*/ 634660 w 1205803"/>
                  <a:gd name="connsiteY18" fmla="*/ 1639121 h 1639479"/>
                  <a:gd name="connsiteX19" fmla="*/ 634332 w 1205803"/>
                  <a:gd name="connsiteY19" fmla="*/ 1638710 h 1639479"/>
                  <a:gd name="connsiteX20" fmla="*/ 634903 w 1205803"/>
                  <a:gd name="connsiteY20" fmla="*/ 1634709 h 1639479"/>
                  <a:gd name="connsiteX21" fmla="*/ 550328 w 1205803"/>
                  <a:gd name="connsiteY21" fmla="*/ 1638710 h 1639479"/>
                  <a:gd name="connsiteX22" fmla="*/ 456609 w 1205803"/>
                  <a:gd name="connsiteY22" fmla="*/ 1575850 h 1639479"/>
                  <a:gd name="connsiteX23" fmla="*/ 417179 w 1205803"/>
                  <a:gd name="connsiteY23" fmla="*/ 1515847 h 1639479"/>
                  <a:gd name="connsiteX24" fmla="*/ 161167 w 1205803"/>
                  <a:gd name="connsiteY24" fmla="*/ 1154688 h 1639479"/>
                  <a:gd name="connsiteX25" fmla="*/ 23447 w 1205803"/>
                  <a:gd name="connsiteY25" fmla="*/ 779814 h 1639479"/>
                  <a:gd name="connsiteX26" fmla="*/ 17 w 1205803"/>
                  <a:gd name="connsiteY26" fmla="*/ 587805 h 1639479"/>
                  <a:gd name="connsiteX27" fmla="*/ 589 w 1205803"/>
                  <a:gd name="connsiteY27" fmla="*/ 544375 h 1639479"/>
                  <a:gd name="connsiteX28" fmla="*/ 77164 w 1205803"/>
                  <a:gd name="connsiteY28" fmla="*/ 250647 h 1639479"/>
                  <a:gd name="connsiteX29" fmla="*/ 393178 w 1205803"/>
                  <a:gd name="connsiteY29" fmla="*/ 37495 h 1639479"/>
                  <a:gd name="connsiteX30" fmla="*/ 598259 w 1205803"/>
                  <a:gd name="connsiteY30" fmla="*/ 279 h 1639479"/>
                  <a:gd name="connsiteX0" fmla="*/ 1144717 w 1205803"/>
                  <a:gd name="connsiteY0" fmla="*/ 913732 h 1639479"/>
                  <a:gd name="connsiteX1" fmla="*/ 1144712 w 1205803"/>
                  <a:gd name="connsiteY1" fmla="*/ 913749 h 1639479"/>
                  <a:gd name="connsiteX2" fmla="*/ 1144717 w 1205803"/>
                  <a:gd name="connsiteY2" fmla="*/ 913732 h 1639479"/>
                  <a:gd name="connsiteX3" fmla="*/ 598259 w 1205803"/>
                  <a:gd name="connsiteY3" fmla="*/ 279 h 1639479"/>
                  <a:gd name="connsiteX4" fmla="*/ 789196 w 1205803"/>
                  <a:gd name="connsiteY4" fmla="*/ 41495 h 1639479"/>
                  <a:gd name="connsiteX5" fmla="*/ 983490 w 1205803"/>
                  <a:gd name="connsiteY5" fmla="*/ 212931 h 1639479"/>
                  <a:gd name="connsiteX6" fmla="*/ 1046350 w 1205803"/>
                  <a:gd name="connsiteY6" fmla="*/ 511802 h 1639479"/>
                  <a:gd name="connsiteX7" fmla="*/ 1094353 w 1205803"/>
                  <a:gd name="connsiteY7" fmla="*/ 473514 h 1639479"/>
                  <a:gd name="connsiteX8" fmla="*/ 1157213 w 1205803"/>
                  <a:gd name="connsiteY8" fmla="*/ 527231 h 1639479"/>
                  <a:gd name="connsiteX9" fmla="*/ 1205786 w 1205803"/>
                  <a:gd name="connsiteY9" fmla="*/ 770099 h 1639479"/>
                  <a:gd name="connsiteX10" fmla="*/ 1174927 w 1205803"/>
                  <a:gd name="connsiteY10" fmla="*/ 867246 h 1639479"/>
                  <a:gd name="connsiteX11" fmla="*/ 1146926 w 1205803"/>
                  <a:gd name="connsiteY11" fmla="*/ 910677 h 1639479"/>
                  <a:gd name="connsiteX12" fmla="*/ 1146828 w 1205803"/>
                  <a:gd name="connsiteY12" fmla="*/ 906043 h 1639479"/>
                  <a:gd name="connsiteX13" fmla="*/ 1054922 w 1205803"/>
                  <a:gd name="connsiteY13" fmla="*/ 983823 h 1639479"/>
                  <a:gd name="connsiteX14" fmla="*/ 1055494 w 1205803"/>
                  <a:gd name="connsiteY14" fmla="*/ 1144402 h 1639479"/>
                  <a:gd name="connsiteX15" fmla="*/ 992634 w 1205803"/>
                  <a:gd name="connsiteY15" fmla="*/ 1328410 h 1639479"/>
                  <a:gd name="connsiteX16" fmla="*/ 853770 w 1205803"/>
                  <a:gd name="connsiteY16" fmla="*/ 1488418 h 1639479"/>
                  <a:gd name="connsiteX17" fmla="*/ 651683 w 1205803"/>
                  <a:gd name="connsiteY17" fmla="*/ 1630737 h 1639479"/>
                  <a:gd name="connsiteX18" fmla="*/ 634660 w 1205803"/>
                  <a:gd name="connsiteY18" fmla="*/ 1639121 h 1639479"/>
                  <a:gd name="connsiteX19" fmla="*/ 634332 w 1205803"/>
                  <a:gd name="connsiteY19" fmla="*/ 1638710 h 1639479"/>
                  <a:gd name="connsiteX20" fmla="*/ 634903 w 1205803"/>
                  <a:gd name="connsiteY20" fmla="*/ 1634709 h 1639479"/>
                  <a:gd name="connsiteX21" fmla="*/ 550328 w 1205803"/>
                  <a:gd name="connsiteY21" fmla="*/ 1638710 h 1639479"/>
                  <a:gd name="connsiteX22" fmla="*/ 456609 w 1205803"/>
                  <a:gd name="connsiteY22" fmla="*/ 1575850 h 1639479"/>
                  <a:gd name="connsiteX23" fmla="*/ 417179 w 1205803"/>
                  <a:gd name="connsiteY23" fmla="*/ 1515847 h 1639479"/>
                  <a:gd name="connsiteX24" fmla="*/ 161167 w 1205803"/>
                  <a:gd name="connsiteY24" fmla="*/ 1154688 h 1639479"/>
                  <a:gd name="connsiteX25" fmla="*/ 23447 w 1205803"/>
                  <a:gd name="connsiteY25" fmla="*/ 779814 h 1639479"/>
                  <a:gd name="connsiteX26" fmla="*/ 17 w 1205803"/>
                  <a:gd name="connsiteY26" fmla="*/ 587805 h 1639479"/>
                  <a:gd name="connsiteX27" fmla="*/ 589 w 1205803"/>
                  <a:gd name="connsiteY27" fmla="*/ 544375 h 1639479"/>
                  <a:gd name="connsiteX28" fmla="*/ 77164 w 1205803"/>
                  <a:gd name="connsiteY28" fmla="*/ 250647 h 1639479"/>
                  <a:gd name="connsiteX29" fmla="*/ 393178 w 1205803"/>
                  <a:gd name="connsiteY29" fmla="*/ 37495 h 1639479"/>
                  <a:gd name="connsiteX30" fmla="*/ 598259 w 1205803"/>
                  <a:gd name="connsiteY30" fmla="*/ 279 h 1639479"/>
                  <a:gd name="connsiteX0" fmla="*/ 1144717 w 1205803"/>
                  <a:gd name="connsiteY0" fmla="*/ 913732 h 1639479"/>
                  <a:gd name="connsiteX1" fmla="*/ 1144712 w 1205803"/>
                  <a:gd name="connsiteY1" fmla="*/ 913749 h 1639479"/>
                  <a:gd name="connsiteX2" fmla="*/ 1144717 w 1205803"/>
                  <a:gd name="connsiteY2" fmla="*/ 913732 h 1639479"/>
                  <a:gd name="connsiteX3" fmla="*/ 598259 w 1205803"/>
                  <a:gd name="connsiteY3" fmla="*/ 279 h 1639479"/>
                  <a:gd name="connsiteX4" fmla="*/ 789196 w 1205803"/>
                  <a:gd name="connsiteY4" fmla="*/ 41495 h 1639479"/>
                  <a:gd name="connsiteX5" fmla="*/ 983490 w 1205803"/>
                  <a:gd name="connsiteY5" fmla="*/ 212931 h 1639479"/>
                  <a:gd name="connsiteX6" fmla="*/ 1046350 w 1205803"/>
                  <a:gd name="connsiteY6" fmla="*/ 511802 h 1639479"/>
                  <a:gd name="connsiteX7" fmla="*/ 1094353 w 1205803"/>
                  <a:gd name="connsiteY7" fmla="*/ 473514 h 1639479"/>
                  <a:gd name="connsiteX8" fmla="*/ 1157213 w 1205803"/>
                  <a:gd name="connsiteY8" fmla="*/ 527231 h 1639479"/>
                  <a:gd name="connsiteX9" fmla="*/ 1205786 w 1205803"/>
                  <a:gd name="connsiteY9" fmla="*/ 770099 h 1639479"/>
                  <a:gd name="connsiteX10" fmla="*/ 1174927 w 1205803"/>
                  <a:gd name="connsiteY10" fmla="*/ 867246 h 1639479"/>
                  <a:gd name="connsiteX11" fmla="*/ 1146926 w 1205803"/>
                  <a:gd name="connsiteY11" fmla="*/ 910677 h 1639479"/>
                  <a:gd name="connsiteX12" fmla="*/ 1146828 w 1205803"/>
                  <a:gd name="connsiteY12" fmla="*/ 906043 h 1639479"/>
                  <a:gd name="connsiteX13" fmla="*/ 1054922 w 1205803"/>
                  <a:gd name="connsiteY13" fmla="*/ 983823 h 1639479"/>
                  <a:gd name="connsiteX14" fmla="*/ 1055494 w 1205803"/>
                  <a:gd name="connsiteY14" fmla="*/ 1144402 h 1639479"/>
                  <a:gd name="connsiteX15" fmla="*/ 992634 w 1205803"/>
                  <a:gd name="connsiteY15" fmla="*/ 1328410 h 1639479"/>
                  <a:gd name="connsiteX16" fmla="*/ 853770 w 1205803"/>
                  <a:gd name="connsiteY16" fmla="*/ 1488418 h 1639479"/>
                  <a:gd name="connsiteX17" fmla="*/ 634660 w 1205803"/>
                  <a:gd name="connsiteY17" fmla="*/ 1639121 h 1639479"/>
                  <a:gd name="connsiteX18" fmla="*/ 634332 w 1205803"/>
                  <a:gd name="connsiteY18" fmla="*/ 1638710 h 1639479"/>
                  <a:gd name="connsiteX19" fmla="*/ 634903 w 1205803"/>
                  <a:gd name="connsiteY19" fmla="*/ 1634709 h 1639479"/>
                  <a:gd name="connsiteX20" fmla="*/ 550328 w 1205803"/>
                  <a:gd name="connsiteY20" fmla="*/ 1638710 h 1639479"/>
                  <a:gd name="connsiteX21" fmla="*/ 456609 w 1205803"/>
                  <a:gd name="connsiteY21" fmla="*/ 1575850 h 1639479"/>
                  <a:gd name="connsiteX22" fmla="*/ 417179 w 1205803"/>
                  <a:gd name="connsiteY22" fmla="*/ 1515847 h 1639479"/>
                  <a:gd name="connsiteX23" fmla="*/ 161167 w 1205803"/>
                  <a:gd name="connsiteY23" fmla="*/ 1154688 h 1639479"/>
                  <a:gd name="connsiteX24" fmla="*/ 23447 w 1205803"/>
                  <a:gd name="connsiteY24" fmla="*/ 779814 h 1639479"/>
                  <a:gd name="connsiteX25" fmla="*/ 17 w 1205803"/>
                  <a:gd name="connsiteY25" fmla="*/ 587805 h 1639479"/>
                  <a:gd name="connsiteX26" fmla="*/ 589 w 1205803"/>
                  <a:gd name="connsiteY26" fmla="*/ 544375 h 1639479"/>
                  <a:gd name="connsiteX27" fmla="*/ 77164 w 1205803"/>
                  <a:gd name="connsiteY27" fmla="*/ 250647 h 1639479"/>
                  <a:gd name="connsiteX28" fmla="*/ 393178 w 1205803"/>
                  <a:gd name="connsiteY28" fmla="*/ 37495 h 1639479"/>
                  <a:gd name="connsiteX29" fmla="*/ 598259 w 1205803"/>
                  <a:gd name="connsiteY29" fmla="*/ 279 h 1639479"/>
                  <a:gd name="connsiteX0" fmla="*/ 1144717 w 1205803"/>
                  <a:gd name="connsiteY0" fmla="*/ 913732 h 1643351"/>
                  <a:gd name="connsiteX1" fmla="*/ 1144712 w 1205803"/>
                  <a:gd name="connsiteY1" fmla="*/ 913749 h 1643351"/>
                  <a:gd name="connsiteX2" fmla="*/ 1144717 w 1205803"/>
                  <a:gd name="connsiteY2" fmla="*/ 913732 h 1643351"/>
                  <a:gd name="connsiteX3" fmla="*/ 598259 w 1205803"/>
                  <a:gd name="connsiteY3" fmla="*/ 279 h 1643351"/>
                  <a:gd name="connsiteX4" fmla="*/ 789196 w 1205803"/>
                  <a:gd name="connsiteY4" fmla="*/ 41495 h 1643351"/>
                  <a:gd name="connsiteX5" fmla="*/ 983490 w 1205803"/>
                  <a:gd name="connsiteY5" fmla="*/ 212931 h 1643351"/>
                  <a:gd name="connsiteX6" fmla="*/ 1046350 w 1205803"/>
                  <a:gd name="connsiteY6" fmla="*/ 511802 h 1643351"/>
                  <a:gd name="connsiteX7" fmla="*/ 1094353 w 1205803"/>
                  <a:gd name="connsiteY7" fmla="*/ 473514 h 1643351"/>
                  <a:gd name="connsiteX8" fmla="*/ 1157213 w 1205803"/>
                  <a:gd name="connsiteY8" fmla="*/ 527231 h 1643351"/>
                  <a:gd name="connsiteX9" fmla="*/ 1205786 w 1205803"/>
                  <a:gd name="connsiteY9" fmla="*/ 770099 h 1643351"/>
                  <a:gd name="connsiteX10" fmla="*/ 1174927 w 1205803"/>
                  <a:gd name="connsiteY10" fmla="*/ 867246 h 1643351"/>
                  <a:gd name="connsiteX11" fmla="*/ 1146926 w 1205803"/>
                  <a:gd name="connsiteY11" fmla="*/ 910677 h 1643351"/>
                  <a:gd name="connsiteX12" fmla="*/ 1146828 w 1205803"/>
                  <a:gd name="connsiteY12" fmla="*/ 906043 h 1643351"/>
                  <a:gd name="connsiteX13" fmla="*/ 1054922 w 1205803"/>
                  <a:gd name="connsiteY13" fmla="*/ 983823 h 1643351"/>
                  <a:gd name="connsiteX14" fmla="*/ 1055494 w 1205803"/>
                  <a:gd name="connsiteY14" fmla="*/ 1144402 h 1643351"/>
                  <a:gd name="connsiteX15" fmla="*/ 992634 w 1205803"/>
                  <a:gd name="connsiteY15" fmla="*/ 1328410 h 1643351"/>
                  <a:gd name="connsiteX16" fmla="*/ 853770 w 1205803"/>
                  <a:gd name="connsiteY16" fmla="*/ 1488418 h 1643351"/>
                  <a:gd name="connsiteX17" fmla="*/ 634660 w 1205803"/>
                  <a:gd name="connsiteY17" fmla="*/ 1639121 h 1643351"/>
                  <a:gd name="connsiteX18" fmla="*/ 634332 w 1205803"/>
                  <a:gd name="connsiteY18" fmla="*/ 1638710 h 1643351"/>
                  <a:gd name="connsiteX19" fmla="*/ 550328 w 1205803"/>
                  <a:gd name="connsiteY19" fmla="*/ 1638710 h 1643351"/>
                  <a:gd name="connsiteX20" fmla="*/ 456609 w 1205803"/>
                  <a:gd name="connsiteY20" fmla="*/ 1575850 h 1643351"/>
                  <a:gd name="connsiteX21" fmla="*/ 417179 w 1205803"/>
                  <a:gd name="connsiteY21" fmla="*/ 1515847 h 1643351"/>
                  <a:gd name="connsiteX22" fmla="*/ 161167 w 1205803"/>
                  <a:gd name="connsiteY22" fmla="*/ 1154688 h 1643351"/>
                  <a:gd name="connsiteX23" fmla="*/ 23447 w 1205803"/>
                  <a:gd name="connsiteY23" fmla="*/ 779814 h 1643351"/>
                  <a:gd name="connsiteX24" fmla="*/ 17 w 1205803"/>
                  <a:gd name="connsiteY24" fmla="*/ 587805 h 1643351"/>
                  <a:gd name="connsiteX25" fmla="*/ 589 w 1205803"/>
                  <a:gd name="connsiteY25" fmla="*/ 544375 h 1643351"/>
                  <a:gd name="connsiteX26" fmla="*/ 77164 w 1205803"/>
                  <a:gd name="connsiteY26" fmla="*/ 250647 h 1643351"/>
                  <a:gd name="connsiteX27" fmla="*/ 393178 w 1205803"/>
                  <a:gd name="connsiteY27" fmla="*/ 37495 h 1643351"/>
                  <a:gd name="connsiteX28" fmla="*/ 598259 w 1205803"/>
                  <a:gd name="connsiteY28" fmla="*/ 279 h 1643351"/>
                  <a:gd name="connsiteX0" fmla="*/ 1144717 w 1205803"/>
                  <a:gd name="connsiteY0" fmla="*/ 913732 h 1639121"/>
                  <a:gd name="connsiteX1" fmla="*/ 1144712 w 1205803"/>
                  <a:gd name="connsiteY1" fmla="*/ 913749 h 1639121"/>
                  <a:gd name="connsiteX2" fmla="*/ 1144717 w 1205803"/>
                  <a:gd name="connsiteY2" fmla="*/ 913732 h 1639121"/>
                  <a:gd name="connsiteX3" fmla="*/ 598259 w 1205803"/>
                  <a:gd name="connsiteY3" fmla="*/ 279 h 1639121"/>
                  <a:gd name="connsiteX4" fmla="*/ 789196 w 1205803"/>
                  <a:gd name="connsiteY4" fmla="*/ 41495 h 1639121"/>
                  <a:gd name="connsiteX5" fmla="*/ 983490 w 1205803"/>
                  <a:gd name="connsiteY5" fmla="*/ 212931 h 1639121"/>
                  <a:gd name="connsiteX6" fmla="*/ 1046350 w 1205803"/>
                  <a:gd name="connsiteY6" fmla="*/ 511802 h 1639121"/>
                  <a:gd name="connsiteX7" fmla="*/ 1094353 w 1205803"/>
                  <a:gd name="connsiteY7" fmla="*/ 473514 h 1639121"/>
                  <a:gd name="connsiteX8" fmla="*/ 1157213 w 1205803"/>
                  <a:gd name="connsiteY8" fmla="*/ 527231 h 1639121"/>
                  <a:gd name="connsiteX9" fmla="*/ 1205786 w 1205803"/>
                  <a:gd name="connsiteY9" fmla="*/ 770099 h 1639121"/>
                  <a:gd name="connsiteX10" fmla="*/ 1174927 w 1205803"/>
                  <a:gd name="connsiteY10" fmla="*/ 867246 h 1639121"/>
                  <a:gd name="connsiteX11" fmla="*/ 1146926 w 1205803"/>
                  <a:gd name="connsiteY11" fmla="*/ 910677 h 1639121"/>
                  <a:gd name="connsiteX12" fmla="*/ 1146828 w 1205803"/>
                  <a:gd name="connsiteY12" fmla="*/ 906043 h 1639121"/>
                  <a:gd name="connsiteX13" fmla="*/ 1054922 w 1205803"/>
                  <a:gd name="connsiteY13" fmla="*/ 983823 h 1639121"/>
                  <a:gd name="connsiteX14" fmla="*/ 1055494 w 1205803"/>
                  <a:gd name="connsiteY14" fmla="*/ 1144402 h 1639121"/>
                  <a:gd name="connsiteX15" fmla="*/ 992634 w 1205803"/>
                  <a:gd name="connsiteY15" fmla="*/ 1328410 h 1639121"/>
                  <a:gd name="connsiteX16" fmla="*/ 853770 w 1205803"/>
                  <a:gd name="connsiteY16" fmla="*/ 1488418 h 1639121"/>
                  <a:gd name="connsiteX17" fmla="*/ 634660 w 1205803"/>
                  <a:gd name="connsiteY17" fmla="*/ 1639121 h 1639121"/>
                  <a:gd name="connsiteX18" fmla="*/ 550328 w 1205803"/>
                  <a:gd name="connsiteY18" fmla="*/ 1638710 h 1639121"/>
                  <a:gd name="connsiteX19" fmla="*/ 456609 w 1205803"/>
                  <a:gd name="connsiteY19" fmla="*/ 1575850 h 1639121"/>
                  <a:gd name="connsiteX20" fmla="*/ 417179 w 1205803"/>
                  <a:gd name="connsiteY20" fmla="*/ 1515847 h 1639121"/>
                  <a:gd name="connsiteX21" fmla="*/ 161167 w 1205803"/>
                  <a:gd name="connsiteY21" fmla="*/ 1154688 h 1639121"/>
                  <a:gd name="connsiteX22" fmla="*/ 23447 w 1205803"/>
                  <a:gd name="connsiteY22" fmla="*/ 779814 h 1639121"/>
                  <a:gd name="connsiteX23" fmla="*/ 17 w 1205803"/>
                  <a:gd name="connsiteY23" fmla="*/ 587805 h 1639121"/>
                  <a:gd name="connsiteX24" fmla="*/ 589 w 1205803"/>
                  <a:gd name="connsiteY24" fmla="*/ 544375 h 1639121"/>
                  <a:gd name="connsiteX25" fmla="*/ 77164 w 1205803"/>
                  <a:gd name="connsiteY25" fmla="*/ 250647 h 1639121"/>
                  <a:gd name="connsiteX26" fmla="*/ 393178 w 1205803"/>
                  <a:gd name="connsiteY26" fmla="*/ 37495 h 1639121"/>
                  <a:gd name="connsiteX27" fmla="*/ 598259 w 1205803"/>
                  <a:gd name="connsiteY27" fmla="*/ 279 h 1639121"/>
                  <a:gd name="connsiteX0" fmla="*/ 1144717 w 1205803"/>
                  <a:gd name="connsiteY0" fmla="*/ 913732 h 1638710"/>
                  <a:gd name="connsiteX1" fmla="*/ 1144712 w 1205803"/>
                  <a:gd name="connsiteY1" fmla="*/ 913749 h 1638710"/>
                  <a:gd name="connsiteX2" fmla="*/ 1144717 w 1205803"/>
                  <a:gd name="connsiteY2" fmla="*/ 913732 h 1638710"/>
                  <a:gd name="connsiteX3" fmla="*/ 598259 w 1205803"/>
                  <a:gd name="connsiteY3" fmla="*/ 279 h 1638710"/>
                  <a:gd name="connsiteX4" fmla="*/ 789196 w 1205803"/>
                  <a:gd name="connsiteY4" fmla="*/ 41495 h 1638710"/>
                  <a:gd name="connsiteX5" fmla="*/ 983490 w 1205803"/>
                  <a:gd name="connsiteY5" fmla="*/ 212931 h 1638710"/>
                  <a:gd name="connsiteX6" fmla="*/ 1046350 w 1205803"/>
                  <a:gd name="connsiteY6" fmla="*/ 511802 h 1638710"/>
                  <a:gd name="connsiteX7" fmla="*/ 1094353 w 1205803"/>
                  <a:gd name="connsiteY7" fmla="*/ 473514 h 1638710"/>
                  <a:gd name="connsiteX8" fmla="*/ 1157213 w 1205803"/>
                  <a:gd name="connsiteY8" fmla="*/ 527231 h 1638710"/>
                  <a:gd name="connsiteX9" fmla="*/ 1205786 w 1205803"/>
                  <a:gd name="connsiteY9" fmla="*/ 770099 h 1638710"/>
                  <a:gd name="connsiteX10" fmla="*/ 1174927 w 1205803"/>
                  <a:gd name="connsiteY10" fmla="*/ 867246 h 1638710"/>
                  <a:gd name="connsiteX11" fmla="*/ 1146926 w 1205803"/>
                  <a:gd name="connsiteY11" fmla="*/ 910677 h 1638710"/>
                  <a:gd name="connsiteX12" fmla="*/ 1146828 w 1205803"/>
                  <a:gd name="connsiteY12" fmla="*/ 906043 h 1638710"/>
                  <a:gd name="connsiteX13" fmla="*/ 1054922 w 1205803"/>
                  <a:gd name="connsiteY13" fmla="*/ 983823 h 1638710"/>
                  <a:gd name="connsiteX14" fmla="*/ 1055494 w 1205803"/>
                  <a:gd name="connsiteY14" fmla="*/ 1144402 h 1638710"/>
                  <a:gd name="connsiteX15" fmla="*/ 992634 w 1205803"/>
                  <a:gd name="connsiteY15" fmla="*/ 1328410 h 1638710"/>
                  <a:gd name="connsiteX16" fmla="*/ 853770 w 1205803"/>
                  <a:gd name="connsiteY16" fmla="*/ 1488418 h 1638710"/>
                  <a:gd name="connsiteX17" fmla="*/ 550328 w 1205803"/>
                  <a:gd name="connsiteY17" fmla="*/ 1638710 h 1638710"/>
                  <a:gd name="connsiteX18" fmla="*/ 456609 w 1205803"/>
                  <a:gd name="connsiteY18" fmla="*/ 1575850 h 1638710"/>
                  <a:gd name="connsiteX19" fmla="*/ 417179 w 1205803"/>
                  <a:gd name="connsiteY19" fmla="*/ 1515847 h 1638710"/>
                  <a:gd name="connsiteX20" fmla="*/ 161167 w 1205803"/>
                  <a:gd name="connsiteY20" fmla="*/ 1154688 h 1638710"/>
                  <a:gd name="connsiteX21" fmla="*/ 23447 w 1205803"/>
                  <a:gd name="connsiteY21" fmla="*/ 779814 h 1638710"/>
                  <a:gd name="connsiteX22" fmla="*/ 17 w 1205803"/>
                  <a:gd name="connsiteY22" fmla="*/ 587805 h 1638710"/>
                  <a:gd name="connsiteX23" fmla="*/ 589 w 1205803"/>
                  <a:gd name="connsiteY23" fmla="*/ 544375 h 1638710"/>
                  <a:gd name="connsiteX24" fmla="*/ 77164 w 1205803"/>
                  <a:gd name="connsiteY24" fmla="*/ 250647 h 1638710"/>
                  <a:gd name="connsiteX25" fmla="*/ 393178 w 1205803"/>
                  <a:gd name="connsiteY25" fmla="*/ 37495 h 1638710"/>
                  <a:gd name="connsiteX26" fmla="*/ 598259 w 1205803"/>
                  <a:gd name="connsiteY26" fmla="*/ 279 h 1638710"/>
                  <a:gd name="connsiteX0" fmla="*/ 1144717 w 1205803"/>
                  <a:gd name="connsiteY0" fmla="*/ 913732 h 1638710"/>
                  <a:gd name="connsiteX1" fmla="*/ 1144712 w 1205803"/>
                  <a:gd name="connsiteY1" fmla="*/ 913749 h 1638710"/>
                  <a:gd name="connsiteX2" fmla="*/ 1144717 w 1205803"/>
                  <a:gd name="connsiteY2" fmla="*/ 913732 h 1638710"/>
                  <a:gd name="connsiteX3" fmla="*/ 598259 w 1205803"/>
                  <a:gd name="connsiteY3" fmla="*/ 279 h 1638710"/>
                  <a:gd name="connsiteX4" fmla="*/ 789196 w 1205803"/>
                  <a:gd name="connsiteY4" fmla="*/ 41495 h 1638710"/>
                  <a:gd name="connsiteX5" fmla="*/ 983490 w 1205803"/>
                  <a:gd name="connsiteY5" fmla="*/ 212931 h 1638710"/>
                  <a:gd name="connsiteX6" fmla="*/ 1046350 w 1205803"/>
                  <a:gd name="connsiteY6" fmla="*/ 511802 h 1638710"/>
                  <a:gd name="connsiteX7" fmla="*/ 1094353 w 1205803"/>
                  <a:gd name="connsiteY7" fmla="*/ 473514 h 1638710"/>
                  <a:gd name="connsiteX8" fmla="*/ 1157213 w 1205803"/>
                  <a:gd name="connsiteY8" fmla="*/ 527231 h 1638710"/>
                  <a:gd name="connsiteX9" fmla="*/ 1205786 w 1205803"/>
                  <a:gd name="connsiteY9" fmla="*/ 770099 h 1638710"/>
                  <a:gd name="connsiteX10" fmla="*/ 1174927 w 1205803"/>
                  <a:gd name="connsiteY10" fmla="*/ 867246 h 1638710"/>
                  <a:gd name="connsiteX11" fmla="*/ 1146926 w 1205803"/>
                  <a:gd name="connsiteY11" fmla="*/ 910677 h 1638710"/>
                  <a:gd name="connsiteX12" fmla="*/ 1146828 w 1205803"/>
                  <a:gd name="connsiteY12" fmla="*/ 906043 h 1638710"/>
                  <a:gd name="connsiteX13" fmla="*/ 1054922 w 1205803"/>
                  <a:gd name="connsiteY13" fmla="*/ 983823 h 1638710"/>
                  <a:gd name="connsiteX14" fmla="*/ 1055494 w 1205803"/>
                  <a:gd name="connsiteY14" fmla="*/ 1144402 h 1638710"/>
                  <a:gd name="connsiteX15" fmla="*/ 992634 w 1205803"/>
                  <a:gd name="connsiteY15" fmla="*/ 1328410 h 1638710"/>
                  <a:gd name="connsiteX16" fmla="*/ 853770 w 1205803"/>
                  <a:gd name="connsiteY16" fmla="*/ 1488418 h 1638710"/>
                  <a:gd name="connsiteX17" fmla="*/ 550328 w 1205803"/>
                  <a:gd name="connsiteY17" fmla="*/ 1638710 h 1638710"/>
                  <a:gd name="connsiteX18" fmla="*/ 456609 w 1205803"/>
                  <a:gd name="connsiteY18" fmla="*/ 1575850 h 1638710"/>
                  <a:gd name="connsiteX19" fmla="*/ 417179 w 1205803"/>
                  <a:gd name="connsiteY19" fmla="*/ 1515847 h 1638710"/>
                  <a:gd name="connsiteX20" fmla="*/ 161167 w 1205803"/>
                  <a:gd name="connsiteY20" fmla="*/ 1154688 h 1638710"/>
                  <a:gd name="connsiteX21" fmla="*/ 23447 w 1205803"/>
                  <a:gd name="connsiteY21" fmla="*/ 779814 h 1638710"/>
                  <a:gd name="connsiteX22" fmla="*/ 17 w 1205803"/>
                  <a:gd name="connsiteY22" fmla="*/ 587805 h 1638710"/>
                  <a:gd name="connsiteX23" fmla="*/ 589 w 1205803"/>
                  <a:gd name="connsiteY23" fmla="*/ 544375 h 1638710"/>
                  <a:gd name="connsiteX24" fmla="*/ 77164 w 1205803"/>
                  <a:gd name="connsiteY24" fmla="*/ 250647 h 1638710"/>
                  <a:gd name="connsiteX25" fmla="*/ 393178 w 1205803"/>
                  <a:gd name="connsiteY25" fmla="*/ 37495 h 1638710"/>
                  <a:gd name="connsiteX26" fmla="*/ 598259 w 1205803"/>
                  <a:gd name="connsiteY26" fmla="*/ 279 h 1638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05803" h="1638710">
                    <a:moveTo>
                      <a:pt x="1144717" y="913732"/>
                    </a:moveTo>
                    <a:lnTo>
                      <a:pt x="1144712" y="913749"/>
                    </a:lnTo>
                    <a:cubicBezTo>
                      <a:pt x="1144714" y="913743"/>
                      <a:pt x="1144715" y="913738"/>
                      <a:pt x="1144717" y="913732"/>
                    </a:cubicBezTo>
                    <a:close/>
                    <a:moveTo>
                      <a:pt x="598259" y="279"/>
                    </a:moveTo>
                    <a:cubicBezTo>
                      <a:pt x="665333" y="2493"/>
                      <a:pt x="730051" y="17780"/>
                      <a:pt x="789196" y="41495"/>
                    </a:cubicBezTo>
                    <a:cubicBezTo>
                      <a:pt x="916630" y="92926"/>
                      <a:pt x="983490" y="212931"/>
                      <a:pt x="983490" y="212931"/>
                    </a:cubicBezTo>
                    <a:cubicBezTo>
                      <a:pt x="1040636" y="292935"/>
                      <a:pt x="1027492" y="544946"/>
                      <a:pt x="1046350" y="511802"/>
                    </a:cubicBezTo>
                    <a:cubicBezTo>
                      <a:pt x="1059494" y="494658"/>
                      <a:pt x="1070351" y="475800"/>
                      <a:pt x="1094353" y="473514"/>
                    </a:cubicBezTo>
                    <a:cubicBezTo>
                      <a:pt x="1126925" y="477514"/>
                      <a:pt x="1148069" y="495801"/>
                      <a:pt x="1157213" y="527231"/>
                    </a:cubicBezTo>
                    <a:cubicBezTo>
                      <a:pt x="1180071" y="606663"/>
                      <a:pt x="1205214" y="685524"/>
                      <a:pt x="1205786" y="770099"/>
                    </a:cubicBezTo>
                    <a:cubicBezTo>
                      <a:pt x="1206357" y="807815"/>
                      <a:pt x="1192642" y="836959"/>
                      <a:pt x="1174927" y="867246"/>
                    </a:cubicBezTo>
                    <a:cubicBezTo>
                      <a:pt x="1165784" y="881533"/>
                      <a:pt x="1156070" y="895819"/>
                      <a:pt x="1146926" y="910677"/>
                    </a:cubicBezTo>
                    <a:cubicBezTo>
                      <a:pt x="1146893" y="909132"/>
                      <a:pt x="1146861" y="907588"/>
                      <a:pt x="1146828" y="906043"/>
                    </a:cubicBezTo>
                    <a:cubicBezTo>
                      <a:pt x="1131494" y="918234"/>
                      <a:pt x="1070144" y="944096"/>
                      <a:pt x="1054922" y="983823"/>
                    </a:cubicBezTo>
                    <a:cubicBezTo>
                      <a:pt x="1054922" y="1037540"/>
                      <a:pt x="1053779" y="1090685"/>
                      <a:pt x="1055494" y="1144402"/>
                    </a:cubicBezTo>
                    <a:cubicBezTo>
                      <a:pt x="1057208" y="1214120"/>
                      <a:pt x="1029778" y="1272408"/>
                      <a:pt x="992634" y="1328410"/>
                    </a:cubicBezTo>
                    <a:cubicBezTo>
                      <a:pt x="953203" y="1387842"/>
                      <a:pt x="927488" y="1436701"/>
                      <a:pt x="853770" y="1488418"/>
                    </a:cubicBezTo>
                    <a:cubicBezTo>
                      <a:pt x="780052" y="1540135"/>
                      <a:pt x="719629" y="1618712"/>
                      <a:pt x="550328" y="1638710"/>
                    </a:cubicBezTo>
                    <a:cubicBezTo>
                      <a:pt x="505755" y="1638138"/>
                      <a:pt x="475467" y="1616994"/>
                      <a:pt x="456609" y="1575850"/>
                    </a:cubicBezTo>
                    <a:cubicBezTo>
                      <a:pt x="446894" y="1554134"/>
                      <a:pt x="434894" y="1531276"/>
                      <a:pt x="417179" y="1515847"/>
                    </a:cubicBezTo>
                    <a:cubicBezTo>
                      <a:pt x="304603" y="1414128"/>
                      <a:pt x="227456" y="1288980"/>
                      <a:pt x="161167" y="1154688"/>
                    </a:cubicBezTo>
                    <a:cubicBezTo>
                      <a:pt x="155453" y="1141544"/>
                      <a:pt x="32590" y="795814"/>
                      <a:pt x="23447" y="779814"/>
                    </a:cubicBezTo>
                    <a:cubicBezTo>
                      <a:pt x="13161" y="716382"/>
                      <a:pt x="-554" y="652951"/>
                      <a:pt x="17" y="587805"/>
                    </a:cubicBezTo>
                    <a:cubicBezTo>
                      <a:pt x="17" y="573519"/>
                      <a:pt x="17" y="559232"/>
                      <a:pt x="589" y="544375"/>
                    </a:cubicBezTo>
                    <a:cubicBezTo>
                      <a:pt x="6875" y="455799"/>
                      <a:pt x="23447" y="321507"/>
                      <a:pt x="77164" y="250647"/>
                    </a:cubicBezTo>
                    <a:cubicBezTo>
                      <a:pt x="134881" y="174644"/>
                      <a:pt x="273173" y="87211"/>
                      <a:pt x="393178" y="37495"/>
                    </a:cubicBezTo>
                    <a:cubicBezTo>
                      <a:pt x="461753" y="8922"/>
                      <a:pt x="531184" y="-1936"/>
                      <a:pt x="598259" y="279"/>
                    </a:cubicBezTo>
                    <a:close/>
                  </a:path>
                </a:pathLst>
              </a:custGeom>
              <a:gradFill>
                <a:gsLst>
                  <a:gs pos="41000">
                    <a:srgbClr val="F6D6BA"/>
                  </a:gs>
                  <a:gs pos="0">
                    <a:schemeClr val="bg1">
                      <a:lumMod val="95000"/>
                    </a:schemeClr>
                  </a:gs>
                  <a:gs pos="100000">
                    <a:srgbClr val="EABB8B"/>
                  </a:gs>
                </a:gsLst>
                <a:lin ang="90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8F702FD0-A8B4-4C32-9207-35BE5189D60A}"/>
                  </a:ext>
                </a:extLst>
              </p:cNvPr>
              <p:cNvSpPr/>
              <p:nvPr/>
            </p:nvSpPr>
            <p:spPr>
              <a:xfrm>
                <a:off x="8541253" y="6031525"/>
                <a:ext cx="1146418" cy="636246"/>
              </a:xfrm>
              <a:custGeom>
                <a:avLst/>
                <a:gdLst>
                  <a:gd name="connsiteX0" fmla="*/ 436121 w 1167884"/>
                  <a:gd name="connsiteY0" fmla="*/ 9766 h 651968"/>
                  <a:gd name="connsiteX1" fmla="*/ 435279 w 1167884"/>
                  <a:gd name="connsiteY1" fmla="*/ 11299 h 651968"/>
                  <a:gd name="connsiteX2" fmla="*/ 534712 w 1167884"/>
                  <a:gd name="connsiteY2" fmla="*/ 11870 h 651968"/>
                  <a:gd name="connsiteX3" fmla="*/ 637574 w 1167884"/>
                  <a:gd name="connsiteY3" fmla="*/ 34157 h 651968"/>
                  <a:gd name="connsiteX4" fmla="*/ 766723 w 1167884"/>
                  <a:gd name="connsiteY4" fmla="*/ 101017 h 651968"/>
                  <a:gd name="connsiteX5" fmla="*/ 847869 w 1167884"/>
                  <a:gd name="connsiteY5" fmla="*/ 146733 h 651968"/>
                  <a:gd name="connsiteX6" fmla="*/ 966732 w 1167884"/>
                  <a:gd name="connsiteY6" fmla="*/ 190736 h 651968"/>
                  <a:gd name="connsiteX7" fmla="*/ 1167884 w 1167884"/>
                  <a:gd name="connsiteY7" fmla="*/ 226166 h 651968"/>
                  <a:gd name="connsiteX8" fmla="*/ 1109595 w 1167884"/>
                  <a:gd name="connsiteY8" fmla="*/ 251310 h 651968"/>
                  <a:gd name="connsiteX9" fmla="*/ 990733 w 1167884"/>
                  <a:gd name="connsiteY9" fmla="*/ 491892 h 651968"/>
                  <a:gd name="connsiteX10" fmla="*/ 1039307 w 1167884"/>
                  <a:gd name="connsiteY10" fmla="*/ 646756 h 651968"/>
                  <a:gd name="connsiteX11" fmla="*/ 1024449 w 1167884"/>
                  <a:gd name="connsiteY11" fmla="*/ 650185 h 651968"/>
                  <a:gd name="connsiteX12" fmla="*/ 889585 w 1167884"/>
                  <a:gd name="connsiteY12" fmla="*/ 567324 h 651968"/>
                  <a:gd name="connsiteX13" fmla="*/ 759294 w 1167884"/>
                  <a:gd name="connsiteY13" fmla="*/ 547895 h 651968"/>
                  <a:gd name="connsiteX14" fmla="*/ 566714 w 1167884"/>
                  <a:gd name="connsiteY14" fmla="*/ 489035 h 651968"/>
                  <a:gd name="connsiteX15" fmla="*/ 210126 w 1167884"/>
                  <a:gd name="connsiteY15" fmla="*/ 308455 h 651968"/>
                  <a:gd name="connsiteX16" fmla="*/ 186697 w 1167884"/>
                  <a:gd name="connsiteY16" fmla="*/ 296455 h 651968"/>
                  <a:gd name="connsiteX17" fmla="*/ 124408 w 1167884"/>
                  <a:gd name="connsiteY17" fmla="*/ 323313 h 651968"/>
                  <a:gd name="connsiteX18" fmla="*/ 96978 w 1167884"/>
                  <a:gd name="connsiteY18" fmla="*/ 387316 h 651968"/>
                  <a:gd name="connsiteX19" fmla="*/ 56977 w 1167884"/>
                  <a:gd name="connsiteY19" fmla="*/ 410745 h 651968"/>
                  <a:gd name="connsiteX20" fmla="*/ 18118 w 1167884"/>
                  <a:gd name="connsiteY20" fmla="*/ 373601 h 651968"/>
                  <a:gd name="connsiteX21" fmla="*/ 7260 w 1167884"/>
                  <a:gd name="connsiteY21" fmla="*/ 286169 h 651968"/>
                  <a:gd name="connsiteX22" fmla="*/ 122122 w 1167884"/>
                  <a:gd name="connsiteY22" fmla="*/ 90160 h 651968"/>
                  <a:gd name="connsiteX23" fmla="*/ 147838 w 1167884"/>
                  <a:gd name="connsiteY23" fmla="*/ 71873 h 651968"/>
                  <a:gd name="connsiteX24" fmla="*/ 179482 w 1167884"/>
                  <a:gd name="connsiteY24" fmla="*/ 47944 h 651968"/>
                  <a:gd name="connsiteX25" fmla="*/ 180662 w 1167884"/>
                  <a:gd name="connsiteY25" fmla="*/ 39594 h 651968"/>
                  <a:gd name="connsiteX26" fmla="*/ 609586 w 1167884"/>
                  <a:gd name="connsiteY26" fmla="*/ 0 h 651968"/>
                  <a:gd name="connsiteX27" fmla="*/ 651942 w 1167884"/>
                  <a:gd name="connsiteY27" fmla="*/ 10204 h 651968"/>
                  <a:gd name="connsiteX28" fmla="*/ 650052 w 1167884"/>
                  <a:gd name="connsiteY28" fmla="*/ 10364 h 651968"/>
                  <a:gd name="connsiteX29" fmla="*/ 609751 w 1167884"/>
                  <a:gd name="connsiteY29" fmla="*/ 138 h 651968"/>
                  <a:gd name="connsiteX0" fmla="*/ 436121 w 1167884"/>
                  <a:gd name="connsiteY0" fmla="*/ 9766 h 651968"/>
                  <a:gd name="connsiteX1" fmla="*/ 435279 w 1167884"/>
                  <a:gd name="connsiteY1" fmla="*/ 11299 h 651968"/>
                  <a:gd name="connsiteX2" fmla="*/ 534712 w 1167884"/>
                  <a:gd name="connsiteY2" fmla="*/ 11870 h 651968"/>
                  <a:gd name="connsiteX3" fmla="*/ 637574 w 1167884"/>
                  <a:gd name="connsiteY3" fmla="*/ 34157 h 651968"/>
                  <a:gd name="connsiteX4" fmla="*/ 766723 w 1167884"/>
                  <a:gd name="connsiteY4" fmla="*/ 101017 h 651968"/>
                  <a:gd name="connsiteX5" fmla="*/ 847869 w 1167884"/>
                  <a:gd name="connsiteY5" fmla="*/ 146733 h 651968"/>
                  <a:gd name="connsiteX6" fmla="*/ 966732 w 1167884"/>
                  <a:gd name="connsiteY6" fmla="*/ 190736 h 651968"/>
                  <a:gd name="connsiteX7" fmla="*/ 1167884 w 1167884"/>
                  <a:gd name="connsiteY7" fmla="*/ 226166 h 651968"/>
                  <a:gd name="connsiteX8" fmla="*/ 1109595 w 1167884"/>
                  <a:gd name="connsiteY8" fmla="*/ 251310 h 651968"/>
                  <a:gd name="connsiteX9" fmla="*/ 990733 w 1167884"/>
                  <a:gd name="connsiteY9" fmla="*/ 491892 h 651968"/>
                  <a:gd name="connsiteX10" fmla="*/ 1039307 w 1167884"/>
                  <a:gd name="connsiteY10" fmla="*/ 646756 h 651968"/>
                  <a:gd name="connsiteX11" fmla="*/ 1024449 w 1167884"/>
                  <a:gd name="connsiteY11" fmla="*/ 650185 h 651968"/>
                  <a:gd name="connsiteX12" fmla="*/ 889585 w 1167884"/>
                  <a:gd name="connsiteY12" fmla="*/ 567324 h 651968"/>
                  <a:gd name="connsiteX13" fmla="*/ 759294 w 1167884"/>
                  <a:gd name="connsiteY13" fmla="*/ 547895 h 651968"/>
                  <a:gd name="connsiteX14" fmla="*/ 566714 w 1167884"/>
                  <a:gd name="connsiteY14" fmla="*/ 489035 h 651968"/>
                  <a:gd name="connsiteX15" fmla="*/ 210126 w 1167884"/>
                  <a:gd name="connsiteY15" fmla="*/ 308455 h 651968"/>
                  <a:gd name="connsiteX16" fmla="*/ 186697 w 1167884"/>
                  <a:gd name="connsiteY16" fmla="*/ 296455 h 651968"/>
                  <a:gd name="connsiteX17" fmla="*/ 124408 w 1167884"/>
                  <a:gd name="connsiteY17" fmla="*/ 323313 h 651968"/>
                  <a:gd name="connsiteX18" fmla="*/ 96978 w 1167884"/>
                  <a:gd name="connsiteY18" fmla="*/ 387316 h 651968"/>
                  <a:gd name="connsiteX19" fmla="*/ 56977 w 1167884"/>
                  <a:gd name="connsiteY19" fmla="*/ 410745 h 651968"/>
                  <a:gd name="connsiteX20" fmla="*/ 18118 w 1167884"/>
                  <a:gd name="connsiteY20" fmla="*/ 373601 h 651968"/>
                  <a:gd name="connsiteX21" fmla="*/ 7260 w 1167884"/>
                  <a:gd name="connsiteY21" fmla="*/ 286169 h 651968"/>
                  <a:gd name="connsiteX22" fmla="*/ 122122 w 1167884"/>
                  <a:gd name="connsiteY22" fmla="*/ 90160 h 651968"/>
                  <a:gd name="connsiteX23" fmla="*/ 147838 w 1167884"/>
                  <a:gd name="connsiteY23" fmla="*/ 71873 h 651968"/>
                  <a:gd name="connsiteX24" fmla="*/ 179482 w 1167884"/>
                  <a:gd name="connsiteY24" fmla="*/ 47944 h 651968"/>
                  <a:gd name="connsiteX25" fmla="*/ 436121 w 1167884"/>
                  <a:gd name="connsiteY25" fmla="*/ 9766 h 651968"/>
                  <a:gd name="connsiteX26" fmla="*/ 609586 w 1167884"/>
                  <a:gd name="connsiteY26" fmla="*/ 0 h 651968"/>
                  <a:gd name="connsiteX27" fmla="*/ 651942 w 1167884"/>
                  <a:gd name="connsiteY27" fmla="*/ 10204 h 651968"/>
                  <a:gd name="connsiteX28" fmla="*/ 650052 w 1167884"/>
                  <a:gd name="connsiteY28" fmla="*/ 10364 h 651968"/>
                  <a:gd name="connsiteX29" fmla="*/ 609751 w 1167884"/>
                  <a:gd name="connsiteY29" fmla="*/ 138 h 651968"/>
                  <a:gd name="connsiteX30" fmla="*/ 609586 w 1167884"/>
                  <a:gd name="connsiteY30" fmla="*/ 0 h 651968"/>
                  <a:gd name="connsiteX0" fmla="*/ 436121 w 1167884"/>
                  <a:gd name="connsiteY0" fmla="*/ 9766 h 651968"/>
                  <a:gd name="connsiteX1" fmla="*/ 435279 w 1167884"/>
                  <a:gd name="connsiteY1" fmla="*/ 11299 h 651968"/>
                  <a:gd name="connsiteX2" fmla="*/ 534712 w 1167884"/>
                  <a:gd name="connsiteY2" fmla="*/ 11870 h 651968"/>
                  <a:gd name="connsiteX3" fmla="*/ 637574 w 1167884"/>
                  <a:gd name="connsiteY3" fmla="*/ 34157 h 651968"/>
                  <a:gd name="connsiteX4" fmla="*/ 766723 w 1167884"/>
                  <a:gd name="connsiteY4" fmla="*/ 101017 h 651968"/>
                  <a:gd name="connsiteX5" fmla="*/ 847869 w 1167884"/>
                  <a:gd name="connsiteY5" fmla="*/ 146733 h 651968"/>
                  <a:gd name="connsiteX6" fmla="*/ 966732 w 1167884"/>
                  <a:gd name="connsiteY6" fmla="*/ 190736 h 651968"/>
                  <a:gd name="connsiteX7" fmla="*/ 1167884 w 1167884"/>
                  <a:gd name="connsiteY7" fmla="*/ 226166 h 651968"/>
                  <a:gd name="connsiteX8" fmla="*/ 1109595 w 1167884"/>
                  <a:gd name="connsiteY8" fmla="*/ 251310 h 651968"/>
                  <a:gd name="connsiteX9" fmla="*/ 990733 w 1167884"/>
                  <a:gd name="connsiteY9" fmla="*/ 491892 h 651968"/>
                  <a:gd name="connsiteX10" fmla="*/ 1039307 w 1167884"/>
                  <a:gd name="connsiteY10" fmla="*/ 646756 h 651968"/>
                  <a:gd name="connsiteX11" fmla="*/ 1024449 w 1167884"/>
                  <a:gd name="connsiteY11" fmla="*/ 650185 h 651968"/>
                  <a:gd name="connsiteX12" fmla="*/ 889585 w 1167884"/>
                  <a:gd name="connsiteY12" fmla="*/ 567324 h 651968"/>
                  <a:gd name="connsiteX13" fmla="*/ 759294 w 1167884"/>
                  <a:gd name="connsiteY13" fmla="*/ 547895 h 651968"/>
                  <a:gd name="connsiteX14" fmla="*/ 566714 w 1167884"/>
                  <a:gd name="connsiteY14" fmla="*/ 489035 h 651968"/>
                  <a:gd name="connsiteX15" fmla="*/ 210126 w 1167884"/>
                  <a:gd name="connsiteY15" fmla="*/ 308455 h 651968"/>
                  <a:gd name="connsiteX16" fmla="*/ 186697 w 1167884"/>
                  <a:gd name="connsiteY16" fmla="*/ 296455 h 651968"/>
                  <a:gd name="connsiteX17" fmla="*/ 124408 w 1167884"/>
                  <a:gd name="connsiteY17" fmla="*/ 323313 h 651968"/>
                  <a:gd name="connsiteX18" fmla="*/ 96978 w 1167884"/>
                  <a:gd name="connsiteY18" fmla="*/ 387316 h 651968"/>
                  <a:gd name="connsiteX19" fmla="*/ 56977 w 1167884"/>
                  <a:gd name="connsiteY19" fmla="*/ 410745 h 651968"/>
                  <a:gd name="connsiteX20" fmla="*/ 18118 w 1167884"/>
                  <a:gd name="connsiteY20" fmla="*/ 373601 h 651968"/>
                  <a:gd name="connsiteX21" fmla="*/ 7260 w 1167884"/>
                  <a:gd name="connsiteY21" fmla="*/ 286169 h 651968"/>
                  <a:gd name="connsiteX22" fmla="*/ 122122 w 1167884"/>
                  <a:gd name="connsiteY22" fmla="*/ 90160 h 651968"/>
                  <a:gd name="connsiteX23" fmla="*/ 147838 w 1167884"/>
                  <a:gd name="connsiteY23" fmla="*/ 71873 h 651968"/>
                  <a:gd name="connsiteX24" fmla="*/ 179482 w 1167884"/>
                  <a:gd name="connsiteY24" fmla="*/ 47944 h 651968"/>
                  <a:gd name="connsiteX25" fmla="*/ 436121 w 1167884"/>
                  <a:gd name="connsiteY25" fmla="*/ 9766 h 651968"/>
                  <a:gd name="connsiteX26" fmla="*/ 609586 w 1167884"/>
                  <a:gd name="connsiteY26" fmla="*/ 0 h 651968"/>
                  <a:gd name="connsiteX27" fmla="*/ 651942 w 1167884"/>
                  <a:gd name="connsiteY27" fmla="*/ 10204 h 651968"/>
                  <a:gd name="connsiteX28" fmla="*/ 609751 w 1167884"/>
                  <a:gd name="connsiteY28" fmla="*/ 138 h 651968"/>
                  <a:gd name="connsiteX29" fmla="*/ 609586 w 1167884"/>
                  <a:gd name="connsiteY29" fmla="*/ 0 h 651968"/>
                  <a:gd name="connsiteX0" fmla="*/ 436121 w 1167884"/>
                  <a:gd name="connsiteY0" fmla="*/ 9766 h 651968"/>
                  <a:gd name="connsiteX1" fmla="*/ 435279 w 1167884"/>
                  <a:gd name="connsiteY1" fmla="*/ 11299 h 651968"/>
                  <a:gd name="connsiteX2" fmla="*/ 534712 w 1167884"/>
                  <a:gd name="connsiteY2" fmla="*/ 11870 h 651968"/>
                  <a:gd name="connsiteX3" fmla="*/ 637574 w 1167884"/>
                  <a:gd name="connsiteY3" fmla="*/ 34157 h 651968"/>
                  <a:gd name="connsiteX4" fmla="*/ 766723 w 1167884"/>
                  <a:gd name="connsiteY4" fmla="*/ 101017 h 651968"/>
                  <a:gd name="connsiteX5" fmla="*/ 847869 w 1167884"/>
                  <a:gd name="connsiteY5" fmla="*/ 146733 h 651968"/>
                  <a:gd name="connsiteX6" fmla="*/ 966732 w 1167884"/>
                  <a:gd name="connsiteY6" fmla="*/ 190736 h 651968"/>
                  <a:gd name="connsiteX7" fmla="*/ 1167884 w 1167884"/>
                  <a:gd name="connsiteY7" fmla="*/ 226166 h 651968"/>
                  <a:gd name="connsiteX8" fmla="*/ 1109595 w 1167884"/>
                  <a:gd name="connsiteY8" fmla="*/ 251310 h 651968"/>
                  <a:gd name="connsiteX9" fmla="*/ 990733 w 1167884"/>
                  <a:gd name="connsiteY9" fmla="*/ 491892 h 651968"/>
                  <a:gd name="connsiteX10" fmla="*/ 1039307 w 1167884"/>
                  <a:gd name="connsiteY10" fmla="*/ 646756 h 651968"/>
                  <a:gd name="connsiteX11" fmla="*/ 1024449 w 1167884"/>
                  <a:gd name="connsiteY11" fmla="*/ 650185 h 651968"/>
                  <a:gd name="connsiteX12" fmla="*/ 889585 w 1167884"/>
                  <a:gd name="connsiteY12" fmla="*/ 567324 h 651968"/>
                  <a:gd name="connsiteX13" fmla="*/ 759294 w 1167884"/>
                  <a:gd name="connsiteY13" fmla="*/ 547895 h 651968"/>
                  <a:gd name="connsiteX14" fmla="*/ 566714 w 1167884"/>
                  <a:gd name="connsiteY14" fmla="*/ 489035 h 651968"/>
                  <a:gd name="connsiteX15" fmla="*/ 210126 w 1167884"/>
                  <a:gd name="connsiteY15" fmla="*/ 308455 h 651968"/>
                  <a:gd name="connsiteX16" fmla="*/ 186697 w 1167884"/>
                  <a:gd name="connsiteY16" fmla="*/ 296455 h 651968"/>
                  <a:gd name="connsiteX17" fmla="*/ 124408 w 1167884"/>
                  <a:gd name="connsiteY17" fmla="*/ 323313 h 651968"/>
                  <a:gd name="connsiteX18" fmla="*/ 96978 w 1167884"/>
                  <a:gd name="connsiteY18" fmla="*/ 387316 h 651968"/>
                  <a:gd name="connsiteX19" fmla="*/ 56977 w 1167884"/>
                  <a:gd name="connsiteY19" fmla="*/ 410745 h 651968"/>
                  <a:gd name="connsiteX20" fmla="*/ 18118 w 1167884"/>
                  <a:gd name="connsiteY20" fmla="*/ 373601 h 651968"/>
                  <a:gd name="connsiteX21" fmla="*/ 7260 w 1167884"/>
                  <a:gd name="connsiteY21" fmla="*/ 286169 h 651968"/>
                  <a:gd name="connsiteX22" fmla="*/ 122122 w 1167884"/>
                  <a:gd name="connsiteY22" fmla="*/ 90160 h 651968"/>
                  <a:gd name="connsiteX23" fmla="*/ 147838 w 1167884"/>
                  <a:gd name="connsiteY23" fmla="*/ 71873 h 651968"/>
                  <a:gd name="connsiteX24" fmla="*/ 179482 w 1167884"/>
                  <a:gd name="connsiteY24" fmla="*/ 47944 h 651968"/>
                  <a:gd name="connsiteX25" fmla="*/ 436121 w 1167884"/>
                  <a:gd name="connsiteY25" fmla="*/ 9766 h 651968"/>
                  <a:gd name="connsiteX26" fmla="*/ 609586 w 1167884"/>
                  <a:gd name="connsiteY26" fmla="*/ 0 h 651968"/>
                  <a:gd name="connsiteX27" fmla="*/ 609751 w 1167884"/>
                  <a:gd name="connsiteY27" fmla="*/ 138 h 651968"/>
                  <a:gd name="connsiteX28" fmla="*/ 609586 w 1167884"/>
                  <a:gd name="connsiteY28" fmla="*/ 0 h 651968"/>
                  <a:gd name="connsiteX0" fmla="*/ 436121 w 1167884"/>
                  <a:gd name="connsiteY0" fmla="*/ 9766 h 648160"/>
                  <a:gd name="connsiteX1" fmla="*/ 435279 w 1167884"/>
                  <a:gd name="connsiteY1" fmla="*/ 11299 h 648160"/>
                  <a:gd name="connsiteX2" fmla="*/ 534712 w 1167884"/>
                  <a:gd name="connsiteY2" fmla="*/ 11870 h 648160"/>
                  <a:gd name="connsiteX3" fmla="*/ 637574 w 1167884"/>
                  <a:gd name="connsiteY3" fmla="*/ 34157 h 648160"/>
                  <a:gd name="connsiteX4" fmla="*/ 766723 w 1167884"/>
                  <a:gd name="connsiteY4" fmla="*/ 101017 h 648160"/>
                  <a:gd name="connsiteX5" fmla="*/ 847869 w 1167884"/>
                  <a:gd name="connsiteY5" fmla="*/ 146733 h 648160"/>
                  <a:gd name="connsiteX6" fmla="*/ 966732 w 1167884"/>
                  <a:gd name="connsiteY6" fmla="*/ 190736 h 648160"/>
                  <a:gd name="connsiteX7" fmla="*/ 1167884 w 1167884"/>
                  <a:gd name="connsiteY7" fmla="*/ 226166 h 648160"/>
                  <a:gd name="connsiteX8" fmla="*/ 1109595 w 1167884"/>
                  <a:gd name="connsiteY8" fmla="*/ 251310 h 648160"/>
                  <a:gd name="connsiteX9" fmla="*/ 990733 w 1167884"/>
                  <a:gd name="connsiteY9" fmla="*/ 491892 h 648160"/>
                  <a:gd name="connsiteX10" fmla="*/ 1039307 w 1167884"/>
                  <a:gd name="connsiteY10" fmla="*/ 646756 h 648160"/>
                  <a:gd name="connsiteX11" fmla="*/ 889585 w 1167884"/>
                  <a:gd name="connsiteY11" fmla="*/ 567324 h 648160"/>
                  <a:gd name="connsiteX12" fmla="*/ 759294 w 1167884"/>
                  <a:gd name="connsiteY12" fmla="*/ 547895 h 648160"/>
                  <a:gd name="connsiteX13" fmla="*/ 566714 w 1167884"/>
                  <a:gd name="connsiteY13" fmla="*/ 489035 h 648160"/>
                  <a:gd name="connsiteX14" fmla="*/ 210126 w 1167884"/>
                  <a:gd name="connsiteY14" fmla="*/ 308455 h 648160"/>
                  <a:gd name="connsiteX15" fmla="*/ 186697 w 1167884"/>
                  <a:gd name="connsiteY15" fmla="*/ 296455 h 648160"/>
                  <a:gd name="connsiteX16" fmla="*/ 124408 w 1167884"/>
                  <a:gd name="connsiteY16" fmla="*/ 323313 h 648160"/>
                  <a:gd name="connsiteX17" fmla="*/ 96978 w 1167884"/>
                  <a:gd name="connsiteY17" fmla="*/ 387316 h 648160"/>
                  <a:gd name="connsiteX18" fmla="*/ 56977 w 1167884"/>
                  <a:gd name="connsiteY18" fmla="*/ 410745 h 648160"/>
                  <a:gd name="connsiteX19" fmla="*/ 18118 w 1167884"/>
                  <a:gd name="connsiteY19" fmla="*/ 373601 h 648160"/>
                  <a:gd name="connsiteX20" fmla="*/ 7260 w 1167884"/>
                  <a:gd name="connsiteY20" fmla="*/ 286169 h 648160"/>
                  <a:gd name="connsiteX21" fmla="*/ 122122 w 1167884"/>
                  <a:gd name="connsiteY21" fmla="*/ 90160 h 648160"/>
                  <a:gd name="connsiteX22" fmla="*/ 147838 w 1167884"/>
                  <a:gd name="connsiteY22" fmla="*/ 71873 h 648160"/>
                  <a:gd name="connsiteX23" fmla="*/ 179482 w 1167884"/>
                  <a:gd name="connsiteY23" fmla="*/ 47944 h 648160"/>
                  <a:gd name="connsiteX24" fmla="*/ 436121 w 1167884"/>
                  <a:gd name="connsiteY24" fmla="*/ 9766 h 648160"/>
                  <a:gd name="connsiteX25" fmla="*/ 609586 w 1167884"/>
                  <a:gd name="connsiteY25" fmla="*/ 0 h 648160"/>
                  <a:gd name="connsiteX26" fmla="*/ 609751 w 1167884"/>
                  <a:gd name="connsiteY26" fmla="*/ 138 h 648160"/>
                  <a:gd name="connsiteX27" fmla="*/ 609586 w 1167884"/>
                  <a:gd name="connsiteY27" fmla="*/ 0 h 648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167884" h="648160">
                    <a:moveTo>
                      <a:pt x="436121" y="9766"/>
                    </a:moveTo>
                    <a:lnTo>
                      <a:pt x="435279" y="11299"/>
                    </a:lnTo>
                    <a:cubicBezTo>
                      <a:pt x="470138" y="7299"/>
                      <a:pt x="502139" y="17585"/>
                      <a:pt x="534712" y="11870"/>
                    </a:cubicBezTo>
                    <a:cubicBezTo>
                      <a:pt x="571285" y="5585"/>
                      <a:pt x="606144" y="13585"/>
                      <a:pt x="637574" y="34157"/>
                    </a:cubicBezTo>
                    <a:cubicBezTo>
                      <a:pt x="678147" y="61587"/>
                      <a:pt x="722149" y="82159"/>
                      <a:pt x="766723" y="101017"/>
                    </a:cubicBezTo>
                    <a:cubicBezTo>
                      <a:pt x="795295" y="113018"/>
                      <a:pt x="822154" y="129019"/>
                      <a:pt x="847869" y="146733"/>
                    </a:cubicBezTo>
                    <a:cubicBezTo>
                      <a:pt x="883871" y="171306"/>
                      <a:pt x="923873" y="185021"/>
                      <a:pt x="966732" y="190736"/>
                    </a:cubicBezTo>
                    <a:cubicBezTo>
                      <a:pt x="1014734" y="197593"/>
                      <a:pt x="1135882" y="216451"/>
                      <a:pt x="1167884" y="226166"/>
                    </a:cubicBezTo>
                    <a:cubicBezTo>
                      <a:pt x="1160455" y="238738"/>
                      <a:pt x="1121596" y="245595"/>
                      <a:pt x="1109595" y="251310"/>
                    </a:cubicBezTo>
                    <a:cubicBezTo>
                      <a:pt x="1031306" y="289597"/>
                      <a:pt x="982733" y="402174"/>
                      <a:pt x="990733" y="491892"/>
                    </a:cubicBezTo>
                    <a:cubicBezTo>
                      <a:pt x="998733" y="549037"/>
                      <a:pt x="1005591" y="599325"/>
                      <a:pt x="1039307" y="646756"/>
                    </a:cubicBezTo>
                    <a:cubicBezTo>
                      <a:pt x="1022449" y="659328"/>
                      <a:pt x="936254" y="583801"/>
                      <a:pt x="889585" y="567324"/>
                    </a:cubicBezTo>
                    <a:cubicBezTo>
                      <a:pt x="842916" y="550847"/>
                      <a:pt x="803867" y="546180"/>
                      <a:pt x="759294" y="547895"/>
                    </a:cubicBezTo>
                    <a:cubicBezTo>
                      <a:pt x="693577" y="533037"/>
                      <a:pt x="627859" y="519893"/>
                      <a:pt x="566714" y="489035"/>
                    </a:cubicBezTo>
                    <a:cubicBezTo>
                      <a:pt x="447851" y="428461"/>
                      <a:pt x="319274" y="388459"/>
                      <a:pt x="210126" y="308455"/>
                    </a:cubicBezTo>
                    <a:cubicBezTo>
                      <a:pt x="202697" y="303312"/>
                      <a:pt x="195268" y="299884"/>
                      <a:pt x="186697" y="296455"/>
                    </a:cubicBezTo>
                    <a:cubicBezTo>
                      <a:pt x="151838" y="281597"/>
                      <a:pt x="137552" y="288454"/>
                      <a:pt x="124408" y="323313"/>
                    </a:cubicBezTo>
                    <a:cubicBezTo>
                      <a:pt x="116408" y="345028"/>
                      <a:pt x="110122" y="367315"/>
                      <a:pt x="96978" y="387316"/>
                    </a:cubicBezTo>
                    <a:cubicBezTo>
                      <a:pt x="87264" y="402174"/>
                      <a:pt x="75834" y="413603"/>
                      <a:pt x="56977" y="410745"/>
                    </a:cubicBezTo>
                    <a:cubicBezTo>
                      <a:pt x="38118" y="408460"/>
                      <a:pt x="24404" y="374173"/>
                      <a:pt x="18118" y="373601"/>
                    </a:cubicBezTo>
                    <a:cubicBezTo>
                      <a:pt x="-7598" y="346743"/>
                      <a:pt x="-740" y="315313"/>
                      <a:pt x="7260" y="286169"/>
                    </a:cubicBezTo>
                    <a:cubicBezTo>
                      <a:pt x="28404" y="210736"/>
                      <a:pt x="72977" y="149019"/>
                      <a:pt x="122122" y="90160"/>
                    </a:cubicBezTo>
                    <a:cubicBezTo>
                      <a:pt x="128408" y="82159"/>
                      <a:pt x="138123" y="75302"/>
                      <a:pt x="147838" y="71873"/>
                    </a:cubicBezTo>
                    <a:cubicBezTo>
                      <a:pt x="164125" y="66730"/>
                      <a:pt x="173982" y="58587"/>
                      <a:pt x="179482" y="47944"/>
                    </a:cubicBezTo>
                    <a:lnTo>
                      <a:pt x="436121" y="9766"/>
                    </a:lnTo>
                    <a:close/>
                    <a:moveTo>
                      <a:pt x="609586" y="0"/>
                    </a:moveTo>
                    <a:lnTo>
                      <a:pt x="609751" y="138"/>
                    </a:lnTo>
                    <a:lnTo>
                      <a:pt x="609586" y="0"/>
                    </a:lnTo>
                    <a:close/>
                  </a:path>
                </a:pathLst>
              </a:custGeom>
              <a:gradFill>
                <a:gsLst>
                  <a:gs pos="41000">
                    <a:srgbClr val="F6D6BA"/>
                  </a:gs>
                  <a:gs pos="0">
                    <a:schemeClr val="bg1">
                      <a:lumMod val="95000"/>
                    </a:schemeClr>
                  </a:gs>
                  <a:gs pos="100000">
                    <a:srgbClr val="EABB8B"/>
                  </a:gs>
                </a:gsLst>
                <a:lin ang="90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2D2899C9-8405-45B5-9710-F1292A2F213A}"/>
                  </a:ext>
                </a:extLst>
              </p:cNvPr>
              <p:cNvSpPr/>
              <p:nvPr/>
            </p:nvSpPr>
            <p:spPr>
              <a:xfrm>
                <a:off x="10350957" y="4165378"/>
                <a:ext cx="723606" cy="1487139"/>
              </a:xfrm>
              <a:custGeom>
                <a:avLst/>
                <a:gdLst>
                  <a:gd name="connsiteX0" fmla="*/ 300151 w 737155"/>
                  <a:gd name="connsiteY0" fmla="*/ 966960 h 1514985"/>
                  <a:gd name="connsiteX1" fmla="*/ 419585 w 737155"/>
                  <a:gd name="connsiteY1" fmla="*/ 780095 h 1514985"/>
                  <a:gd name="connsiteX2" fmla="*/ 424156 w 737155"/>
                  <a:gd name="connsiteY2" fmla="*/ 760094 h 1514985"/>
                  <a:gd name="connsiteX3" fmla="*/ 276149 w 737155"/>
                  <a:gd name="connsiteY3" fmla="*/ 687519 h 1514985"/>
                  <a:gd name="connsiteX4" fmla="*/ 253291 w 737155"/>
                  <a:gd name="connsiteY4" fmla="*/ 682948 h 1514985"/>
                  <a:gd name="connsiteX5" fmla="*/ 233290 w 737155"/>
                  <a:gd name="connsiteY5" fmla="*/ 651518 h 1514985"/>
                  <a:gd name="connsiteX6" fmla="*/ 231576 w 737155"/>
                  <a:gd name="connsiteY6" fmla="*/ 627516 h 1514985"/>
                  <a:gd name="connsiteX7" fmla="*/ 205289 w 737155"/>
                  <a:gd name="connsiteY7" fmla="*/ 620088 h 1514985"/>
                  <a:gd name="connsiteX8" fmla="*/ 164716 w 737155"/>
                  <a:gd name="connsiteY8" fmla="*/ 670947 h 1514985"/>
                  <a:gd name="connsiteX9" fmla="*/ 117285 w 737155"/>
                  <a:gd name="connsiteY9" fmla="*/ 926387 h 1514985"/>
                  <a:gd name="connsiteX10" fmla="*/ 61283 w 737155"/>
                  <a:gd name="connsiteY10" fmla="*/ 1217829 h 1514985"/>
                  <a:gd name="connsiteX11" fmla="*/ 30996 w 737155"/>
                  <a:gd name="connsiteY11" fmla="*/ 1514985 h 1514985"/>
                  <a:gd name="connsiteX12" fmla="*/ 25281 w 737155"/>
                  <a:gd name="connsiteY12" fmla="*/ 1468697 h 1514985"/>
                  <a:gd name="connsiteX13" fmla="*/ 30424 w 737155"/>
                  <a:gd name="connsiteY13" fmla="*/ 1346406 h 1514985"/>
                  <a:gd name="connsiteX14" fmla="*/ 14995 w 737155"/>
                  <a:gd name="connsiteY14" fmla="*/ 1180113 h 1514985"/>
                  <a:gd name="connsiteX15" fmla="*/ 17852 w 737155"/>
                  <a:gd name="connsiteY15" fmla="*/ 1001248 h 1514985"/>
                  <a:gd name="connsiteX16" fmla="*/ 107570 w 737155"/>
                  <a:gd name="connsiteY16" fmla="*/ 772094 h 1514985"/>
                  <a:gd name="connsiteX17" fmla="*/ 133858 w 737155"/>
                  <a:gd name="connsiteY17" fmla="*/ 481224 h 1514985"/>
                  <a:gd name="connsiteX18" fmla="*/ 228719 w 737155"/>
                  <a:gd name="connsiteY18" fmla="*/ 593229 h 1514985"/>
                  <a:gd name="connsiteX19" fmla="*/ 261863 w 737155"/>
                  <a:gd name="connsiteY19" fmla="*/ 596658 h 1514985"/>
                  <a:gd name="connsiteX20" fmla="*/ 464158 w 737155"/>
                  <a:gd name="connsiteY20" fmla="*/ 356647 h 1514985"/>
                  <a:gd name="connsiteX21" fmla="*/ 544733 w 737155"/>
                  <a:gd name="connsiteY21" fmla="*/ 274929 h 1514985"/>
                  <a:gd name="connsiteX22" fmla="*/ 705883 w 737155"/>
                  <a:gd name="connsiteY22" fmla="*/ 60634 h 1514985"/>
                  <a:gd name="connsiteX23" fmla="*/ 713312 w 737155"/>
                  <a:gd name="connsiteY23" fmla="*/ 60 h 1514985"/>
                  <a:gd name="connsiteX24" fmla="*/ 733313 w 737155"/>
                  <a:gd name="connsiteY24" fmla="*/ 34347 h 1514985"/>
                  <a:gd name="connsiteX25" fmla="*/ 638452 w 737155"/>
                  <a:gd name="connsiteY25" fmla="*/ 264072 h 1514985"/>
                  <a:gd name="connsiteX26" fmla="*/ 276721 w 737155"/>
                  <a:gd name="connsiteY26" fmla="*/ 1244687 h 1514985"/>
                  <a:gd name="connsiteX27" fmla="*/ 282436 w 737155"/>
                  <a:gd name="connsiteY27" fmla="*/ 1140683 h 1514985"/>
                  <a:gd name="connsiteX28" fmla="*/ 301294 w 737155"/>
                  <a:gd name="connsiteY28" fmla="*/ 1050393 h 1514985"/>
                  <a:gd name="connsiteX29" fmla="*/ 300151 w 737155"/>
                  <a:gd name="connsiteY29" fmla="*/ 966960 h 1514985"/>
                  <a:gd name="connsiteX30" fmla="*/ 300151 w 737155"/>
                  <a:gd name="connsiteY30" fmla="*/ 966960 h 1514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737155" h="1514985">
                    <a:moveTo>
                      <a:pt x="300151" y="966960"/>
                    </a:moveTo>
                    <a:cubicBezTo>
                      <a:pt x="328152" y="897243"/>
                      <a:pt x="353296" y="825240"/>
                      <a:pt x="419585" y="780095"/>
                    </a:cubicBezTo>
                    <a:cubicBezTo>
                      <a:pt x="426442" y="775523"/>
                      <a:pt x="440728" y="768094"/>
                      <a:pt x="424156" y="760094"/>
                    </a:cubicBezTo>
                    <a:cubicBezTo>
                      <a:pt x="374440" y="736093"/>
                      <a:pt x="328152" y="706377"/>
                      <a:pt x="276149" y="687519"/>
                    </a:cubicBezTo>
                    <a:cubicBezTo>
                      <a:pt x="269292" y="684662"/>
                      <a:pt x="261292" y="682948"/>
                      <a:pt x="253291" y="682948"/>
                    </a:cubicBezTo>
                    <a:cubicBezTo>
                      <a:pt x="227576" y="683519"/>
                      <a:pt x="215004" y="677804"/>
                      <a:pt x="233290" y="651518"/>
                    </a:cubicBezTo>
                    <a:cubicBezTo>
                      <a:pt x="238434" y="644089"/>
                      <a:pt x="239005" y="634945"/>
                      <a:pt x="231576" y="627516"/>
                    </a:cubicBezTo>
                    <a:cubicBezTo>
                      <a:pt x="224719" y="620659"/>
                      <a:pt x="215575" y="617230"/>
                      <a:pt x="205289" y="620088"/>
                    </a:cubicBezTo>
                    <a:cubicBezTo>
                      <a:pt x="179002" y="626945"/>
                      <a:pt x="168716" y="646375"/>
                      <a:pt x="164716" y="670947"/>
                    </a:cubicBezTo>
                    <a:cubicBezTo>
                      <a:pt x="148715" y="756094"/>
                      <a:pt x="116142" y="838954"/>
                      <a:pt x="117285" y="926387"/>
                    </a:cubicBezTo>
                    <a:cubicBezTo>
                      <a:pt x="118428" y="1028106"/>
                      <a:pt x="81284" y="1121253"/>
                      <a:pt x="61283" y="1217829"/>
                    </a:cubicBezTo>
                    <a:cubicBezTo>
                      <a:pt x="41282" y="1315548"/>
                      <a:pt x="34996" y="1414981"/>
                      <a:pt x="30996" y="1514985"/>
                    </a:cubicBezTo>
                    <a:cubicBezTo>
                      <a:pt x="16138" y="1501270"/>
                      <a:pt x="25281" y="1484127"/>
                      <a:pt x="25281" y="1468697"/>
                    </a:cubicBezTo>
                    <a:cubicBezTo>
                      <a:pt x="26424" y="1428124"/>
                      <a:pt x="26424" y="1387551"/>
                      <a:pt x="30424" y="1346406"/>
                    </a:cubicBezTo>
                    <a:cubicBezTo>
                      <a:pt x="35567" y="1290403"/>
                      <a:pt x="35567" y="1234401"/>
                      <a:pt x="14995" y="1180113"/>
                    </a:cubicBezTo>
                    <a:cubicBezTo>
                      <a:pt x="-7863" y="1120110"/>
                      <a:pt x="-2720" y="1060679"/>
                      <a:pt x="17852" y="1001248"/>
                    </a:cubicBezTo>
                    <a:cubicBezTo>
                      <a:pt x="44139" y="923530"/>
                      <a:pt x="74997" y="846955"/>
                      <a:pt x="107570" y="772094"/>
                    </a:cubicBezTo>
                    <a:cubicBezTo>
                      <a:pt x="147001" y="681805"/>
                      <a:pt x="153858" y="581229"/>
                      <a:pt x="133858" y="481224"/>
                    </a:cubicBezTo>
                    <a:cubicBezTo>
                      <a:pt x="159001" y="515511"/>
                      <a:pt x="204146" y="558371"/>
                      <a:pt x="228719" y="593229"/>
                    </a:cubicBezTo>
                    <a:cubicBezTo>
                      <a:pt x="239577" y="608087"/>
                      <a:pt x="247577" y="618373"/>
                      <a:pt x="261863" y="596658"/>
                    </a:cubicBezTo>
                    <a:cubicBezTo>
                      <a:pt x="319580" y="508654"/>
                      <a:pt x="393869" y="434365"/>
                      <a:pt x="464158" y="356647"/>
                    </a:cubicBezTo>
                    <a:cubicBezTo>
                      <a:pt x="497302" y="335503"/>
                      <a:pt x="521303" y="304073"/>
                      <a:pt x="544733" y="274929"/>
                    </a:cubicBezTo>
                    <a:cubicBezTo>
                      <a:pt x="600735" y="206926"/>
                      <a:pt x="656167" y="133208"/>
                      <a:pt x="705883" y="60634"/>
                    </a:cubicBezTo>
                    <a:cubicBezTo>
                      <a:pt x="722455" y="36633"/>
                      <a:pt x="716741" y="22918"/>
                      <a:pt x="713312" y="60"/>
                    </a:cubicBezTo>
                    <a:cubicBezTo>
                      <a:pt x="741313" y="-1083"/>
                      <a:pt x="739599" y="14346"/>
                      <a:pt x="733313" y="34347"/>
                    </a:cubicBezTo>
                    <a:cubicBezTo>
                      <a:pt x="705883" y="112636"/>
                      <a:pt x="669310" y="187497"/>
                      <a:pt x="638452" y="264072"/>
                    </a:cubicBezTo>
                    <a:cubicBezTo>
                      <a:pt x="511017" y="576657"/>
                      <a:pt x="276721" y="1241258"/>
                      <a:pt x="276721" y="1244687"/>
                    </a:cubicBezTo>
                    <a:cubicBezTo>
                      <a:pt x="279007" y="1200685"/>
                      <a:pt x="277292" y="1161255"/>
                      <a:pt x="282436" y="1140683"/>
                    </a:cubicBezTo>
                    <a:cubicBezTo>
                      <a:pt x="289864" y="1110967"/>
                      <a:pt x="295579" y="1080680"/>
                      <a:pt x="301294" y="1050393"/>
                    </a:cubicBezTo>
                    <a:cubicBezTo>
                      <a:pt x="305865" y="1021249"/>
                      <a:pt x="308722" y="993819"/>
                      <a:pt x="300151" y="966960"/>
                    </a:cubicBezTo>
                    <a:lnTo>
                      <a:pt x="300151" y="966960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15772CF9-C651-4A48-9EEF-1544FDF590F1}"/>
                  </a:ext>
                </a:extLst>
              </p:cNvPr>
              <p:cNvSpPr/>
              <p:nvPr/>
            </p:nvSpPr>
            <p:spPr>
              <a:xfrm>
                <a:off x="10372408" y="4765099"/>
                <a:ext cx="405256" cy="1554211"/>
              </a:xfrm>
              <a:custGeom>
                <a:avLst/>
                <a:gdLst>
                  <a:gd name="connsiteX0" fmla="*/ 233725 w 412844"/>
                  <a:gd name="connsiteY0" fmla="*/ 725742 h 1583313"/>
                  <a:gd name="connsiteX1" fmla="*/ 186294 w 412844"/>
                  <a:gd name="connsiteY1" fmla="*/ 1021755 h 1583313"/>
                  <a:gd name="connsiteX2" fmla="*/ 161150 w 412844"/>
                  <a:gd name="connsiteY2" fmla="*/ 1522921 h 1583313"/>
                  <a:gd name="connsiteX3" fmla="*/ 127434 w 412844"/>
                  <a:gd name="connsiteY3" fmla="*/ 1579495 h 1583313"/>
                  <a:gd name="connsiteX4" fmla="*/ 64003 w 412844"/>
                  <a:gd name="connsiteY4" fmla="*/ 1550922 h 1583313"/>
                  <a:gd name="connsiteX5" fmla="*/ 0 w 412844"/>
                  <a:gd name="connsiteY5" fmla="*/ 907464 h 1583313"/>
                  <a:gd name="connsiteX6" fmla="*/ 53145 w 412844"/>
                  <a:gd name="connsiteY6" fmla="*/ 500017 h 1583313"/>
                  <a:gd name="connsiteX7" fmla="*/ 84575 w 412844"/>
                  <a:gd name="connsiteY7" fmla="*/ 290865 h 1583313"/>
                  <a:gd name="connsiteX8" fmla="*/ 120577 w 412844"/>
                  <a:gd name="connsiteY8" fmla="*/ 111428 h 1583313"/>
                  <a:gd name="connsiteX9" fmla="*/ 132006 w 412844"/>
                  <a:gd name="connsiteY9" fmla="*/ 51426 h 1583313"/>
                  <a:gd name="connsiteX10" fmla="*/ 163436 w 412844"/>
                  <a:gd name="connsiteY10" fmla="*/ 7424 h 1583313"/>
                  <a:gd name="connsiteX11" fmla="*/ 217153 w 412844"/>
                  <a:gd name="connsiteY11" fmla="*/ 36568 h 1583313"/>
                  <a:gd name="connsiteX12" fmla="*/ 238297 w 412844"/>
                  <a:gd name="connsiteY12" fmla="*/ 63426 h 1583313"/>
                  <a:gd name="connsiteX13" fmla="*/ 397161 w 412844"/>
                  <a:gd name="connsiteY13" fmla="*/ 136572 h 1583313"/>
                  <a:gd name="connsiteX14" fmla="*/ 404590 w 412844"/>
                  <a:gd name="connsiteY14" fmla="*/ 171431 h 1583313"/>
                  <a:gd name="connsiteX15" fmla="*/ 281727 w 412844"/>
                  <a:gd name="connsiteY15" fmla="*/ 356582 h 1583313"/>
                  <a:gd name="connsiteX16" fmla="*/ 233725 w 412844"/>
                  <a:gd name="connsiteY16" fmla="*/ 725742 h 1583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12844" h="1583313">
                    <a:moveTo>
                      <a:pt x="233725" y="725742"/>
                    </a:moveTo>
                    <a:cubicBezTo>
                      <a:pt x="202866" y="821175"/>
                      <a:pt x="197723" y="922322"/>
                      <a:pt x="186294" y="1021755"/>
                    </a:cubicBezTo>
                    <a:cubicBezTo>
                      <a:pt x="168579" y="1178334"/>
                      <a:pt x="159436" y="1512634"/>
                      <a:pt x="161150" y="1522921"/>
                    </a:cubicBezTo>
                    <a:cubicBezTo>
                      <a:pt x="166865" y="1556636"/>
                      <a:pt x="160007" y="1568637"/>
                      <a:pt x="127434" y="1579495"/>
                    </a:cubicBezTo>
                    <a:cubicBezTo>
                      <a:pt x="97147" y="1589209"/>
                      <a:pt x="76575" y="1580638"/>
                      <a:pt x="64003" y="1550922"/>
                    </a:cubicBezTo>
                    <a:cubicBezTo>
                      <a:pt x="47431" y="1512634"/>
                      <a:pt x="0" y="1093187"/>
                      <a:pt x="0" y="907464"/>
                    </a:cubicBezTo>
                    <a:cubicBezTo>
                      <a:pt x="0" y="769744"/>
                      <a:pt x="8572" y="632595"/>
                      <a:pt x="53145" y="500017"/>
                    </a:cubicBezTo>
                    <a:cubicBezTo>
                      <a:pt x="76003" y="432586"/>
                      <a:pt x="78861" y="361726"/>
                      <a:pt x="84575" y="290865"/>
                    </a:cubicBezTo>
                    <a:cubicBezTo>
                      <a:pt x="89147" y="230291"/>
                      <a:pt x="97147" y="169145"/>
                      <a:pt x="120577" y="111428"/>
                    </a:cubicBezTo>
                    <a:cubicBezTo>
                      <a:pt x="128006" y="92570"/>
                      <a:pt x="126292" y="71427"/>
                      <a:pt x="132006" y="51426"/>
                    </a:cubicBezTo>
                    <a:cubicBezTo>
                      <a:pt x="137721" y="32568"/>
                      <a:pt x="146293" y="17138"/>
                      <a:pt x="163436" y="7424"/>
                    </a:cubicBezTo>
                    <a:cubicBezTo>
                      <a:pt x="191437" y="-9720"/>
                      <a:pt x="218296" y="3995"/>
                      <a:pt x="217153" y="36568"/>
                    </a:cubicBezTo>
                    <a:cubicBezTo>
                      <a:pt x="216581" y="54283"/>
                      <a:pt x="221724" y="59998"/>
                      <a:pt x="238297" y="63426"/>
                    </a:cubicBezTo>
                    <a:cubicBezTo>
                      <a:pt x="296013" y="76570"/>
                      <a:pt x="345159" y="109714"/>
                      <a:pt x="397161" y="136572"/>
                    </a:cubicBezTo>
                    <a:cubicBezTo>
                      <a:pt x="412590" y="144573"/>
                      <a:pt x="419448" y="160002"/>
                      <a:pt x="404590" y="171431"/>
                    </a:cubicBezTo>
                    <a:cubicBezTo>
                      <a:pt x="341730" y="219433"/>
                      <a:pt x="316014" y="290294"/>
                      <a:pt x="281727" y="356582"/>
                    </a:cubicBezTo>
                    <a:cubicBezTo>
                      <a:pt x="253726" y="409156"/>
                      <a:pt x="289156" y="552020"/>
                      <a:pt x="233725" y="725742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2BA0938A-8839-42BE-B45D-7A49FD29F416}"/>
                  </a:ext>
                </a:extLst>
              </p:cNvPr>
              <p:cNvSpPr/>
              <p:nvPr/>
            </p:nvSpPr>
            <p:spPr>
              <a:xfrm>
                <a:off x="10485118" y="4877159"/>
                <a:ext cx="179183" cy="976178"/>
              </a:xfrm>
              <a:custGeom>
                <a:avLst/>
                <a:gdLst>
                  <a:gd name="connsiteX0" fmla="*/ 160049 w 182538"/>
                  <a:gd name="connsiteY0" fmla="*/ 241852 h 994457"/>
                  <a:gd name="connsiteX1" fmla="*/ 176049 w 182538"/>
                  <a:gd name="connsiteY1" fmla="*/ 281283 h 994457"/>
                  <a:gd name="connsiteX2" fmla="*/ 64616 w 182538"/>
                  <a:gd name="connsiteY2" fmla="*/ 756161 h 994457"/>
                  <a:gd name="connsiteX3" fmla="*/ 18328 w 182538"/>
                  <a:gd name="connsiteY3" fmla="*/ 994458 h 994457"/>
                  <a:gd name="connsiteX4" fmla="*/ 41 w 182538"/>
                  <a:gd name="connsiteY4" fmla="*/ 499007 h 994457"/>
                  <a:gd name="connsiteX5" fmla="*/ 28042 w 182538"/>
                  <a:gd name="connsiteY5" fmla="*/ 216708 h 994457"/>
                  <a:gd name="connsiteX6" fmla="*/ 129761 w 182538"/>
                  <a:gd name="connsiteY6" fmla="*/ 12699 h 994457"/>
                  <a:gd name="connsiteX7" fmla="*/ 165763 w 182538"/>
                  <a:gd name="connsiteY7" fmla="*/ 2413 h 994457"/>
                  <a:gd name="connsiteX8" fmla="*/ 182335 w 182538"/>
                  <a:gd name="connsiteY8" fmla="*/ 32700 h 994457"/>
                  <a:gd name="connsiteX9" fmla="*/ 149191 w 182538"/>
                  <a:gd name="connsiteY9" fmla="*/ 124704 h 994457"/>
                  <a:gd name="connsiteX10" fmla="*/ 120047 w 182538"/>
                  <a:gd name="connsiteY10" fmla="*/ 181278 h 994457"/>
                  <a:gd name="connsiteX11" fmla="*/ 114332 w 182538"/>
                  <a:gd name="connsiteY11" fmla="*/ 197279 h 994457"/>
                  <a:gd name="connsiteX12" fmla="*/ 85760 w 182538"/>
                  <a:gd name="connsiteY12" fmla="*/ 243567 h 994457"/>
                  <a:gd name="connsiteX13" fmla="*/ 77188 w 182538"/>
                  <a:gd name="connsiteY13" fmla="*/ 256139 h 994457"/>
                  <a:gd name="connsiteX14" fmla="*/ 160049 w 182538"/>
                  <a:gd name="connsiteY14" fmla="*/ 241852 h 994457"/>
                  <a:gd name="connsiteX15" fmla="*/ 160049 w 182538"/>
                  <a:gd name="connsiteY15" fmla="*/ 241852 h 994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82538" h="994457">
                    <a:moveTo>
                      <a:pt x="160049" y="241852"/>
                    </a:moveTo>
                    <a:cubicBezTo>
                      <a:pt x="176621" y="250424"/>
                      <a:pt x="180050" y="266425"/>
                      <a:pt x="176049" y="281283"/>
                    </a:cubicBezTo>
                    <a:cubicBezTo>
                      <a:pt x="160620" y="341857"/>
                      <a:pt x="108046" y="563581"/>
                      <a:pt x="64616" y="756161"/>
                    </a:cubicBezTo>
                    <a:cubicBezTo>
                      <a:pt x="36043" y="883024"/>
                      <a:pt x="21757" y="992743"/>
                      <a:pt x="18328" y="994458"/>
                    </a:cubicBezTo>
                    <a:cubicBezTo>
                      <a:pt x="9756" y="936741"/>
                      <a:pt x="613" y="607012"/>
                      <a:pt x="41" y="499007"/>
                    </a:cubicBezTo>
                    <a:cubicBezTo>
                      <a:pt x="-530" y="403574"/>
                      <a:pt x="4613" y="309284"/>
                      <a:pt x="28042" y="216708"/>
                    </a:cubicBezTo>
                    <a:cubicBezTo>
                      <a:pt x="46900" y="141276"/>
                      <a:pt x="90331" y="77845"/>
                      <a:pt x="129761" y="12699"/>
                    </a:cubicBezTo>
                    <a:cubicBezTo>
                      <a:pt x="137762" y="-1016"/>
                      <a:pt x="152619" y="-2159"/>
                      <a:pt x="165763" y="2413"/>
                    </a:cubicBezTo>
                    <a:cubicBezTo>
                      <a:pt x="180050" y="6984"/>
                      <a:pt x="183478" y="18985"/>
                      <a:pt x="182335" y="32700"/>
                    </a:cubicBezTo>
                    <a:cubicBezTo>
                      <a:pt x="180621" y="66987"/>
                      <a:pt x="164049" y="95560"/>
                      <a:pt x="149191" y="124704"/>
                    </a:cubicBezTo>
                    <a:cubicBezTo>
                      <a:pt x="139476" y="143562"/>
                      <a:pt x="129190" y="162420"/>
                      <a:pt x="120047" y="181278"/>
                    </a:cubicBezTo>
                    <a:cubicBezTo>
                      <a:pt x="117190" y="186421"/>
                      <a:pt x="112618" y="194421"/>
                      <a:pt x="114332" y="197279"/>
                    </a:cubicBezTo>
                    <a:cubicBezTo>
                      <a:pt x="137762" y="234423"/>
                      <a:pt x="98903" y="230423"/>
                      <a:pt x="85760" y="243567"/>
                    </a:cubicBezTo>
                    <a:cubicBezTo>
                      <a:pt x="82902" y="246995"/>
                      <a:pt x="76616" y="246995"/>
                      <a:pt x="77188" y="256139"/>
                    </a:cubicBezTo>
                    <a:cubicBezTo>
                      <a:pt x="105760" y="254996"/>
                      <a:pt x="133190" y="252138"/>
                      <a:pt x="160049" y="241852"/>
                    </a:cubicBezTo>
                    <a:lnTo>
                      <a:pt x="160049" y="241852"/>
                    </a:lnTo>
                    <a:close/>
                  </a:path>
                </a:pathLst>
              </a:custGeom>
              <a:solidFill>
                <a:schemeClr val="accent1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1ABD5F32-41CE-4BD0-8205-E19429837AB1}"/>
                  </a:ext>
                </a:extLst>
              </p:cNvPr>
              <p:cNvSpPr/>
              <p:nvPr/>
            </p:nvSpPr>
            <p:spPr>
              <a:xfrm>
                <a:off x="8711679" y="5673542"/>
                <a:ext cx="918047" cy="398294"/>
              </a:xfrm>
              <a:custGeom>
                <a:avLst/>
                <a:gdLst>
                  <a:gd name="connsiteX0" fmla="*/ 386561 w 935237"/>
                  <a:gd name="connsiteY0" fmla="*/ 199 h 405752"/>
                  <a:gd name="connsiteX1" fmla="*/ 423768 w 935237"/>
                  <a:gd name="connsiteY1" fmla="*/ 7155 h 405752"/>
                  <a:gd name="connsiteX2" fmla="*/ 660921 w 935237"/>
                  <a:gd name="connsiteY2" fmla="*/ 77444 h 405752"/>
                  <a:gd name="connsiteX3" fmla="*/ 808357 w 935237"/>
                  <a:gd name="connsiteY3" fmla="*/ 80872 h 405752"/>
                  <a:gd name="connsiteX4" fmla="*/ 924933 w 935237"/>
                  <a:gd name="connsiteY4" fmla="*/ 150018 h 405752"/>
                  <a:gd name="connsiteX5" fmla="*/ 924933 w 935237"/>
                  <a:gd name="connsiteY5" fmla="*/ 263166 h 405752"/>
                  <a:gd name="connsiteX6" fmla="*/ 828358 w 935237"/>
                  <a:gd name="connsiteY6" fmla="*/ 368314 h 405752"/>
                  <a:gd name="connsiteX7" fmla="*/ 690066 w 935237"/>
                  <a:gd name="connsiteY7" fmla="*/ 386600 h 405752"/>
                  <a:gd name="connsiteX8" fmla="*/ 596919 w 935237"/>
                  <a:gd name="connsiteY8" fmla="*/ 382029 h 405752"/>
                  <a:gd name="connsiteX9" fmla="*/ 512343 w 935237"/>
                  <a:gd name="connsiteY9" fmla="*/ 372885 h 405752"/>
                  <a:gd name="connsiteX10" fmla="*/ 483592 w 935237"/>
                  <a:gd name="connsiteY10" fmla="*/ 376332 h 405752"/>
                  <a:gd name="connsiteX11" fmla="*/ 468581 w 935237"/>
                  <a:gd name="connsiteY11" fmla="*/ 375712 h 405752"/>
                  <a:gd name="connsiteX12" fmla="*/ 428925 w 935237"/>
                  <a:gd name="connsiteY12" fmla="*/ 366158 h 405752"/>
                  <a:gd name="connsiteX13" fmla="*/ 405481 w 935237"/>
                  <a:gd name="connsiteY13" fmla="*/ 346598 h 405752"/>
                  <a:gd name="connsiteX14" fmla="*/ 394052 w 935237"/>
                  <a:gd name="connsiteY14" fmla="*/ 279738 h 405752"/>
                  <a:gd name="connsiteX15" fmla="*/ 402624 w 935237"/>
                  <a:gd name="connsiteY15" fmla="*/ 269452 h 405752"/>
                  <a:gd name="connsiteX16" fmla="*/ 366051 w 935237"/>
                  <a:gd name="connsiteY16" fmla="*/ 263166 h 405752"/>
                  <a:gd name="connsiteX17" fmla="*/ 273475 w 935237"/>
                  <a:gd name="connsiteY17" fmla="*/ 347741 h 405752"/>
                  <a:gd name="connsiteX18" fmla="*/ 263832 w 935237"/>
                  <a:gd name="connsiteY18" fmla="*/ 360671 h 405752"/>
                  <a:gd name="connsiteX19" fmla="*/ 255459 w 935237"/>
                  <a:gd name="connsiteY19" fmla="*/ 375924 h 405752"/>
                  <a:gd name="connsiteX20" fmla="*/ 0 w 935237"/>
                  <a:gd name="connsiteY20" fmla="*/ 405752 h 405752"/>
                  <a:gd name="connsiteX21" fmla="*/ 4320 w 935237"/>
                  <a:gd name="connsiteY21" fmla="*/ 375171 h 405752"/>
                  <a:gd name="connsiteX22" fmla="*/ 4892 w 935237"/>
                  <a:gd name="connsiteY22" fmla="*/ 314597 h 405752"/>
                  <a:gd name="connsiteX23" fmla="*/ 35750 w 935237"/>
                  <a:gd name="connsiteY23" fmla="*/ 204306 h 405752"/>
                  <a:gd name="connsiteX24" fmla="*/ 91753 w 935237"/>
                  <a:gd name="connsiteY24" fmla="*/ 115731 h 405752"/>
                  <a:gd name="connsiteX25" fmla="*/ 160899 w 935237"/>
                  <a:gd name="connsiteY25" fmla="*/ 82586 h 405752"/>
                  <a:gd name="connsiteX26" fmla="*/ 284904 w 935237"/>
                  <a:gd name="connsiteY26" fmla="*/ 24870 h 405752"/>
                  <a:gd name="connsiteX27" fmla="*/ 386561 w 935237"/>
                  <a:gd name="connsiteY27" fmla="*/ 199 h 40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935237" h="405752">
                    <a:moveTo>
                      <a:pt x="386561" y="199"/>
                    </a:moveTo>
                    <a:cubicBezTo>
                      <a:pt x="398553" y="833"/>
                      <a:pt x="410910" y="3012"/>
                      <a:pt x="423768" y="7155"/>
                    </a:cubicBezTo>
                    <a:cubicBezTo>
                      <a:pt x="502057" y="32870"/>
                      <a:pt x="578632" y="63729"/>
                      <a:pt x="660921" y="77444"/>
                    </a:cubicBezTo>
                    <a:cubicBezTo>
                      <a:pt x="696923" y="83729"/>
                      <a:pt x="795213" y="81443"/>
                      <a:pt x="808357" y="80872"/>
                    </a:cubicBezTo>
                    <a:cubicBezTo>
                      <a:pt x="868359" y="71729"/>
                      <a:pt x="906075" y="94016"/>
                      <a:pt x="924933" y="150018"/>
                    </a:cubicBezTo>
                    <a:cubicBezTo>
                      <a:pt x="937505" y="187734"/>
                      <a:pt x="939791" y="225450"/>
                      <a:pt x="924933" y="263166"/>
                    </a:cubicBezTo>
                    <a:cubicBezTo>
                      <a:pt x="920362" y="274024"/>
                      <a:pt x="835786" y="369457"/>
                      <a:pt x="828358" y="368314"/>
                    </a:cubicBezTo>
                    <a:cubicBezTo>
                      <a:pt x="790642" y="363171"/>
                      <a:pt x="726067" y="371171"/>
                      <a:pt x="690066" y="386600"/>
                    </a:cubicBezTo>
                    <a:cubicBezTo>
                      <a:pt x="659778" y="399172"/>
                      <a:pt x="627206" y="395743"/>
                      <a:pt x="596919" y="382029"/>
                    </a:cubicBezTo>
                    <a:cubicBezTo>
                      <a:pt x="569489" y="369457"/>
                      <a:pt x="542059" y="367742"/>
                      <a:pt x="512343" y="372885"/>
                    </a:cubicBezTo>
                    <a:cubicBezTo>
                      <a:pt x="502771" y="374457"/>
                      <a:pt x="493128" y="375778"/>
                      <a:pt x="483592" y="376332"/>
                    </a:cubicBezTo>
                    <a:lnTo>
                      <a:pt x="468581" y="375712"/>
                    </a:lnTo>
                    <a:lnTo>
                      <a:pt x="428925" y="366158"/>
                    </a:lnTo>
                    <a:lnTo>
                      <a:pt x="405481" y="346598"/>
                    </a:lnTo>
                    <a:cubicBezTo>
                      <a:pt x="385480" y="327169"/>
                      <a:pt x="389480" y="303168"/>
                      <a:pt x="394052" y="279738"/>
                    </a:cubicBezTo>
                    <a:cubicBezTo>
                      <a:pt x="395195" y="274595"/>
                      <a:pt x="398052" y="270595"/>
                      <a:pt x="402624" y="269452"/>
                    </a:cubicBezTo>
                    <a:cubicBezTo>
                      <a:pt x="395195" y="252308"/>
                      <a:pt x="382052" y="254023"/>
                      <a:pt x="366051" y="263166"/>
                    </a:cubicBezTo>
                    <a:cubicBezTo>
                      <a:pt x="328906" y="284310"/>
                      <a:pt x="294048" y="308311"/>
                      <a:pt x="273475" y="347741"/>
                    </a:cubicBezTo>
                    <a:cubicBezTo>
                      <a:pt x="270618" y="352027"/>
                      <a:pt x="267189" y="356028"/>
                      <a:pt x="263832" y="360671"/>
                    </a:cubicBezTo>
                    <a:lnTo>
                      <a:pt x="255459" y="375924"/>
                    </a:lnTo>
                    <a:lnTo>
                      <a:pt x="0" y="405752"/>
                    </a:lnTo>
                    <a:lnTo>
                      <a:pt x="4320" y="375171"/>
                    </a:lnTo>
                    <a:cubicBezTo>
                      <a:pt x="3177" y="355170"/>
                      <a:pt x="4320" y="334598"/>
                      <a:pt x="4892" y="314597"/>
                    </a:cubicBezTo>
                    <a:cubicBezTo>
                      <a:pt x="15178" y="277453"/>
                      <a:pt x="25464" y="241451"/>
                      <a:pt x="35750" y="204306"/>
                    </a:cubicBezTo>
                    <a:cubicBezTo>
                      <a:pt x="46036" y="169448"/>
                      <a:pt x="61466" y="136875"/>
                      <a:pt x="91753" y="115731"/>
                    </a:cubicBezTo>
                    <a:cubicBezTo>
                      <a:pt x="112897" y="101444"/>
                      <a:pt x="136326" y="89444"/>
                      <a:pt x="160899" y="82586"/>
                    </a:cubicBezTo>
                    <a:cubicBezTo>
                      <a:pt x="205472" y="69443"/>
                      <a:pt x="243188" y="43728"/>
                      <a:pt x="284904" y="24870"/>
                    </a:cubicBezTo>
                    <a:cubicBezTo>
                      <a:pt x="317906" y="10298"/>
                      <a:pt x="350586" y="-1703"/>
                      <a:pt x="386561" y="199"/>
                    </a:cubicBezTo>
                    <a:close/>
                  </a:path>
                </a:pathLst>
              </a:custGeom>
              <a:gradFill>
                <a:gsLst>
                  <a:gs pos="41000">
                    <a:srgbClr val="F6D6BA"/>
                  </a:gs>
                  <a:gs pos="0">
                    <a:schemeClr val="bg1">
                      <a:lumMod val="95000"/>
                    </a:schemeClr>
                  </a:gs>
                  <a:gs pos="100000">
                    <a:srgbClr val="EABB8B"/>
                  </a:gs>
                </a:gsLst>
                <a:lin ang="90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3361E591-D8C0-4E8F-928E-15998A2B55D8}"/>
                  </a:ext>
                </a:extLst>
              </p:cNvPr>
              <p:cNvSpPr/>
              <p:nvPr/>
            </p:nvSpPr>
            <p:spPr>
              <a:xfrm>
                <a:off x="10428262" y="3872083"/>
                <a:ext cx="645715" cy="909260"/>
              </a:xfrm>
              <a:custGeom>
                <a:avLst/>
                <a:gdLst>
                  <a:gd name="connsiteX0" fmla="*/ 0 w 512822"/>
                  <a:gd name="connsiteY0" fmla="*/ 736605 h 919256"/>
                  <a:gd name="connsiteX1" fmla="*/ 219438 w 512822"/>
                  <a:gd name="connsiteY1" fmla="*/ 585741 h 919256"/>
                  <a:gd name="connsiteX2" fmla="*/ 358302 w 512822"/>
                  <a:gd name="connsiteY2" fmla="*/ 425733 h 919256"/>
                  <a:gd name="connsiteX3" fmla="*/ 421162 w 512822"/>
                  <a:gd name="connsiteY3" fmla="*/ 241725 h 919256"/>
                  <a:gd name="connsiteX4" fmla="*/ 420590 w 512822"/>
                  <a:gd name="connsiteY4" fmla="*/ 81146 h 919256"/>
                  <a:gd name="connsiteX5" fmla="*/ 502880 w 512822"/>
                  <a:gd name="connsiteY5" fmla="*/ 0 h 919256"/>
                  <a:gd name="connsiteX6" fmla="*/ 496022 w 512822"/>
                  <a:gd name="connsiteY6" fmla="*/ 25144 h 919256"/>
                  <a:gd name="connsiteX7" fmla="*/ 462306 w 512822"/>
                  <a:gd name="connsiteY7" fmla="*/ 123434 h 919256"/>
                  <a:gd name="connsiteX8" fmla="*/ 464021 w 512822"/>
                  <a:gd name="connsiteY8" fmla="*/ 476021 h 919256"/>
                  <a:gd name="connsiteX9" fmla="*/ 405733 w 512822"/>
                  <a:gd name="connsiteY9" fmla="*/ 625171 h 919256"/>
                  <a:gd name="connsiteX10" fmla="*/ 256011 w 512822"/>
                  <a:gd name="connsiteY10" fmla="*/ 779464 h 919256"/>
                  <a:gd name="connsiteX11" fmla="*/ 169150 w 512822"/>
                  <a:gd name="connsiteY11" fmla="*/ 900041 h 919256"/>
                  <a:gd name="connsiteX12" fmla="*/ 126291 w 512822"/>
                  <a:gd name="connsiteY12" fmla="*/ 899469 h 919256"/>
                  <a:gd name="connsiteX13" fmla="*/ 0 w 512822"/>
                  <a:gd name="connsiteY13" fmla="*/ 736605 h 919256"/>
                  <a:gd name="connsiteX14" fmla="*/ 0 w 512822"/>
                  <a:gd name="connsiteY14" fmla="*/ 736605 h 919256"/>
                  <a:gd name="connsiteX0" fmla="*/ 0 w 519739"/>
                  <a:gd name="connsiteY0" fmla="*/ 731179 h 913830"/>
                  <a:gd name="connsiteX1" fmla="*/ 219438 w 519739"/>
                  <a:gd name="connsiteY1" fmla="*/ 580315 h 913830"/>
                  <a:gd name="connsiteX2" fmla="*/ 358302 w 519739"/>
                  <a:gd name="connsiteY2" fmla="*/ 420307 h 913830"/>
                  <a:gd name="connsiteX3" fmla="*/ 421162 w 519739"/>
                  <a:gd name="connsiteY3" fmla="*/ 236299 h 913830"/>
                  <a:gd name="connsiteX4" fmla="*/ 420590 w 519739"/>
                  <a:gd name="connsiteY4" fmla="*/ 75720 h 913830"/>
                  <a:gd name="connsiteX5" fmla="*/ 511020 w 519739"/>
                  <a:gd name="connsiteY5" fmla="*/ 0 h 913830"/>
                  <a:gd name="connsiteX6" fmla="*/ 496022 w 519739"/>
                  <a:gd name="connsiteY6" fmla="*/ 19718 h 913830"/>
                  <a:gd name="connsiteX7" fmla="*/ 462306 w 519739"/>
                  <a:gd name="connsiteY7" fmla="*/ 118008 h 913830"/>
                  <a:gd name="connsiteX8" fmla="*/ 464021 w 519739"/>
                  <a:gd name="connsiteY8" fmla="*/ 470595 h 913830"/>
                  <a:gd name="connsiteX9" fmla="*/ 405733 w 519739"/>
                  <a:gd name="connsiteY9" fmla="*/ 619745 h 913830"/>
                  <a:gd name="connsiteX10" fmla="*/ 256011 w 519739"/>
                  <a:gd name="connsiteY10" fmla="*/ 774038 h 913830"/>
                  <a:gd name="connsiteX11" fmla="*/ 169150 w 519739"/>
                  <a:gd name="connsiteY11" fmla="*/ 894615 h 913830"/>
                  <a:gd name="connsiteX12" fmla="*/ 126291 w 519739"/>
                  <a:gd name="connsiteY12" fmla="*/ 894043 h 913830"/>
                  <a:gd name="connsiteX13" fmla="*/ 0 w 519739"/>
                  <a:gd name="connsiteY13" fmla="*/ 731179 h 913830"/>
                  <a:gd name="connsiteX14" fmla="*/ 0 w 519739"/>
                  <a:gd name="connsiteY14" fmla="*/ 731179 h 913830"/>
                  <a:gd name="connsiteX0" fmla="*/ 0 w 511708"/>
                  <a:gd name="connsiteY0" fmla="*/ 732001 h 914652"/>
                  <a:gd name="connsiteX1" fmla="*/ 219438 w 511708"/>
                  <a:gd name="connsiteY1" fmla="*/ 581137 h 914652"/>
                  <a:gd name="connsiteX2" fmla="*/ 358302 w 511708"/>
                  <a:gd name="connsiteY2" fmla="*/ 421129 h 914652"/>
                  <a:gd name="connsiteX3" fmla="*/ 421162 w 511708"/>
                  <a:gd name="connsiteY3" fmla="*/ 237121 h 914652"/>
                  <a:gd name="connsiteX4" fmla="*/ 420590 w 511708"/>
                  <a:gd name="connsiteY4" fmla="*/ 76542 h 914652"/>
                  <a:gd name="connsiteX5" fmla="*/ 511020 w 511708"/>
                  <a:gd name="connsiteY5" fmla="*/ 822 h 914652"/>
                  <a:gd name="connsiteX6" fmla="*/ 462306 w 511708"/>
                  <a:gd name="connsiteY6" fmla="*/ 118830 h 914652"/>
                  <a:gd name="connsiteX7" fmla="*/ 464021 w 511708"/>
                  <a:gd name="connsiteY7" fmla="*/ 471417 h 914652"/>
                  <a:gd name="connsiteX8" fmla="*/ 405733 w 511708"/>
                  <a:gd name="connsiteY8" fmla="*/ 620567 h 914652"/>
                  <a:gd name="connsiteX9" fmla="*/ 256011 w 511708"/>
                  <a:gd name="connsiteY9" fmla="*/ 774860 h 914652"/>
                  <a:gd name="connsiteX10" fmla="*/ 169150 w 511708"/>
                  <a:gd name="connsiteY10" fmla="*/ 895437 h 914652"/>
                  <a:gd name="connsiteX11" fmla="*/ 126291 w 511708"/>
                  <a:gd name="connsiteY11" fmla="*/ 894865 h 914652"/>
                  <a:gd name="connsiteX12" fmla="*/ 0 w 511708"/>
                  <a:gd name="connsiteY12" fmla="*/ 732001 h 914652"/>
                  <a:gd name="connsiteX13" fmla="*/ 0 w 511708"/>
                  <a:gd name="connsiteY13" fmla="*/ 732001 h 914652"/>
                  <a:gd name="connsiteX0" fmla="*/ 0 w 620344"/>
                  <a:gd name="connsiteY0" fmla="*/ 743213 h 925864"/>
                  <a:gd name="connsiteX1" fmla="*/ 219438 w 620344"/>
                  <a:gd name="connsiteY1" fmla="*/ 592349 h 925864"/>
                  <a:gd name="connsiteX2" fmla="*/ 358302 w 620344"/>
                  <a:gd name="connsiteY2" fmla="*/ 432341 h 925864"/>
                  <a:gd name="connsiteX3" fmla="*/ 421162 w 620344"/>
                  <a:gd name="connsiteY3" fmla="*/ 248333 h 925864"/>
                  <a:gd name="connsiteX4" fmla="*/ 420590 w 620344"/>
                  <a:gd name="connsiteY4" fmla="*/ 87754 h 925864"/>
                  <a:gd name="connsiteX5" fmla="*/ 511020 w 620344"/>
                  <a:gd name="connsiteY5" fmla="*/ 12034 h 925864"/>
                  <a:gd name="connsiteX6" fmla="*/ 619681 w 620344"/>
                  <a:gd name="connsiteY6" fmla="*/ 333543 h 925864"/>
                  <a:gd name="connsiteX7" fmla="*/ 464021 w 620344"/>
                  <a:gd name="connsiteY7" fmla="*/ 482629 h 925864"/>
                  <a:gd name="connsiteX8" fmla="*/ 405733 w 620344"/>
                  <a:gd name="connsiteY8" fmla="*/ 631779 h 925864"/>
                  <a:gd name="connsiteX9" fmla="*/ 256011 w 620344"/>
                  <a:gd name="connsiteY9" fmla="*/ 786072 h 925864"/>
                  <a:gd name="connsiteX10" fmla="*/ 169150 w 620344"/>
                  <a:gd name="connsiteY10" fmla="*/ 906649 h 925864"/>
                  <a:gd name="connsiteX11" fmla="*/ 126291 w 620344"/>
                  <a:gd name="connsiteY11" fmla="*/ 906077 h 925864"/>
                  <a:gd name="connsiteX12" fmla="*/ 0 w 620344"/>
                  <a:gd name="connsiteY12" fmla="*/ 743213 h 925864"/>
                  <a:gd name="connsiteX13" fmla="*/ 0 w 620344"/>
                  <a:gd name="connsiteY13" fmla="*/ 743213 h 925864"/>
                  <a:gd name="connsiteX0" fmla="*/ 0 w 620344"/>
                  <a:gd name="connsiteY0" fmla="*/ 743213 h 925864"/>
                  <a:gd name="connsiteX1" fmla="*/ 219438 w 620344"/>
                  <a:gd name="connsiteY1" fmla="*/ 592349 h 925864"/>
                  <a:gd name="connsiteX2" fmla="*/ 358302 w 620344"/>
                  <a:gd name="connsiteY2" fmla="*/ 432341 h 925864"/>
                  <a:gd name="connsiteX3" fmla="*/ 421162 w 620344"/>
                  <a:gd name="connsiteY3" fmla="*/ 248333 h 925864"/>
                  <a:gd name="connsiteX4" fmla="*/ 420590 w 620344"/>
                  <a:gd name="connsiteY4" fmla="*/ 87754 h 925864"/>
                  <a:gd name="connsiteX5" fmla="*/ 511020 w 620344"/>
                  <a:gd name="connsiteY5" fmla="*/ 12034 h 925864"/>
                  <a:gd name="connsiteX6" fmla="*/ 619681 w 620344"/>
                  <a:gd name="connsiteY6" fmla="*/ 333543 h 925864"/>
                  <a:gd name="connsiteX7" fmla="*/ 464021 w 620344"/>
                  <a:gd name="connsiteY7" fmla="*/ 482629 h 925864"/>
                  <a:gd name="connsiteX8" fmla="*/ 405733 w 620344"/>
                  <a:gd name="connsiteY8" fmla="*/ 631779 h 925864"/>
                  <a:gd name="connsiteX9" fmla="*/ 256011 w 620344"/>
                  <a:gd name="connsiteY9" fmla="*/ 786072 h 925864"/>
                  <a:gd name="connsiteX10" fmla="*/ 169150 w 620344"/>
                  <a:gd name="connsiteY10" fmla="*/ 906649 h 925864"/>
                  <a:gd name="connsiteX11" fmla="*/ 126291 w 620344"/>
                  <a:gd name="connsiteY11" fmla="*/ 906077 h 925864"/>
                  <a:gd name="connsiteX12" fmla="*/ 0 w 620344"/>
                  <a:gd name="connsiteY12" fmla="*/ 743213 h 925864"/>
                  <a:gd name="connsiteX13" fmla="*/ 0 w 620344"/>
                  <a:gd name="connsiteY13" fmla="*/ 743213 h 925864"/>
                  <a:gd name="connsiteX0" fmla="*/ 0 w 620344"/>
                  <a:gd name="connsiteY0" fmla="*/ 743213 h 925864"/>
                  <a:gd name="connsiteX1" fmla="*/ 219438 w 620344"/>
                  <a:gd name="connsiteY1" fmla="*/ 592349 h 925864"/>
                  <a:gd name="connsiteX2" fmla="*/ 358302 w 620344"/>
                  <a:gd name="connsiteY2" fmla="*/ 432341 h 925864"/>
                  <a:gd name="connsiteX3" fmla="*/ 421162 w 620344"/>
                  <a:gd name="connsiteY3" fmla="*/ 248333 h 925864"/>
                  <a:gd name="connsiteX4" fmla="*/ 420590 w 620344"/>
                  <a:gd name="connsiteY4" fmla="*/ 87754 h 925864"/>
                  <a:gd name="connsiteX5" fmla="*/ 511020 w 620344"/>
                  <a:gd name="connsiteY5" fmla="*/ 12034 h 925864"/>
                  <a:gd name="connsiteX6" fmla="*/ 619681 w 620344"/>
                  <a:gd name="connsiteY6" fmla="*/ 333543 h 925864"/>
                  <a:gd name="connsiteX7" fmla="*/ 464021 w 620344"/>
                  <a:gd name="connsiteY7" fmla="*/ 482629 h 925864"/>
                  <a:gd name="connsiteX8" fmla="*/ 405733 w 620344"/>
                  <a:gd name="connsiteY8" fmla="*/ 631779 h 925864"/>
                  <a:gd name="connsiteX9" fmla="*/ 256011 w 620344"/>
                  <a:gd name="connsiteY9" fmla="*/ 786072 h 925864"/>
                  <a:gd name="connsiteX10" fmla="*/ 169150 w 620344"/>
                  <a:gd name="connsiteY10" fmla="*/ 906649 h 925864"/>
                  <a:gd name="connsiteX11" fmla="*/ 126291 w 620344"/>
                  <a:gd name="connsiteY11" fmla="*/ 906077 h 925864"/>
                  <a:gd name="connsiteX12" fmla="*/ 0 w 620344"/>
                  <a:gd name="connsiteY12" fmla="*/ 743213 h 925864"/>
                  <a:gd name="connsiteX13" fmla="*/ 0 w 620344"/>
                  <a:gd name="connsiteY13" fmla="*/ 743213 h 925864"/>
                  <a:gd name="connsiteX0" fmla="*/ 0 w 623047"/>
                  <a:gd name="connsiteY0" fmla="*/ 743213 h 925864"/>
                  <a:gd name="connsiteX1" fmla="*/ 219438 w 623047"/>
                  <a:gd name="connsiteY1" fmla="*/ 592349 h 925864"/>
                  <a:gd name="connsiteX2" fmla="*/ 358302 w 623047"/>
                  <a:gd name="connsiteY2" fmla="*/ 432341 h 925864"/>
                  <a:gd name="connsiteX3" fmla="*/ 421162 w 623047"/>
                  <a:gd name="connsiteY3" fmla="*/ 248333 h 925864"/>
                  <a:gd name="connsiteX4" fmla="*/ 420590 w 623047"/>
                  <a:gd name="connsiteY4" fmla="*/ 87754 h 925864"/>
                  <a:gd name="connsiteX5" fmla="*/ 511020 w 623047"/>
                  <a:gd name="connsiteY5" fmla="*/ 12034 h 925864"/>
                  <a:gd name="connsiteX6" fmla="*/ 622395 w 623047"/>
                  <a:gd name="connsiteY6" fmla="*/ 306409 h 925864"/>
                  <a:gd name="connsiteX7" fmla="*/ 464021 w 623047"/>
                  <a:gd name="connsiteY7" fmla="*/ 482629 h 925864"/>
                  <a:gd name="connsiteX8" fmla="*/ 405733 w 623047"/>
                  <a:gd name="connsiteY8" fmla="*/ 631779 h 925864"/>
                  <a:gd name="connsiteX9" fmla="*/ 256011 w 623047"/>
                  <a:gd name="connsiteY9" fmla="*/ 786072 h 925864"/>
                  <a:gd name="connsiteX10" fmla="*/ 169150 w 623047"/>
                  <a:gd name="connsiteY10" fmla="*/ 906649 h 925864"/>
                  <a:gd name="connsiteX11" fmla="*/ 126291 w 623047"/>
                  <a:gd name="connsiteY11" fmla="*/ 906077 h 925864"/>
                  <a:gd name="connsiteX12" fmla="*/ 0 w 623047"/>
                  <a:gd name="connsiteY12" fmla="*/ 743213 h 925864"/>
                  <a:gd name="connsiteX13" fmla="*/ 0 w 623047"/>
                  <a:gd name="connsiteY13" fmla="*/ 743213 h 925864"/>
                  <a:gd name="connsiteX0" fmla="*/ 0 w 622395"/>
                  <a:gd name="connsiteY0" fmla="*/ 743213 h 925864"/>
                  <a:gd name="connsiteX1" fmla="*/ 219438 w 622395"/>
                  <a:gd name="connsiteY1" fmla="*/ 592349 h 925864"/>
                  <a:gd name="connsiteX2" fmla="*/ 358302 w 622395"/>
                  <a:gd name="connsiteY2" fmla="*/ 432341 h 925864"/>
                  <a:gd name="connsiteX3" fmla="*/ 421162 w 622395"/>
                  <a:gd name="connsiteY3" fmla="*/ 248333 h 925864"/>
                  <a:gd name="connsiteX4" fmla="*/ 420590 w 622395"/>
                  <a:gd name="connsiteY4" fmla="*/ 87754 h 925864"/>
                  <a:gd name="connsiteX5" fmla="*/ 511020 w 622395"/>
                  <a:gd name="connsiteY5" fmla="*/ 12034 h 925864"/>
                  <a:gd name="connsiteX6" fmla="*/ 622395 w 622395"/>
                  <a:gd name="connsiteY6" fmla="*/ 306409 h 925864"/>
                  <a:gd name="connsiteX7" fmla="*/ 405733 w 622395"/>
                  <a:gd name="connsiteY7" fmla="*/ 631779 h 925864"/>
                  <a:gd name="connsiteX8" fmla="*/ 256011 w 622395"/>
                  <a:gd name="connsiteY8" fmla="*/ 786072 h 925864"/>
                  <a:gd name="connsiteX9" fmla="*/ 169150 w 622395"/>
                  <a:gd name="connsiteY9" fmla="*/ 906649 h 925864"/>
                  <a:gd name="connsiteX10" fmla="*/ 126291 w 622395"/>
                  <a:gd name="connsiteY10" fmla="*/ 906077 h 925864"/>
                  <a:gd name="connsiteX11" fmla="*/ 0 w 622395"/>
                  <a:gd name="connsiteY11" fmla="*/ 743213 h 925864"/>
                  <a:gd name="connsiteX12" fmla="*/ 0 w 622395"/>
                  <a:gd name="connsiteY12" fmla="*/ 743213 h 925864"/>
                  <a:gd name="connsiteX0" fmla="*/ 0 w 625108"/>
                  <a:gd name="connsiteY0" fmla="*/ 743213 h 925864"/>
                  <a:gd name="connsiteX1" fmla="*/ 219438 w 625108"/>
                  <a:gd name="connsiteY1" fmla="*/ 592349 h 925864"/>
                  <a:gd name="connsiteX2" fmla="*/ 358302 w 625108"/>
                  <a:gd name="connsiteY2" fmla="*/ 432341 h 925864"/>
                  <a:gd name="connsiteX3" fmla="*/ 421162 w 625108"/>
                  <a:gd name="connsiteY3" fmla="*/ 248333 h 925864"/>
                  <a:gd name="connsiteX4" fmla="*/ 420590 w 625108"/>
                  <a:gd name="connsiteY4" fmla="*/ 87754 h 925864"/>
                  <a:gd name="connsiteX5" fmla="*/ 511020 w 625108"/>
                  <a:gd name="connsiteY5" fmla="*/ 12034 h 925864"/>
                  <a:gd name="connsiteX6" fmla="*/ 625108 w 625108"/>
                  <a:gd name="connsiteY6" fmla="*/ 333543 h 925864"/>
                  <a:gd name="connsiteX7" fmla="*/ 405733 w 625108"/>
                  <a:gd name="connsiteY7" fmla="*/ 631779 h 925864"/>
                  <a:gd name="connsiteX8" fmla="*/ 256011 w 625108"/>
                  <a:gd name="connsiteY8" fmla="*/ 786072 h 925864"/>
                  <a:gd name="connsiteX9" fmla="*/ 169150 w 625108"/>
                  <a:gd name="connsiteY9" fmla="*/ 906649 h 925864"/>
                  <a:gd name="connsiteX10" fmla="*/ 126291 w 625108"/>
                  <a:gd name="connsiteY10" fmla="*/ 906077 h 925864"/>
                  <a:gd name="connsiteX11" fmla="*/ 0 w 625108"/>
                  <a:gd name="connsiteY11" fmla="*/ 743213 h 925864"/>
                  <a:gd name="connsiteX12" fmla="*/ 0 w 625108"/>
                  <a:gd name="connsiteY12" fmla="*/ 743213 h 925864"/>
                  <a:gd name="connsiteX0" fmla="*/ 0 w 625108"/>
                  <a:gd name="connsiteY0" fmla="*/ 743213 h 925864"/>
                  <a:gd name="connsiteX1" fmla="*/ 219438 w 625108"/>
                  <a:gd name="connsiteY1" fmla="*/ 592349 h 925864"/>
                  <a:gd name="connsiteX2" fmla="*/ 358302 w 625108"/>
                  <a:gd name="connsiteY2" fmla="*/ 432341 h 925864"/>
                  <a:gd name="connsiteX3" fmla="*/ 421162 w 625108"/>
                  <a:gd name="connsiteY3" fmla="*/ 248333 h 925864"/>
                  <a:gd name="connsiteX4" fmla="*/ 420590 w 625108"/>
                  <a:gd name="connsiteY4" fmla="*/ 87754 h 925864"/>
                  <a:gd name="connsiteX5" fmla="*/ 511020 w 625108"/>
                  <a:gd name="connsiteY5" fmla="*/ 12034 h 925864"/>
                  <a:gd name="connsiteX6" fmla="*/ 625108 w 625108"/>
                  <a:gd name="connsiteY6" fmla="*/ 333543 h 925864"/>
                  <a:gd name="connsiteX7" fmla="*/ 405733 w 625108"/>
                  <a:gd name="connsiteY7" fmla="*/ 631779 h 925864"/>
                  <a:gd name="connsiteX8" fmla="*/ 256011 w 625108"/>
                  <a:gd name="connsiteY8" fmla="*/ 786072 h 925864"/>
                  <a:gd name="connsiteX9" fmla="*/ 169150 w 625108"/>
                  <a:gd name="connsiteY9" fmla="*/ 906649 h 925864"/>
                  <a:gd name="connsiteX10" fmla="*/ 126291 w 625108"/>
                  <a:gd name="connsiteY10" fmla="*/ 906077 h 925864"/>
                  <a:gd name="connsiteX11" fmla="*/ 0 w 625108"/>
                  <a:gd name="connsiteY11" fmla="*/ 743213 h 925864"/>
                  <a:gd name="connsiteX12" fmla="*/ 0 w 625108"/>
                  <a:gd name="connsiteY12" fmla="*/ 743213 h 925864"/>
                  <a:gd name="connsiteX0" fmla="*/ 0 w 625108"/>
                  <a:gd name="connsiteY0" fmla="*/ 743213 h 925864"/>
                  <a:gd name="connsiteX1" fmla="*/ 219438 w 625108"/>
                  <a:gd name="connsiteY1" fmla="*/ 592349 h 925864"/>
                  <a:gd name="connsiteX2" fmla="*/ 358302 w 625108"/>
                  <a:gd name="connsiteY2" fmla="*/ 432341 h 925864"/>
                  <a:gd name="connsiteX3" fmla="*/ 421162 w 625108"/>
                  <a:gd name="connsiteY3" fmla="*/ 248333 h 925864"/>
                  <a:gd name="connsiteX4" fmla="*/ 420590 w 625108"/>
                  <a:gd name="connsiteY4" fmla="*/ 87754 h 925864"/>
                  <a:gd name="connsiteX5" fmla="*/ 511020 w 625108"/>
                  <a:gd name="connsiteY5" fmla="*/ 12034 h 925864"/>
                  <a:gd name="connsiteX6" fmla="*/ 625108 w 625108"/>
                  <a:gd name="connsiteY6" fmla="*/ 333543 h 925864"/>
                  <a:gd name="connsiteX7" fmla="*/ 405733 w 625108"/>
                  <a:gd name="connsiteY7" fmla="*/ 631779 h 925864"/>
                  <a:gd name="connsiteX8" fmla="*/ 256011 w 625108"/>
                  <a:gd name="connsiteY8" fmla="*/ 786072 h 925864"/>
                  <a:gd name="connsiteX9" fmla="*/ 169150 w 625108"/>
                  <a:gd name="connsiteY9" fmla="*/ 906649 h 925864"/>
                  <a:gd name="connsiteX10" fmla="*/ 126291 w 625108"/>
                  <a:gd name="connsiteY10" fmla="*/ 906077 h 925864"/>
                  <a:gd name="connsiteX11" fmla="*/ 0 w 625108"/>
                  <a:gd name="connsiteY11" fmla="*/ 743213 h 925864"/>
                  <a:gd name="connsiteX12" fmla="*/ 0 w 625108"/>
                  <a:gd name="connsiteY12" fmla="*/ 743213 h 925864"/>
                  <a:gd name="connsiteX0" fmla="*/ 0 w 630897"/>
                  <a:gd name="connsiteY0" fmla="*/ 710234 h 925864"/>
                  <a:gd name="connsiteX1" fmla="*/ 225227 w 630897"/>
                  <a:gd name="connsiteY1" fmla="*/ 592349 h 925864"/>
                  <a:gd name="connsiteX2" fmla="*/ 364091 w 630897"/>
                  <a:gd name="connsiteY2" fmla="*/ 432341 h 925864"/>
                  <a:gd name="connsiteX3" fmla="*/ 426951 w 630897"/>
                  <a:gd name="connsiteY3" fmla="*/ 248333 h 925864"/>
                  <a:gd name="connsiteX4" fmla="*/ 426379 w 630897"/>
                  <a:gd name="connsiteY4" fmla="*/ 87754 h 925864"/>
                  <a:gd name="connsiteX5" fmla="*/ 516809 w 630897"/>
                  <a:gd name="connsiteY5" fmla="*/ 12034 h 925864"/>
                  <a:gd name="connsiteX6" fmla="*/ 630897 w 630897"/>
                  <a:gd name="connsiteY6" fmla="*/ 333543 h 925864"/>
                  <a:gd name="connsiteX7" fmla="*/ 411522 w 630897"/>
                  <a:gd name="connsiteY7" fmla="*/ 631779 h 925864"/>
                  <a:gd name="connsiteX8" fmla="*/ 261800 w 630897"/>
                  <a:gd name="connsiteY8" fmla="*/ 786072 h 925864"/>
                  <a:gd name="connsiteX9" fmla="*/ 174939 w 630897"/>
                  <a:gd name="connsiteY9" fmla="*/ 906649 h 925864"/>
                  <a:gd name="connsiteX10" fmla="*/ 132080 w 630897"/>
                  <a:gd name="connsiteY10" fmla="*/ 906077 h 925864"/>
                  <a:gd name="connsiteX11" fmla="*/ 5789 w 630897"/>
                  <a:gd name="connsiteY11" fmla="*/ 743213 h 925864"/>
                  <a:gd name="connsiteX12" fmla="*/ 0 w 630897"/>
                  <a:gd name="connsiteY12" fmla="*/ 710234 h 925864"/>
                  <a:gd name="connsiteX0" fmla="*/ 0 w 630897"/>
                  <a:gd name="connsiteY0" fmla="*/ 710234 h 925864"/>
                  <a:gd name="connsiteX1" fmla="*/ 219439 w 630897"/>
                  <a:gd name="connsiteY1" fmla="*/ 580356 h 925864"/>
                  <a:gd name="connsiteX2" fmla="*/ 364091 w 630897"/>
                  <a:gd name="connsiteY2" fmla="*/ 432341 h 925864"/>
                  <a:gd name="connsiteX3" fmla="*/ 426951 w 630897"/>
                  <a:gd name="connsiteY3" fmla="*/ 248333 h 925864"/>
                  <a:gd name="connsiteX4" fmla="*/ 426379 w 630897"/>
                  <a:gd name="connsiteY4" fmla="*/ 87754 h 925864"/>
                  <a:gd name="connsiteX5" fmla="*/ 516809 w 630897"/>
                  <a:gd name="connsiteY5" fmla="*/ 12034 h 925864"/>
                  <a:gd name="connsiteX6" fmla="*/ 630897 w 630897"/>
                  <a:gd name="connsiteY6" fmla="*/ 333543 h 925864"/>
                  <a:gd name="connsiteX7" fmla="*/ 411522 w 630897"/>
                  <a:gd name="connsiteY7" fmla="*/ 631779 h 925864"/>
                  <a:gd name="connsiteX8" fmla="*/ 261800 w 630897"/>
                  <a:gd name="connsiteY8" fmla="*/ 786072 h 925864"/>
                  <a:gd name="connsiteX9" fmla="*/ 174939 w 630897"/>
                  <a:gd name="connsiteY9" fmla="*/ 906649 h 925864"/>
                  <a:gd name="connsiteX10" fmla="*/ 132080 w 630897"/>
                  <a:gd name="connsiteY10" fmla="*/ 906077 h 925864"/>
                  <a:gd name="connsiteX11" fmla="*/ 5789 w 630897"/>
                  <a:gd name="connsiteY11" fmla="*/ 743213 h 925864"/>
                  <a:gd name="connsiteX12" fmla="*/ 0 w 630897"/>
                  <a:gd name="connsiteY12" fmla="*/ 710234 h 925864"/>
                  <a:gd name="connsiteX0" fmla="*/ 0 w 630897"/>
                  <a:gd name="connsiteY0" fmla="*/ 710234 h 925864"/>
                  <a:gd name="connsiteX1" fmla="*/ 219439 w 630897"/>
                  <a:gd name="connsiteY1" fmla="*/ 580356 h 925864"/>
                  <a:gd name="connsiteX2" fmla="*/ 352514 w 630897"/>
                  <a:gd name="connsiteY2" fmla="*/ 423347 h 925864"/>
                  <a:gd name="connsiteX3" fmla="*/ 426951 w 630897"/>
                  <a:gd name="connsiteY3" fmla="*/ 248333 h 925864"/>
                  <a:gd name="connsiteX4" fmla="*/ 426379 w 630897"/>
                  <a:gd name="connsiteY4" fmla="*/ 87754 h 925864"/>
                  <a:gd name="connsiteX5" fmla="*/ 516809 w 630897"/>
                  <a:gd name="connsiteY5" fmla="*/ 12034 h 925864"/>
                  <a:gd name="connsiteX6" fmla="*/ 630897 w 630897"/>
                  <a:gd name="connsiteY6" fmla="*/ 333543 h 925864"/>
                  <a:gd name="connsiteX7" fmla="*/ 411522 w 630897"/>
                  <a:gd name="connsiteY7" fmla="*/ 631779 h 925864"/>
                  <a:gd name="connsiteX8" fmla="*/ 261800 w 630897"/>
                  <a:gd name="connsiteY8" fmla="*/ 786072 h 925864"/>
                  <a:gd name="connsiteX9" fmla="*/ 174939 w 630897"/>
                  <a:gd name="connsiteY9" fmla="*/ 906649 h 925864"/>
                  <a:gd name="connsiteX10" fmla="*/ 132080 w 630897"/>
                  <a:gd name="connsiteY10" fmla="*/ 906077 h 925864"/>
                  <a:gd name="connsiteX11" fmla="*/ 5789 w 630897"/>
                  <a:gd name="connsiteY11" fmla="*/ 743213 h 925864"/>
                  <a:gd name="connsiteX12" fmla="*/ 0 w 630897"/>
                  <a:gd name="connsiteY12" fmla="*/ 710234 h 925864"/>
                  <a:gd name="connsiteX0" fmla="*/ 0 w 630897"/>
                  <a:gd name="connsiteY0" fmla="*/ 710234 h 925864"/>
                  <a:gd name="connsiteX1" fmla="*/ 219439 w 630897"/>
                  <a:gd name="connsiteY1" fmla="*/ 580356 h 925864"/>
                  <a:gd name="connsiteX2" fmla="*/ 352514 w 630897"/>
                  <a:gd name="connsiteY2" fmla="*/ 423347 h 925864"/>
                  <a:gd name="connsiteX3" fmla="*/ 418267 w 630897"/>
                  <a:gd name="connsiteY3" fmla="*/ 242336 h 925864"/>
                  <a:gd name="connsiteX4" fmla="*/ 426379 w 630897"/>
                  <a:gd name="connsiteY4" fmla="*/ 87754 h 925864"/>
                  <a:gd name="connsiteX5" fmla="*/ 516809 w 630897"/>
                  <a:gd name="connsiteY5" fmla="*/ 12034 h 925864"/>
                  <a:gd name="connsiteX6" fmla="*/ 630897 w 630897"/>
                  <a:gd name="connsiteY6" fmla="*/ 333543 h 925864"/>
                  <a:gd name="connsiteX7" fmla="*/ 411522 w 630897"/>
                  <a:gd name="connsiteY7" fmla="*/ 631779 h 925864"/>
                  <a:gd name="connsiteX8" fmla="*/ 261800 w 630897"/>
                  <a:gd name="connsiteY8" fmla="*/ 786072 h 925864"/>
                  <a:gd name="connsiteX9" fmla="*/ 174939 w 630897"/>
                  <a:gd name="connsiteY9" fmla="*/ 906649 h 925864"/>
                  <a:gd name="connsiteX10" fmla="*/ 132080 w 630897"/>
                  <a:gd name="connsiteY10" fmla="*/ 906077 h 925864"/>
                  <a:gd name="connsiteX11" fmla="*/ 5789 w 630897"/>
                  <a:gd name="connsiteY11" fmla="*/ 743213 h 925864"/>
                  <a:gd name="connsiteX12" fmla="*/ 0 w 630897"/>
                  <a:gd name="connsiteY12" fmla="*/ 710234 h 925864"/>
                  <a:gd name="connsiteX0" fmla="*/ 0 w 630897"/>
                  <a:gd name="connsiteY0" fmla="*/ 709914 h 925544"/>
                  <a:gd name="connsiteX1" fmla="*/ 219439 w 630897"/>
                  <a:gd name="connsiteY1" fmla="*/ 580036 h 925544"/>
                  <a:gd name="connsiteX2" fmla="*/ 352514 w 630897"/>
                  <a:gd name="connsiteY2" fmla="*/ 423027 h 925544"/>
                  <a:gd name="connsiteX3" fmla="*/ 418267 w 630897"/>
                  <a:gd name="connsiteY3" fmla="*/ 242016 h 925544"/>
                  <a:gd name="connsiteX4" fmla="*/ 417696 w 630897"/>
                  <a:gd name="connsiteY4" fmla="*/ 90432 h 925544"/>
                  <a:gd name="connsiteX5" fmla="*/ 516809 w 630897"/>
                  <a:gd name="connsiteY5" fmla="*/ 11714 h 925544"/>
                  <a:gd name="connsiteX6" fmla="*/ 630897 w 630897"/>
                  <a:gd name="connsiteY6" fmla="*/ 333223 h 925544"/>
                  <a:gd name="connsiteX7" fmla="*/ 411522 w 630897"/>
                  <a:gd name="connsiteY7" fmla="*/ 631459 h 925544"/>
                  <a:gd name="connsiteX8" fmla="*/ 261800 w 630897"/>
                  <a:gd name="connsiteY8" fmla="*/ 785752 h 925544"/>
                  <a:gd name="connsiteX9" fmla="*/ 174939 w 630897"/>
                  <a:gd name="connsiteY9" fmla="*/ 906329 h 925544"/>
                  <a:gd name="connsiteX10" fmla="*/ 132080 w 630897"/>
                  <a:gd name="connsiteY10" fmla="*/ 905757 h 925544"/>
                  <a:gd name="connsiteX11" fmla="*/ 5789 w 630897"/>
                  <a:gd name="connsiteY11" fmla="*/ 742893 h 925544"/>
                  <a:gd name="connsiteX12" fmla="*/ 0 w 630897"/>
                  <a:gd name="connsiteY12" fmla="*/ 709914 h 925544"/>
                  <a:gd name="connsiteX0" fmla="*/ 0 w 630897"/>
                  <a:gd name="connsiteY0" fmla="*/ 704577 h 920207"/>
                  <a:gd name="connsiteX1" fmla="*/ 219439 w 630897"/>
                  <a:gd name="connsiteY1" fmla="*/ 574699 h 920207"/>
                  <a:gd name="connsiteX2" fmla="*/ 352514 w 630897"/>
                  <a:gd name="connsiteY2" fmla="*/ 417690 h 920207"/>
                  <a:gd name="connsiteX3" fmla="*/ 418267 w 630897"/>
                  <a:gd name="connsiteY3" fmla="*/ 236679 h 920207"/>
                  <a:gd name="connsiteX4" fmla="*/ 417696 w 630897"/>
                  <a:gd name="connsiteY4" fmla="*/ 85095 h 920207"/>
                  <a:gd name="connsiteX5" fmla="*/ 505232 w 630897"/>
                  <a:gd name="connsiteY5" fmla="*/ 12373 h 920207"/>
                  <a:gd name="connsiteX6" fmla="*/ 630897 w 630897"/>
                  <a:gd name="connsiteY6" fmla="*/ 327886 h 920207"/>
                  <a:gd name="connsiteX7" fmla="*/ 411522 w 630897"/>
                  <a:gd name="connsiteY7" fmla="*/ 626122 h 920207"/>
                  <a:gd name="connsiteX8" fmla="*/ 261800 w 630897"/>
                  <a:gd name="connsiteY8" fmla="*/ 780415 h 920207"/>
                  <a:gd name="connsiteX9" fmla="*/ 174939 w 630897"/>
                  <a:gd name="connsiteY9" fmla="*/ 900992 h 920207"/>
                  <a:gd name="connsiteX10" fmla="*/ 132080 w 630897"/>
                  <a:gd name="connsiteY10" fmla="*/ 900420 h 920207"/>
                  <a:gd name="connsiteX11" fmla="*/ 5789 w 630897"/>
                  <a:gd name="connsiteY11" fmla="*/ 737556 h 920207"/>
                  <a:gd name="connsiteX12" fmla="*/ 0 w 630897"/>
                  <a:gd name="connsiteY12" fmla="*/ 704577 h 920207"/>
                  <a:gd name="connsiteX0" fmla="*/ 0 w 625108"/>
                  <a:gd name="connsiteY0" fmla="*/ 737556 h 920207"/>
                  <a:gd name="connsiteX1" fmla="*/ 213650 w 625108"/>
                  <a:gd name="connsiteY1" fmla="*/ 574699 h 920207"/>
                  <a:gd name="connsiteX2" fmla="*/ 346725 w 625108"/>
                  <a:gd name="connsiteY2" fmla="*/ 417690 h 920207"/>
                  <a:gd name="connsiteX3" fmla="*/ 412478 w 625108"/>
                  <a:gd name="connsiteY3" fmla="*/ 236679 h 920207"/>
                  <a:gd name="connsiteX4" fmla="*/ 411907 w 625108"/>
                  <a:gd name="connsiteY4" fmla="*/ 85095 h 920207"/>
                  <a:gd name="connsiteX5" fmla="*/ 499443 w 625108"/>
                  <a:gd name="connsiteY5" fmla="*/ 12373 h 920207"/>
                  <a:gd name="connsiteX6" fmla="*/ 625108 w 625108"/>
                  <a:gd name="connsiteY6" fmla="*/ 327886 h 920207"/>
                  <a:gd name="connsiteX7" fmla="*/ 405733 w 625108"/>
                  <a:gd name="connsiteY7" fmla="*/ 626122 h 920207"/>
                  <a:gd name="connsiteX8" fmla="*/ 256011 w 625108"/>
                  <a:gd name="connsiteY8" fmla="*/ 780415 h 920207"/>
                  <a:gd name="connsiteX9" fmla="*/ 169150 w 625108"/>
                  <a:gd name="connsiteY9" fmla="*/ 900992 h 920207"/>
                  <a:gd name="connsiteX10" fmla="*/ 126291 w 625108"/>
                  <a:gd name="connsiteY10" fmla="*/ 900420 h 920207"/>
                  <a:gd name="connsiteX11" fmla="*/ 0 w 625108"/>
                  <a:gd name="connsiteY11" fmla="*/ 737556 h 920207"/>
                  <a:gd name="connsiteX0" fmla="*/ 0 w 630897"/>
                  <a:gd name="connsiteY0" fmla="*/ 704577 h 920207"/>
                  <a:gd name="connsiteX1" fmla="*/ 219439 w 630897"/>
                  <a:gd name="connsiteY1" fmla="*/ 574699 h 920207"/>
                  <a:gd name="connsiteX2" fmla="*/ 352514 w 630897"/>
                  <a:gd name="connsiteY2" fmla="*/ 417690 h 920207"/>
                  <a:gd name="connsiteX3" fmla="*/ 418267 w 630897"/>
                  <a:gd name="connsiteY3" fmla="*/ 236679 h 920207"/>
                  <a:gd name="connsiteX4" fmla="*/ 417696 w 630897"/>
                  <a:gd name="connsiteY4" fmla="*/ 85095 h 920207"/>
                  <a:gd name="connsiteX5" fmla="*/ 505232 w 630897"/>
                  <a:gd name="connsiteY5" fmla="*/ 12373 h 920207"/>
                  <a:gd name="connsiteX6" fmla="*/ 630897 w 630897"/>
                  <a:gd name="connsiteY6" fmla="*/ 327886 h 920207"/>
                  <a:gd name="connsiteX7" fmla="*/ 411522 w 630897"/>
                  <a:gd name="connsiteY7" fmla="*/ 626122 h 920207"/>
                  <a:gd name="connsiteX8" fmla="*/ 261800 w 630897"/>
                  <a:gd name="connsiteY8" fmla="*/ 780415 h 920207"/>
                  <a:gd name="connsiteX9" fmla="*/ 174939 w 630897"/>
                  <a:gd name="connsiteY9" fmla="*/ 900992 h 920207"/>
                  <a:gd name="connsiteX10" fmla="*/ 132080 w 630897"/>
                  <a:gd name="connsiteY10" fmla="*/ 900420 h 920207"/>
                  <a:gd name="connsiteX11" fmla="*/ 0 w 630897"/>
                  <a:gd name="connsiteY11" fmla="*/ 704577 h 920207"/>
                  <a:gd name="connsiteX0" fmla="*/ 0 w 630897"/>
                  <a:gd name="connsiteY0" fmla="*/ 704577 h 920207"/>
                  <a:gd name="connsiteX1" fmla="*/ 219439 w 630897"/>
                  <a:gd name="connsiteY1" fmla="*/ 574699 h 920207"/>
                  <a:gd name="connsiteX2" fmla="*/ 352514 w 630897"/>
                  <a:gd name="connsiteY2" fmla="*/ 417690 h 920207"/>
                  <a:gd name="connsiteX3" fmla="*/ 418267 w 630897"/>
                  <a:gd name="connsiteY3" fmla="*/ 236679 h 920207"/>
                  <a:gd name="connsiteX4" fmla="*/ 417696 w 630897"/>
                  <a:gd name="connsiteY4" fmla="*/ 85095 h 920207"/>
                  <a:gd name="connsiteX5" fmla="*/ 505232 w 630897"/>
                  <a:gd name="connsiteY5" fmla="*/ 12373 h 920207"/>
                  <a:gd name="connsiteX6" fmla="*/ 630897 w 630897"/>
                  <a:gd name="connsiteY6" fmla="*/ 327886 h 920207"/>
                  <a:gd name="connsiteX7" fmla="*/ 411522 w 630897"/>
                  <a:gd name="connsiteY7" fmla="*/ 626122 h 920207"/>
                  <a:gd name="connsiteX8" fmla="*/ 261800 w 630897"/>
                  <a:gd name="connsiteY8" fmla="*/ 780415 h 920207"/>
                  <a:gd name="connsiteX9" fmla="*/ 174939 w 630897"/>
                  <a:gd name="connsiteY9" fmla="*/ 900992 h 920207"/>
                  <a:gd name="connsiteX10" fmla="*/ 132080 w 630897"/>
                  <a:gd name="connsiteY10" fmla="*/ 900420 h 920207"/>
                  <a:gd name="connsiteX11" fmla="*/ 0 w 630897"/>
                  <a:gd name="connsiteY11" fmla="*/ 704577 h 920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30897" h="920207">
                    <a:moveTo>
                      <a:pt x="0" y="704577"/>
                    </a:moveTo>
                    <a:cubicBezTo>
                      <a:pt x="87618" y="688266"/>
                      <a:pt x="160687" y="622513"/>
                      <a:pt x="219439" y="574699"/>
                    </a:cubicBezTo>
                    <a:cubicBezTo>
                      <a:pt x="278191" y="526885"/>
                      <a:pt x="319376" y="474027"/>
                      <a:pt x="352514" y="417690"/>
                    </a:cubicBezTo>
                    <a:cubicBezTo>
                      <a:pt x="385652" y="361353"/>
                      <a:pt x="419981" y="306397"/>
                      <a:pt x="418267" y="236679"/>
                    </a:cubicBezTo>
                    <a:cubicBezTo>
                      <a:pt x="416552" y="182962"/>
                      <a:pt x="417696" y="138812"/>
                      <a:pt x="417696" y="85095"/>
                    </a:cubicBezTo>
                    <a:cubicBezTo>
                      <a:pt x="418268" y="41665"/>
                      <a:pt x="472050" y="-28592"/>
                      <a:pt x="505232" y="12373"/>
                    </a:cubicBezTo>
                    <a:cubicBezTo>
                      <a:pt x="516707" y="96752"/>
                      <a:pt x="592603" y="208754"/>
                      <a:pt x="630897" y="327886"/>
                    </a:cubicBezTo>
                    <a:cubicBezTo>
                      <a:pt x="602496" y="423037"/>
                      <a:pt x="473038" y="550701"/>
                      <a:pt x="411522" y="626122"/>
                    </a:cubicBezTo>
                    <a:cubicBezTo>
                      <a:pt x="350006" y="701543"/>
                      <a:pt x="301231" y="734698"/>
                      <a:pt x="261800" y="780415"/>
                    </a:cubicBezTo>
                    <a:cubicBezTo>
                      <a:pt x="232085" y="815273"/>
                      <a:pt x="201798" y="863847"/>
                      <a:pt x="174939" y="900992"/>
                    </a:cubicBezTo>
                    <a:cubicBezTo>
                      <a:pt x="156081" y="926707"/>
                      <a:pt x="150367" y="926707"/>
                      <a:pt x="132080" y="900420"/>
                    </a:cubicBezTo>
                    <a:cubicBezTo>
                      <a:pt x="108651" y="865561"/>
                      <a:pt x="17144" y="722863"/>
                      <a:pt x="0" y="704577"/>
                    </a:cubicBezTo>
                    <a:close/>
                  </a:path>
                </a:pathLst>
              </a:custGeom>
              <a:gradFill>
                <a:gsLst>
                  <a:gs pos="41000">
                    <a:srgbClr val="F6D6BA"/>
                  </a:gs>
                  <a:gs pos="0">
                    <a:schemeClr val="bg1">
                      <a:lumMod val="95000"/>
                    </a:schemeClr>
                  </a:gs>
                  <a:gs pos="100000">
                    <a:srgbClr val="EABB8B"/>
                  </a:gs>
                </a:gsLst>
                <a:lin ang="9000000" scaled="0"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226A18C2-201C-45D2-BD86-7946D9456830}"/>
                  </a:ext>
                </a:extLst>
              </p:cNvPr>
              <p:cNvSpPr/>
              <p:nvPr/>
            </p:nvSpPr>
            <p:spPr>
              <a:xfrm>
                <a:off x="9722967" y="2819156"/>
                <a:ext cx="1170564" cy="1037049"/>
              </a:xfrm>
              <a:custGeom>
                <a:avLst/>
                <a:gdLst>
                  <a:gd name="connsiteX0" fmla="*/ 1175339 w 1192482"/>
                  <a:gd name="connsiteY0" fmla="*/ 576597 h 1056467"/>
                  <a:gd name="connsiteX1" fmla="*/ 1038761 w 1192482"/>
                  <a:gd name="connsiteY1" fmla="*/ 284013 h 1056467"/>
                  <a:gd name="connsiteX2" fmla="*/ 690746 w 1192482"/>
                  <a:gd name="connsiteY2" fmla="*/ 24001 h 1056467"/>
                  <a:gd name="connsiteX3" fmla="*/ 619314 w 1192482"/>
                  <a:gd name="connsiteY3" fmla="*/ 0 h 1056467"/>
                  <a:gd name="connsiteX4" fmla="*/ 644458 w 1192482"/>
                  <a:gd name="connsiteY4" fmla="*/ 29144 h 1056467"/>
                  <a:gd name="connsiteX5" fmla="*/ 664458 w 1192482"/>
                  <a:gd name="connsiteY5" fmla="*/ 61146 h 1056467"/>
                  <a:gd name="connsiteX6" fmla="*/ 625028 w 1192482"/>
                  <a:gd name="connsiteY6" fmla="*/ 64574 h 1056467"/>
                  <a:gd name="connsiteX7" fmla="*/ 500451 w 1192482"/>
                  <a:gd name="connsiteY7" fmla="*/ 36002 h 1056467"/>
                  <a:gd name="connsiteX8" fmla="*/ 395875 w 1192482"/>
                  <a:gd name="connsiteY8" fmla="*/ 62860 h 1056467"/>
                  <a:gd name="connsiteX9" fmla="*/ 307871 w 1192482"/>
                  <a:gd name="connsiteY9" fmla="*/ 134863 h 1056467"/>
                  <a:gd name="connsiteX10" fmla="*/ 278727 w 1192482"/>
                  <a:gd name="connsiteY10" fmla="*/ 143435 h 1056467"/>
                  <a:gd name="connsiteX11" fmla="*/ 280441 w 1192482"/>
                  <a:gd name="connsiteY11" fmla="*/ 111434 h 1056467"/>
                  <a:gd name="connsiteX12" fmla="*/ 311871 w 1192482"/>
                  <a:gd name="connsiteY12" fmla="*/ 47431 h 1056467"/>
                  <a:gd name="connsiteX13" fmla="*/ 206152 w 1192482"/>
                  <a:gd name="connsiteY13" fmla="*/ 157721 h 1056467"/>
                  <a:gd name="connsiteX14" fmla="*/ 221581 w 1192482"/>
                  <a:gd name="connsiteY14" fmla="*/ 57717 h 1056467"/>
                  <a:gd name="connsiteX15" fmla="*/ 133006 w 1192482"/>
                  <a:gd name="connsiteY15" fmla="*/ 250297 h 1056467"/>
                  <a:gd name="connsiteX16" fmla="*/ 103290 w 1192482"/>
                  <a:gd name="connsiteY16" fmla="*/ 122291 h 1056467"/>
                  <a:gd name="connsiteX17" fmla="*/ 82146 w 1192482"/>
                  <a:gd name="connsiteY17" fmla="*/ 148578 h 1056467"/>
                  <a:gd name="connsiteX18" fmla="*/ 23858 w 1192482"/>
                  <a:gd name="connsiteY18" fmla="*/ 275441 h 1056467"/>
                  <a:gd name="connsiteX19" fmla="*/ 25001 w 1192482"/>
                  <a:gd name="connsiteY19" fmla="*/ 517166 h 1056467"/>
                  <a:gd name="connsiteX20" fmla="*/ 54145 w 1192482"/>
                  <a:gd name="connsiteY20" fmla="*/ 687460 h 1056467"/>
                  <a:gd name="connsiteX21" fmla="*/ 129577 w 1192482"/>
                  <a:gd name="connsiteY21" fmla="*/ 948614 h 1056467"/>
                  <a:gd name="connsiteX22" fmla="*/ 131863 w 1192482"/>
                  <a:gd name="connsiteY22" fmla="*/ 906898 h 1056467"/>
                  <a:gd name="connsiteX23" fmla="*/ 115291 w 1192482"/>
                  <a:gd name="connsiteY23" fmla="*/ 736033 h 1056467"/>
                  <a:gd name="connsiteX24" fmla="*/ 254154 w 1192482"/>
                  <a:gd name="connsiteY24" fmla="*/ 574883 h 1056467"/>
                  <a:gd name="connsiteX25" fmla="*/ 365017 w 1192482"/>
                  <a:gd name="connsiteY25" fmla="*/ 556025 h 1056467"/>
                  <a:gd name="connsiteX26" fmla="*/ 473593 w 1192482"/>
                  <a:gd name="connsiteY26" fmla="*/ 509166 h 1056467"/>
                  <a:gd name="connsiteX27" fmla="*/ 556454 w 1192482"/>
                  <a:gd name="connsiteY27" fmla="*/ 454878 h 1056467"/>
                  <a:gd name="connsiteX28" fmla="*/ 699317 w 1192482"/>
                  <a:gd name="connsiteY28" fmla="*/ 414876 h 1056467"/>
                  <a:gd name="connsiteX29" fmla="*/ 798750 w 1192482"/>
                  <a:gd name="connsiteY29" fmla="*/ 489165 h 1056467"/>
                  <a:gd name="connsiteX30" fmla="*/ 823323 w 1192482"/>
                  <a:gd name="connsiteY30" fmla="*/ 554311 h 1056467"/>
                  <a:gd name="connsiteX31" fmla="*/ 961615 w 1192482"/>
                  <a:gd name="connsiteY31" fmla="*/ 729747 h 1056467"/>
                  <a:gd name="connsiteX32" fmla="*/ 1021617 w 1192482"/>
                  <a:gd name="connsiteY32" fmla="*/ 850895 h 1056467"/>
                  <a:gd name="connsiteX33" fmla="*/ 1078192 w 1192482"/>
                  <a:gd name="connsiteY33" fmla="*/ 1028046 h 1056467"/>
                  <a:gd name="connsiteX34" fmla="*/ 1105621 w 1192482"/>
                  <a:gd name="connsiteY34" fmla="*/ 1056048 h 1056467"/>
                  <a:gd name="connsiteX35" fmla="*/ 1117622 w 1192482"/>
                  <a:gd name="connsiteY35" fmla="*/ 1021760 h 1056467"/>
                  <a:gd name="connsiteX36" fmla="*/ 1093049 w 1192482"/>
                  <a:gd name="connsiteY36" fmla="*/ 913184 h 1056467"/>
                  <a:gd name="connsiteX37" fmla="*/ 1097049 w 1192482"/>
                  <a:gd name="connsiteY37" fmla="*/ 776606 h 1056467"/>
                  <a:gd name="connsiteX38" fmla="*/ 1151909 w 1192482"/>
                  <a:gd name="connsiteY38" fmla="*/ 682316 h 1056467"/>
                  <a:gd name="connsiteX39" fmla="*/ 1192482 w 1192482"/>
                  <a:gd name="connsiteY39" fmla="*/ 640600 h 1056467"/>
                  <a:gd name="connsiteX40" fmla="*/ 1175339 w 1192482"/>
                  <a:gd name="connsiteY40" fmla="*/ 576597 h 1056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192482" h="1056467">
                    <a:moveTo>
                      <a:pt x="1175339" y="576597"/>
                    </a:moveTo>
                    <a:cubicBezTo>
                      <a:pt x="1145052" y="472021"/>
                      <a:pt x="1118193" y="364016"/>
                      <a:pt x="1038761" y="284013"/>
                    </a:cubicBezTo>
                    <a:cubicBezTo>
                      <a:pt x="935899" y="180580"/>
                      <a:pt x="821037" y="91433"/>
                      <a:pt x="690746" y="24001"/>
                    </a:cubicBezTo>
                    <a:cubicBezTo>
                      <a:pt x="669030" y="12572"/>
                      <a:pt x="646172" y="2286"/>
                      <a:pt x="619314" y="0"/>
                    </a:cubicBezTo>
                    <a:cubicBezTo>
                      <a:pt x="623885" y="14858"/>
                      <a:pt x="636457" y="20001"/>
                      <a:pt x="644458" y="29144"/>
                    </a:cubicBezTo>
                    <a:cubicBezTo>
                      <a:pt x="653029" y="38859"/>
                      <a:pt x="670745" y="48574"/>
                      <a:pt x="664458" y="61146"/>
                    </a:cubicBezTo>
                    <a:cubicBezTo>
                      <a:pt x="657030" y="76003"/>
                      <a:pt x="638172" y="67432"/>
                      <a:pt x="625028" y="64574"/>
                    </a:cubicBezTo>
                    <a:cubicBezTo>
                      <a:pt x="583312" y="55431"/>
                      <a:pt x="542167" y="45716"/>
                      <a:pt x="500451" y="36002"/>
                    </a:cubicBezTo>
                    <a:cubicBezTo>
                      <a:pt x="460449" y="26287"/>
                      <a:pt x="426162" y="34287"/>
                      <a:pt x="395875" y="62860"/>
                    </a:cubicBezTo>
                    <a:cubicBezTo>
                      <a:pt x="368445" y="88575"/>
                      <a:pt x="339872" y="114291"/>
                      <a:pt x="307871" y="134863"/>
                    </a:cubicBezTo>
                    <a:cubicBezTo>
                      <a:pt x="299299" y="140578"/>
                      <a:pt x="288442" y="150292"/>
                      <a:pt x="278727" y="143435"/>
                    </a:cubicBezTo>
                    <a:cubicBezTo>
                      <a:pt x="266726" y="134863"/>
                      <a:pt x="275869" y="121720"/>
                      <a:pt x="280441" y="111434"/>
                    </a:cubicBezTo>
                    <a:cubicBezTo>
                      <a:pt x="290156" y="89718"/>
                      <a:pt x="301585" y="69146"/>
                      <a:pt x="311871" y="47431"/>
                    </a:cubicBezTo>
                    <a:cubicBezTo>
                      <a:pt x="266726" y="73146"/>
                      <a:pt x="239297" y="116005"/>
                      <a:pt x="206152" y="157721"/>
                    </a:cubicBezTo>
                    <a:cubicBezTo>
                      <a:pt x="198723" y="120005"/>
                      <a:pt x="214152" y="92576"/>
                      <a:pt x="221581" y="57717"/>
                    </a:cubicBezTo>
                    <a:cubicBezTo>
                      <a:pt x="165579" y="111434"/>
                      <a:pt x="139863" y="173151"/>
                      <a:pt x="133006" y="250297"/>
                    </a:cubicBezTo>
                    <a:cubicBezTo>
                      <a:pt x="97576" y="208581"/>
                      <a:pt x="117005" y="162293"/>
                      <a:pt x="103290" y="122291"/>
                    </a:cubicBezTo>
                    <a:cubicBezTo>
                      <a:pt x="91861" y="129720"/>
                      <a:pt x="87290" y="139435"/>
                      <a:pt x="82146" y="148578"/>
                    </a:cubicBezTo>
                    <a:cubicBezTo>
                      <a:pt x="59860" y="189723"/>
                      <a:pt x="40430" y="232010"/>
                      <a:pt x="23858" y="275441"/>
                    </a:cubicBezTo>
                    <a:cubicBezTo>
                      <a:pt x="-7572" y="356016"/>
                      <a:pt x="-8715" y="437163"/>
                      <a:pt x="25001" y="517166"/>
                    </a:cubicBezTo>
                    <a:cubicBezTo>
                      <a:pt x="48431" y="572026"/>
                      <a:pt x="58717" y="628028"/>
                      <a:pt x="54145" y="687460"/>
                    </a:cubicBezTo>
                    <a:cubicBezTo>
                      <a:pt x="47288" y="783464"/>
                      <a:pt x="76432" y="869753"/>
                      <a:pt x="129577" y="948614"/>
                    </a:cubicBezTo>
                    <a:cubicBezTo>
                      <a:pt x="140435" y="935471"/>
                      <a:pt x="134149" y="920613"/>
                      <a:pt x="131863" y="906898"/>
                    </a:cubicBezTo>
                    <a:cubicBezTo>
                      <a:pt x="122148" y="850324"/>
                      <a:pt x="114719" y="793750"/>
                      <a:pt x="115291" y="736033"/>
                    </a:cubicBezTo>
                    <a:cubicBezTo>
                      <a:pt x="116434" y="630314"/>
                      <a:pt x="150721" y="590312"/>
                      <a:pt x="254154" y="574883"/>
                    </a:cubicBezTo>
                    <a:cubicBezTo>
                      <a:pt x="291299" y="569169"/>
                      <a:pt x="329015" y="566883"/>
                      <a:pt x="365017" y="556025"/>
                    </a:cubicBezTo>
                    <a:cubicBezTo>
                      <a:pt x="404447" y="547453"/>
                      <a:pt x="439877" y="530881"/>
                      <a:pt x="473593" y="509166"/>
                    </a:cubicBezTo>
                    <a:cubicBezTo>
                      <a:pt x="501023" y="491451"/>
                      <a:pt x="528452" y="472593"/>
                      <a:pt x="556454" y="454878"/>
                    </a:cubicBezTo>
                    <a:cubicBezTo>
                      <a:pt x="599884" y="426305"/>
                      <a:pt x="646743" y="413161"/>
                      <a:pt x="699317" y="414876"/>
                    </a:cubicBezTo>
                    <a:cubicBezTo>
                      <a:pt x="757605" y="417162"/>
                      <a:pt x="781035" y="432591"/>
                      <a:pt x="798750" y="489165"/>
                    </a:cubicBezTo>
                    <a:cubicBezTo>
                      <a:pt x="805608" y="511452"/>
                      <a:pt x="811894" y="533738"/>
                      <a:pt x="823323" y="554311"/>
                    </a:cubicBezTo>
                    <a:cubicBezTo>
                      <a:pt x="860467" y="620028"/>
                      <a:pt x="916470" y="670887"/>
                      <a:pt x="961615" y="729747"/>
                    </a:cubicBezTo>
                    <a:cubicBezTo>
                      <a:pt x="962758" y="731462"/>
                      <a:pt x="1016475" y="838895"/>
                      <a:pt x="1021617" y="850895"/>
                    </a:cubicBezTo>
                    <a:cubicBezTo>
                      <a:pt x="1045619" y="908612"/>
                      <a:pt x="1059334" y="969187"/>
                      <a:pt x="1078192" y="1028046"/>
                    </a:cubicBezTo>
                    <a:cubicBezTo>
                      <a:pt x="1082192" y="1041190"/>
                      <a:pt x="1087335" y="1059476"/>
                      <a:pt x="1105621" y="1056048"/>
                    </a:cubicBezTo>
                    <a:cubicBezTo>
                      <a:pt x="1122194" y="1053190"/>
                      <a:pt x="1118765" y="1034332"/>
                      <a:pt x="1117622" y="1021760"/>
                    </a:cubicBezTo>
                    <a:cubicBezTo>
                      <a:pt x="1115336" y="984044"/>
                      <a:pt x="1104478" y="948614"/>
                      <a:pt x="1093049" y="913184"/>
                    </a:cubicBezTo>
                    <a:cubicBezTo>
                      <a:pt x="1080477" y="872039"/>
                      <a:pt x="1078763" y="820037"/>
                      <a:pt x="1097049" y="776606"/>
                    </a:cubicBezTo>
                    <a:cubicBezTo>
                      <a:pt x="1096478" y="776606"/>
                      <a:pt x="1138766" y="705175"/>
                      <a:pt x="1151909" y="682316"/>
                    </a:cubicBezTo>
                    <a:cubicBezTo>
                      <a:pt x="1161052" y="664030"/>
                      <a:pt x="1179339" y="655458"/>
                      <a:pt x="1192482" y="640600"/>
                    </a:cubicBezTo>
                    <a:cubicBezTo>
                      <a:pt x="1187339" y="619457"/>
                      <a:pt x="1181053" y="598313"/>
                      <a:pt x="1175339" y="576597"/>
                    </a:cubicBezTo>
                    <a:close/>
                  </a:path>
                </a:pathLst>
              </a:custGeom>
              <a:solidFill>
                <a:srgbClr val="765640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B8B3EB74-15CD-431A-BFED-65572A3F91F8}"/>
                  </a:ext>
                </a:extLst>
              </p:cNvPr>
              <p:cNvSpPr/>
              <p:nvPr/>
            </p:nvSpPr>
            <p:spPr>
              <a:xfrm>
                <a:off x="9744587" y="3486687"/>
                <a:ext cx="1110799" cy="599993"/>
              </a:xfrm>
              <a:custGeom>
                <a:avLst/>
                <a:gdLst>
                  <a:gd name="connsiteX0" fmla="*/ 1079596 w 1131598"/>
                  <a:gd name="connsiteY0" fmla="*/ 7429 h 611228"/>
                  <a:gd name="connsiteX1" fmla="*/ 1131599 w 1131598"/>
                  <a:gd name="connsiteY1" fmla="*/ 0 h 611228"/>
                  <a:gd name="connsiteX2" fmla="*/ 1073882 w 1131598"/>
                  <a:gd name="connsiteY2" fmla="*/ 102862 h 611228"/>
                  <a:gd name="connsiteX3" fmla="*/ 983592 w 1131598"/>
                  <a:gd name="connsiteY3" fmla="*/ 124006 h 611228"/>
                  <a:gd name="connsiteX4" fmla="*/ 867587 w 1131598"/>
                  <a:gd name="connsiteY4" fmla="*/ 158864 h 611228"/>
                  <a:gd name="connsiteX5" fmla="*/ 840728 w 1131598"/>
                  <a:gd name="connsiteY5" fmla="*/ 212581 h 611228"/>
                  <a:gd name="connsiteX6" fmla="*/ 847586 w 1131598"/>
                  <a:gd name="connsiteY6" fmla="*/ 314300 h 611228"/>
                  <a:gd name="connsiteX7" fmla="*/ 788726 w 1131598"/>
                  <a:gd name="connsiteY7" fmla="*/ 425162 h 611228"/>
                  <a:gd name="connsiteX8" fmla="*/ 653863 w 1131598"/>
                  <a:gd name="connsiteY8" fmla="*/ 466878 h 611228"/>
                  <a:gd name="connsiteX9" fmla="*/ 533286 w 1131598"/>
                  <a:gd name="connsiteY9" fmla="*/ 425733 h 611228"/>
                  <a:gd name="connsiteX10" fmla="*/ 452139 w 1131598"/>
                  <a:gd name="connsiteY10" fmla="*/ 354873 h 611228"/>
                  <a:gd name="connsiteX11" fmla="*/ 383565 w 1131598"/>
                  <a:gd name="connsiteY11" fmla="*/ 381732 h 611228"/>
                  <a:gd name="connsiteX12" fmla="*/ 378993 w 1131598"/>
                  <a:gd name="connsiteY12" fmla="*/ 448592 h 611228"/>
                  <a:gd name="connsiteX13" fmla="*/ 357849 w 1131598"/>
                  <a:gd name="connsiteY13" fmla="*/ 542310 h 611228"/>
                  <a:gd name="connsiteX14" fmla="*/ 327562 w 1131598"/>
                  <a:gd name="connsiteY14" fmla="*/ 578883 h 611228"/>
                  <a:gd name="connsiteX15" fmla="*/ 216700 w 1131598"/>
                  <a:gd name="connsiteY15" fmla="*/ 609742 h 611228"/>
                  <a:gd name="connsiteX16" fmla="*/ 82980 w 1131598"/>
                  <a:gd name="connsiteY16" fmla="*/ 508594 h 611228"/>
                  <a:gd name="connsiteX17" fmla="*/ 18406 w 1131598"/>
                  <a:gd name="connsiteY17" fmla="*/ 432591 h 611228"/>
                  <a:gd name="connsiteX18" fmla="*/ 20691 w 1131598"/>
                  <a:gd name="connsiteY18" fmla="*/ 368588 h 611228"/>
                  <a:gd name="connsiteX19" fmla="*/ 138982 w 1131598"/>
                  <a:gd name="connsiteY19" fmla="*/ 308585 h 611228"/>
                  <a:gd name="connsiteX20" fmla="*/ 253845 w 1131598"/>
                  <a:gd name="connsiteY20" fmla="*/ 277727 h 611228"/>
                  <a:gd name="connsiteX21" fmla="*/ 482998 w 1131598"/>
                  <a:gd name="connsiteY21" fmla="*/ 202295 h 611228"/>
                  <a:gd name="connsiteX22" fmla="*/ 762439 w 1131598"/>
                  <a:gd name="connsiteY22" fmla="*/ 105148 h 611228"/>
                  <a:gd name="connsiteX23" fmla="*/ 902445 w 1131598"/>
                  <a:gd name="connsiteY23" fmla="*/ 57717 h 611228"/>
                  <a:gd name="connsiteX24" fmla="*/ 1079596 w 1131598"/>
                  <a:gd name="connsiteY24" fmla="*/ 7429 h 61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131598" h="611228">
                    <a:moveTo>
                      <a:pt x="1079596" y="7429"/>
                    </a:moveTo>
                    <a:cubicBezTo>
                      <a:pt x="1096740" y="5143"/>
                      <a:pt x="1114455" y="2286"/>
                      <a:pt x="1131599" y="0"/>
                    </a:cubicBezTo>
                    <a:cubicBezTo>
                      <a:pt x="1109883" y="36002"/>
                      <a:pt x="1096169" y="58860"/>
                      <a:pt x="1073882" y="102862"/>
                    </a:cubicBezTo>
                    <a:cubicBezTo>
                      <a:pt x="1051595" y="108005"/>
                      <a:pt x="1020736" y="115434"/>
                      <a:pt x="983592" y="124006"/>
                    </a:cubicBezTo>
                    <a:cubicBezTo>
                      <a:pt x="943590" y="133149"/>
                      <a:pt x="904731" y="142292"/>
                      <a:pt x="867587" y="158864"/>
                    </a:cubicBezTo>
                    <a:cubicBezTo>
                      <a:pt x="844729" y="168579"/>
                      <a:pt x="839585" y="189723"/>
                      <a:pt x="840728" y="212581"/>
                    </a:cubicBezTo>
                    <a:cubicBezTo>
                      <a:pt x="842443" y="246868"/>
                      <a:pt x="844729" y="280584"/>
                      <a:pt x="847586" y="314300"/>
                    </a:cubicBezTo>
                    <a:cubicBezTo>
                      <a:pt x="852729" y="365159"/>
                      <a:pt x="832157" y="400590"/>
                      <a:pt x="788726" y="425162"/>
                    </a:cubicBezTo>
                    <a:cubicBezTo>
                      <a:pt x="747010" y="448592"/>
                      <a:pt x="701865" y="462878"/>
                      <a:pt x="653863" y="466878"/>
                    </a:cubicBezTo>
                    <a:cubicBezTo>
                      <a:pt x="608146" y="470878"/>
                      <a:pt x="568145" y="455449"/>
                      <a:pt x="533286" y="425733"/>
                    </a:cubicBezTo>
                    <a:cubicBezTo>
                      <a:pt x="505856" y="402304"/>
                      <a:pt x="480141" y="377160"/>
                      <a:pt x="452139" y="354873"/>
                    </a:cubicBezTo>
                    <a:cubicBezTo>
                      <a:pt x="413852" y="324015"/>
                      <a:pt x="390422" y="333729"/>
                      <a:pt x="383565" y="381732"/>
                    </a:cubicBezTo>
                    <a:cubicBezTo>
                      <a:pt x="380708" y="404018"/>
                      <a:pt x="378993" y="426305"/>
                      <a:pt x="378993" y="448592"/>
                    </a:cubicBezTo>
                    <a:cubicBezTo>
                      <a:pt x="378993" y="482307"/>
                      <a:pt x="374422" y="503451"/>
                      <a:pt x="357849" y="542310"/>
                    </a:cubicBezTo>
                    <a:cubicBezTo>
                      <a:pt x="350992" y="558882"/>
                      <a:pt x="340134" y="570311"/>
                      <a:pt x="327562" y="578883"/>
                    </a:cubicBezTo>
                    <a:cubicBezTo>
                      <a:pt x="294418" y="601741"/>
                      <a:pt x="258416" y="616028"/>
                      <a:pt x="216700" y="609742"/>
                    </a:cubicBezTo>
                    <a:cubicBezTo>
                      <a:pt x="148126" y="608027"/>
                      <a:pt x="113838" y="560597"/>
                      <a:pt x="82980" y="508594"/>
                    </a:cubicBezTo>
                    <a:cubicBezTo>
                      <a:pt x="65836" y="479450"/>
                      <a:pt x="49836" y="451449"/>
                      <a:pt x="18406" y="432591"/>
                    </a:cubicBezTo>
                    <a:cubicBezTo>
                      <a:pt x="-7881" y="416590"/>
                      <a:pt x="-5024" y="384589"/>
                      <a:pt x="20691" y="368588"/>
                    </a:cubicBezTo>
                    <a:cubicBezTo>
                      <a:pt x="58407" y="345158"/>
                      <a:pt x="98409" y="326872"/>
                      <a:pt x="138982" y="308585"/>
                    </a:cubicBezTo>
                    <a:cubicBezTo>
                      <a:pt x="185842" y="287442"/>
                      <a:pt x="214415" y="283441"/>
                      <a:pt x="253845" y="277727"/>
                    </a:cubicBezTo>
                    <a:cubicBezTo>
                      <a:pt x="336134" y="271441"/>
                      <a:pt x="412138" y="246868"/>
                      <a:pt x="482998" y="202295"/>
                    </a:cubicBezTo>
                    <a:cubicBezTo>
                      <a:pt x="567573" y="149150"/>
                      <a:pt x="664720" y="125148"/>
                      <a:pt x="762439" y="105148"/>
                    </a:cubicBezTo>
                    <a:cubicBezTo>
                      <a:pt x="811013" y="95433"/>
                      <a:pt x="857872" y="79432"/>
                      <a:pt x="902445" y="57717"/>
                    </a:cubicBezTo>
                    <a:cubicBezTo>
                      <a:pt x="915589" y="50859"/>
                      <a:pt x="1032737" y="13715"/>
                      <a:pt x="1079596" y="7429"/>
                    </a:cubicBezTo>
                    <a:close/>
                  </a:path>
                </a:pathLst>
              </a:custGeom>
              <a:solidFill>
                <a:srgbClr val="333231"/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79848B1D-635B-4153-8F65-46A7AF2680F7}"/>
                  </a:ext>
                </a:extLst>
              </p:cNvPr>
              <p:cNvSpPr/>
              <p:nvPr/>
            </p:nvSpPr>
            <p:spPr>
              <a:xfrm>
                <a:off x="10204893" y="3638127"/>
                <a:ext cx="353189" cy="291710"/>
              </a:xfrm>
              <a:custGeom>
                <a:avLst/>
                <a:gdLst>
                  <a:gd name="connsiteX0" fmla="*/ 191795 w 359802"/>
                  <a:gd name="connsiteY0" fmla="*/ 297173 h 297172"/>
                  <a:gd name="connsiteX1" fmla="*/ 5501 w 359802"/>
                  <a:gd name="connsiteY1" fmla="*/ 166310 h 297172"/>
                  <a:gd name="connsiteX2" fmla="*/ 28930 w 359802"/>
                  <a:gd name="connsiteY2" fmla="*/ 82877 h 297172"/>
                  <a:gd name="connsiteX3" fmla="*/ 274084 w 359802"/>
                  <a:gd name="connsiteY3" fmla="*/ 17 h 297172"/>
                  <a:gd name="connsiteX4" fmla="*/ 327230 w 359802"/>
                  <a:gd name="connsiteY4" fmla="*/ 35447 h 297172"/>
                  <a:gd name="connsiteX5" fmla="*/ 359802 w 359802"/>
                  <a:gd name="connsiteY5" fmla="*/ 185739 h 297172"/>
                  <a:gd name="connsiteX6" fmla="*/ 325515 w 359802"/>
                  <a:gd name="connsiteY6" fmla="*/ 247456 h 297172"/>
                  <a:gd name="connsiteX7" fmla="*/ 191795 w 359802"/>
                  <a:gd name="connsiteY7" fmla="*/ 297173 h 297172"/>
                  <a:gd name="connsiteX8" fmla="*/ 191795 w 359802"/>
                  <a:gd name="connsiteY8" fmla="*/ 297173 h 297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9802" h="297172">
                    <a:moveTo>
                      <a:pt x="191795" y="297173"/>
                    </a:moveTo>
                    <a:cubicBezTo>
                      <a:pt x="107791" y="296601"/>
                      <a:pt x="30073" y="239456"/>
                      <a:pt x="5501" y="166310"/>
                    </a:cubicBezTo>
                    <a:cubicBezTo>
                      <a:pt x="-5928" y="130880"/>
                      <a:pt x="-214" y="105736"/>
                      <a:pt x="28930" y="82877"/>
                    </a:cubicBezTo>
                    <a:cubicBezTo>
                      <a:pt x="100362" y="26303"/>
                      <a:pt x="183794" y="1731"/>
                      <a:pt x="274084" y="17"/>
                    </a:cubicBezTo>
                    <a:cubicBezTo>
                      <a:pt x="299228" y="-555"/>
                      <a:pt x="316372" y="13731"/>
                      <a:pt x="327230" y="35447"/>
                    </a:cubicBezTo>
                    <a:cubicBezTo>
                      <a:pt x="351802" y="82877"/>
                      <a:pt x="359231" y="133737"/>
                      <a:pt x="359802" y="185739"/>
                    </a:cubicBezTo>
                    <a:cubicBezTo>
                      <a:pt x="359802" y="211455"/>
                      <a:pt x="346087" y="232027"/>
                      <a:pt x="325515" y="247456"/>
                    </a:cubicBezTo>
                    <a:cubicBezTo>
                      <a:pt x="283799" y="279458"/>
                      <a:pt x="235797" y="293744"/>
                      <a:pt x="191795" y="297173"/>
                    </a:cubicBezTo>
                    <a:lnTo>
                      <a:pt x="191795" y="29717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89761EE8-3A86-4C58-8D33-C4F84B406679}"/>
                  </a:ext>
                </a:extLst>
              </p:cNvPr>
              <p:cNvSpPr/>
              <p:nvPr/>
            </p:nvSpPr>
            <p:spPr>
              <a:xfrm>
                <a:off x="9812204" y="3789264"/>
                <a:ext cx="289931" cy="269206"/>
              </a:xfrm>
              <a:custGeom>
                <a:avLst/>
                <a:gdLst>
                  <a:gd name="connsiteX0" fmla="*/ 295252 w 295360"/>
                  <a:gd name="connsiteY0" fmla="*/ 139777 h 274247"/>
                  <a:gd name="connsiteX1" fmla="*/ 134674 w 295360"/>
                  <a:gd name="connsiteY1" fmla="*/ 272926 h 274247"/>
                  <a:gd name="connsiteX2" fmla="*/ 83243 w 295360"/>
                  <a:gd name="connsiteY2" fmla="*/ 253497 h 274247"/>
                  <a:gd name="connsiteX3" fmla="*/ 954 w 295360"/>
                  <a:gd name="connsiteY3" fmla="*/ 107776 h 274247"/>
                  <a:gd name="connsiteX4" fmla="*/ 34098 w 295360"/>
                  <a:gd name="connsiteY4" fmla="*/ 42630 h 274247"/>
                  <a:gd name="connsiteX5" fmla="*/ 260965 w 295360"/>
                  <a:gd name="connsiteY5" fmla="*/ 2057 h 274247"/>
                  <a:gd name="connsiteX6" fmla="*/ 290681 w 295360"/>
                  <a:gd name="connsiteY6" fmla="*/ 32915 h 274247"/>
                  <a:gd name="connsiteX7" fmla="*/ 295252 w 295360"/>
                  <a:gd name="connsiteY7" fmla="*/ 139777 h 274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5360" h="274247">
                    <a:moveTo>
                      <a:pt x="295252" y="139777"/>
                    </a:moveTo>
                    <a:cubicBezTo>
                      <a:pt x="290109" y="232924"/>
                      <a:pt x="230107" y="283212"/>
                      <a:pt x="134674" y="272926"/>
                    </a:cubicBezTo>
                    <a:cubicBezTo>
                      <a:pt x="115816" y="271212"/>
                      <a:pt x="96958" y="266069"/>
                      <a:pt x="83243" y="253497"/>
                    </a:cubicBezTo>
                    <a:cubicBezTo>
                      <a:pt x="39241" y="214066"/>
                      <a:pt x="9525" y="166064"/>
                      <a:pt x="954" y="107776"/>
                    </a:cubicBezTo>
                    <a:cubicBezTo>
                      <a:pt x="-3618" y="79203"/>
                      <a:pt x="8382" y="58059"/>
                      <a:pt x="34098" y="42630"/>
                    </a:cubicBezTo>
                    <a:cubicBezTo>
                      <a:pt x="104387" y="343"/>
                      <a:pt x="182104" y="-3658"/>
                      <a:pt x="260965" y="2057"/>
                    </a:cubicBezTo>
                    <a:cubicBezTo>
                      <a:pt x="278680" y="3200"/>
                      <a:pt x="288966" y="15772"/>
                      <a:pt x="290681" y="32915"/>
                    </a:cubicBezTo>
                    <a:cubicBezTo>
                      <a:pt x="294110" y="55774"/>
                      <a:pt x="295824" y="127777"/>
                      <a:pt x="295252" y="13977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264A3F22-A1D1-4C63-873E-E9665BE6F003}"/>
                  </a:ext>
                </a:extLst>
              </p:cNvPr>
              <p:cNvSpPr/>
              <p:nvPr/>
            </p:nvSpPr>
            <p:spPr>
              <a:xfrm>
                <a:off x="9480259" y="5736099"/>
                <a:ext cx="275042" cy="325357"/>
              </a:xfrm>
              <a:custGeom>
                <a:avLst/>
                <a:gdLst>
                  <a:gd name="connsiteX0" fmla="*/ 62530 w 280192"/>
                  <a:gd name="connsiteY0" fmla="*/ 21715 h 331449"/>
                  <a:gd name="connsiteX1" fmla="*/ 25957 w 280192"/>
                  <a:gd name="connsiteY1" fmla="*/ 17715 h 331449"/>
                  <a:gd name="connsiteX2" fmla="*/ 141391 w 280192"/>
                  <a:gd name="connsiteY2" fmla="*/ 0 h 331449"/>
                  <a:gd name="connsiteX3" fmla="*/ 279111 w 280192"/>
                  <a:gd name="connsiteY3" fmla="*/ 140006 h 331449"/>
                  <a:gd name="connsiteX4" fmla="*/ 265968 w 280192"/>
                  <a:gd name="connsiteY4" fmla="*/ 266298 h 331449"/>
                  <a:gd name="connsiteX5" fmla="*/ 211679 w 280192"/>
                  <a:gd name="connsiteY5" fmla="*/ 331444 h 331449"/>
                  <a:gd name="connsiteX6" fmla="*/ 49386 w 280192"/>
                  <a:gd name="connsiteY6" fmla="*/ 318300 h 331449"/>
                  <a:gd name="connsiteX7" fmla="*/ 5384 w 280192"/>
                  <a:gd name="connsiteY7" fmla="*/ 294299 h 331449"/>
                  <a:gd name="connsiteX8" fmla="*/ 813 w 280192"/>
                  <a:gd name="connsiteY8" fmla="*/ 278870 h 331449"/>
                  <a:gd name="connsiteX9" fmla="*/ 77959 w 280192"/>
                  <a:gd name="connsiteY9" fmla="*/ 268584 h 331449"/>
                  <a:gd name="connsiteX10" fmla="*/ 62530 w 280192"/>
                  <a:gd name="connsiteY10" fmla="*/ 21715 h 331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0192" h="331449">
                    <a:moveTo>
                      <a:pt x="62530" y="21715"/>
                    </a:moveTo>
                    <a:cubicBezTo>
                      <a:pt x="50529" y="17715"/>
                      <a:pt x="38529" y="18287"/>
                      <a:pt x="25957" y="17715"/>
                    </a:cubicBezTo>
                    <a:cubicBezTo>
                      <a:pt x="63673" y="6858"/>
                      <a:pt x="103103" y="7429"/>
                      <a:pt x="141391" y="0"/>
                    </a:cubicBezTo>
                    <a:cubicBezTo>
                      <a:pt x="232252" y="6286"/>
                      <a:pt x="272825" y="47431"/>
                      <a:pt x="279111" y="140006"/>
                    </a:cubicBezTo>
                    <a:cubicBezTo>
                      <a:pt x="281968" y="182865"/>
                      <a:pt x="279683" y="225153"/>
                      <a:pt x="265968" y="266298"/>
                    </a:cubicBezTo>
                    <a:cubicBezTo>
                      <a:pt x="259110" y="288013"/>
                      <a:pt x="226537" y="332015"/>
                      <a:pt x="211679" y="331444"/>
                    </a:cubicBezTo>
                    <a:cubicBezTo>
                      <a:pt x="166535" y="329729"/>
                      <a:pt x="94531" y="327443"/>
                      <a:pt x="49386" y="318300"/>
                    </a:cubicBezTo>
                    <a:cubicBezTo>
                      <a:pt x="33386" y="312586"/>
                      <a:pt x="17385" y="306871"/>
                      <a:pt x="5384" y="294299"/>
                    </a:cubicBezTo>
                    <a:cubicBezTo>
                      <a:pt x="1384" y="289727"/>
                      <a:pt x="-1473" y="284584"/>
                      <a:pt x="813" y="278870"/>
                    </a:cubicBezTo>
                    <a:cubicBezTo>
                      <a:pt x="3099" y="273155"/>
                      <a:pt x="30528" y="311443"/>
                      <a:pt x="77959" y="268584"/>
                    </a:cubicBezTo>
                    <a:cubicBezTo>
                      <a:pt x="177392" y="181151"/>
                      <a:pt x="138533" y="46288"/>
                      <a:pt x="62530" y="21715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653CDACD-558C-414E-A723-5A371B1952AB}"/>
                  </a:ext>
                </a:extLst>
              </p:cNvPr>
              <p:cNvSpPr/>
              <p:nvPr/>
            </p:nvSpPr>
            <p:spPr>
              <a:xfrm>
                <a:off x="9498409" y="6253769"/>
                <a:ext cx="380922" cy="480822"/>
              </a:xfrm>
              <a:custGeom>
                <a:avLst/>
                <a:gdLst>
                  <a:gd name="connsiteX0" fmla="*/ 388056 w 388055"/>
                  <a:gd name="connsiteY0" fmla="*/ 11519 h 489825"/>
                  <a:gd name="connsiteX1" fmla="*/ 199476 w 388055"/>
                  <a:gd name="connsiteY1" fmla="*/ 280102 h 489825"/>
                  <a:gd name="connsiteX2" fmla="*/ 170903 w 388055"/>
                  <a:gd name="connsiteY2" fmla="*/ 444110 h 489825"/>
                  <a:gd name="connsiteX3" fmla="*/ 173760 w 388055"/>
                  <a:gd name="connsiteY3" fmla="*/ 489826 h 489825"/>
                  <a:gd name="connsiteX4" fmla="*/ 58898 w 388055"/>
                  <a:gd name="connsiteY4" fmla="*/ 419537 h 489825"/>
                  <a:gd name="connsiteX5" fmla="*/ 38 w 388055"/>
                  <a:gd name="connsiteY5" fmla="*/ 262958 h 489825"/>
                  <a:gd name="connsiteX6" fmla="*/ 23468 w 388055"/>
                  <a:gd name="connsiteY6" fmla="*/ 119524 h 489825"/>
                  <a:gd name="connsiteX7" fmla="*/ 158331 w 388055"/>
                  <a:gd name="connsiteY7" fmla="*/ 6376 h 489825"/>
                  <a:gd name="connsiteX8" fmla="*/ 185761 w 388055"/>
                  <a:gd name="connsiteY8" fmla="*/ 661 h 489825"/>
                  <a:gd name="connsiteX9" fmla="*/ 388056 w 388055"/>
                  <a:gd name="connsiteY9" fmla="*/ 11519 h 489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88055" h="489825">
                    <a:moveTo>
                      <a:pt x="388056" y="11519"/>
                    </a:moveTo>
                    <a:cubicBezTo>
                      <a:pt x="290908" y="76664"/>
                      <a:pt x="217762" y="159525"/>
                      <a:pt x="199476" y="280102"/>
                    </a:cubicBezTo>
                    <a:cubicBezTo>
                      <a:pt x="190332" y="340105"/>
                      <a:pt x="177189" y="383535"/>
                      <a:pt x="170903" y="444110"/>
                    </a:cubicBezTo>
                    <a:cubicBezTo>
                      <a:pt x="170332" y="453824"/>
                      <a:pt x="165760" y="482968"/>
                      <a:pt x="173760" y="489826"/>
                    </a:cubicBezTo>
                    <a:cubicBezTo>
                      <a:pt x="134902" y="458396"/>
                      <a:pt x="98328" y="441252"/>
                      <a:pt x="58898" y="419537"/>
                    </a:cubicBezTo>
                    <a:cubicBezTo>
                      <a:pt x="23468" y="400107"/>
                      <a:pt x="-1105" y="327533"/>
                      <a:pt x="38" y="262958"/>
                    </a:cubicBezTo>
                    <a:cubicBezTo>
                      <a:pt x="610" y="213242"/>
                      <a:pt x="1181" y="164668"/>
                      <a:pt x="23468" y="119524"/>
                    </a:cubicBezTo>
                    <a:cubicBezTo>
                      <a:pt x="51469" y="61235"/>
                      <a:pt x="98900" y="26377"/>
                      <a:pt x="158331" y="6376"/>
                    </a:cubicBezTo>
                    <a:cubicBezTo>
                      <a:pt x="167474" y="4661"/>
                      <a:pt x="176618" y="2947"/>
                      <a:pt x="185761" y="661"/>
                    </a:cubicBezTo>
                    <a:cubicBezTo>
                      <a:pt x="205190" y="-2768"/>
                      <a:pt x="341768" y="8090"/>
                      <a:pt x="388056" y="11519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57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8" name="Graphic 1">
            <a:extLst>
              <a:ext uri="{FF2B5EF4-FFF2-40B4-BE49-F238E27FC236}">
                <a16:creationId xmlns:a16="http://schemas.microsoft.com/office/drawing/2014/main" id="{04CC8433-6A29-4D08-A882-DF31D683DDC0}"/>
              </a:ext>
            </a:extLst>
          </p:cNvPr>
          <p:cNvGrpSpPr/>
          <p:nvPr/>
        </p:nvGrpSpPr>
        <p:grpSpPr>
          <a:xfrm>
            <a:off x="716414" y="160075"/>
            <a:ext cx="6061857" cy="4947800"/>
            <a:chOff x="376890" y="2515673"/>
            <a:chExt cx="5080762" cy="4147009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53B1947-5A83-4AC2-BD28-0CDF8C65BCE2}"/>
                </a:ext>
              </a:extLst>
            </p:cNvPr>
            <p:cNvSpPr/>
            <p:nvPr/>
          </p:nvSpPr>
          <p:spPr>
            <a:xfrm>
              <a:off x="1971581" y="4229203"/>
              <a:ext cx="313572" cy="783935"/>
            </a:xfrm>
            <a:custGeom>
              <a:avLst/>
              <a:gdLst>
                <a:gd name="connsiteX0" fmla="*/ 30428 w 313572"/>
                <a:gd name="connsiteY0" fmla="*/ 783283 h 783935"/>
                <a:gd name="connsiteX1" fmla="*/ 8817 w 313572"/>
                <a:gd name="connsiteY1" fmla="*/ 775786 h 783935"/>
                <a:gd name="connsiteX2" fmla="*/ 879 w 313572"/>
                <a:gd name="connsiteY2" fmla="*/ 759026 h 783935"/>
                <a:gd name="connsiteX3" fmla="*/ 266385 w 313572"/>
                <a:gd name="connsiteY3" fmla="*/ 8817 h 783935"/>
                <a:gd name="connsiteX4" fmla="*/ 283144 w 313572"/>
                <a:gd name="connsiteY4" fmla="*/ 879 h 783935"/>
                <a:gd name="connsiteX5" fmla="*/ 304755 w 313572"/>
                <a:gd name="connsiteY5" fmla="*/ 8376 h 783935"/>
                <a:gd name="connsiteX6" fmla="*/ 312694 w 313572"/>
                <a:gd name="connsiteY6" fmla="*/ 25136 h 783935"/>
                <a:gd name="connsiteX7" fmla="*/ 47188 w 313572"/>
                <a:gd name="connsiteY7" fmla="*/ 774903 h 783935"/>
                <a:gd name="connsiteX8" fmla="*/ 30428 w 313572"/>
                <a:gd name="connsiteY8" fmla="*/ 783283 h 78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3572" h="783935">
                  <a:moveTo>
                    <a:pt x="30428" y="783283"/>
                  </a:moveTo>
                  <a:lnTo>
                    <a:pt x="8817" y="775786"/>
                  </a:lnTo>
                  <a:cubicBezTo>
                    <a:pt x="1761" y="773139"/>
                    <a:pt x="-1768" y="765641"/>
                    <a:pt x="879" y="759026"/>
                  </a:cubicBezTo>
                  <a:lnTo>
                    <a:pt x="266385" y="8817"/>
                  </a:lnTo>
                  <a:cubicBezTo>
                    <a:pt x="269031" y="1761"/>
                    <a:pt x="276528" y="-1768"/>
                    <a:pt x="283144" y="879"/>
                  </a:cubicBezTo>
                  <a:lnTo>
                    <a:pt x="304755" y="8376"/>
                  </a:lnTo>
                  <a:cubicBezTo>
                    <a:pt x="311812" y="11022"/>
                    <a:pt x="315340" y="18520"/>
                    <a:pt x="312694" y="25136"/>
                  </a:cubicBezTo>
                  <a:lnTo>
                    <a:pt x="47188" y="774903"/>
                  </a:lnTo>
                  <a:cubicBezTo>
                    <a:pt x="44983" y="781960"/>
                    <a:pt x="37044" y="785488"/>
                    <a:pt x="30428" y="783283"/>
                  </a:cubicBezTo>
                  <a:close/>
                </a:path>
              </a:pathLst>
            </a:custGeom>
            <a:solidFill>
              <a:srgbClr val="373D42"/>
            </a:solidFill>
            <a:ln w="4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0AEA3CE-B5A6-47DE-9097-37F5040598A7}"/>
                </a:ext>
              </a:extLst>
            </p:cNvPr>
            <p:cNvSpPr/>
            <p:nvPr/>
          </p:nvSpPr>
          <p:spPr>
            <a:xfrm>
              <a:off x="376890" y="3305107"/>
              <a:ext cx="1761755" cy="3357575"/>
            </a:xfrm>
            <a:custGeom>
              <a:avLst/>
              <a:gdLst>
                <a:gd name="connsiteX0" fmla="*/ 151163 w 1761754"/>
                <a:gd name="connsiteY0" fmla="*/ 3036672 h 3357575"/>
                <a:gd name="connsiteX1" fmla="*/ 154692 w 1761754"/>
                <a:gd name="connsiteY1" fmla="*/ 3032702 h 3357575"/>
                <a:gd name="connsiteX2" fmla="*/ 144989 w 1761754"/>
                <a:gd name="connsiteY2" fmla="*/ 3001830 h 3357575"/>
                <a:gd name="connsiteX3" fmla="*/ 106177 w 1761754"/>
                <a:gd name="connsiteY3" fmla="*/ 2978455 h 3357575"/>
                <a:gd name="connsiteX4" fmla="*/ 95592 w 1761754"/>
                <a:gd name="connsiteY4" fmla="*/ 2938320 h 3357575"/>
                <a:gd name="connsiteX5" fmla="*/ 164394 w 1761754"/>
                <a:gd name="connsiteY5" fmla="*/ 2764550 h 3357575"/>
                <a:gd name="connsiteX6" fmla="*/ 223494 w 1761754"/>
                <a:gd name="connsiteY6" fmla="*/ 2525948 h 3357575"/>
                <a:gd name="connsiteX7" fmla="*/ 305527 w 1761754"/>
                <a:gd name="connsiteY7" fmla="*/ 2215897 h 3357575"/>
                <a:gd name="connsiteX8" fmla="*/ 321405 w 1761754"/>
                <a:gd name="connsiteY8" fmla="*/ 2079175 h 3357575"/>
                <a:gd name="connsiteX9" fmla="*/ 328902 w 1761754"/>
                <a:gd name="connsiteY9" fmla="*/ 1830428 h 3357575"/>
                <a:gd name="connsiteX10" fmla="*/ 365068 w 1761754"/>
                <a:gd name="connsiteY10" fmla="*/ 1522141 h 3357575"/>
                <a:gd name="connsiteX11" fmla="*/ 356247 w 1761754"/>
                <a:gd name="connsiteY11" fmla="*/ 1488181 h 3357575"/>
                <a:gd name="connsiteX12" fmla="*/ 353600 w 1761754"/>
                <a:gd name="connsiteY12" fmla="*/ 1457749 h 3357575"/>
                <a:gd name="connsiteX13" fmla="*/ 461214 w 1761754"/>
                <a:gd name="connsiteY13" fmla="*/ 1122118 h 3357575"/>
                <a:gd name="connsiteX14" fmla="*/ 428136 w 1761754"/>
                <a:gd name="connsiteY14" fmla="*/ 964667 h 3357575"/>
                <a:gd name="connsiteX15" fmla="*/ 415346 w 1761754"/>
                <a:gd name="connsiteY15" fmla="*/ 977016 h 3357575"/>
                <a:gd name="connsiteX16" fmla="*/ 376094 w 1761754"/>
                <a:gd name="connsiteY16" fmla="*/ 1040085 h 3357575"/>
                <a:gd name="connsiteX17" fmla="*/ 320964 w 1761754"/>
                <a:gd name="connsiteY17" fmla="*/ 1197536 h 3357575"/>
                <a:gd name="connsiteX18" fmla="*/ 263628 w 1761754"/>
                <a:gd name="connsiteY18" fmla="*/ 1409235 h 3357575"/>
                <a:gd name="connsiteX19" fmla="*/ 253484 w 1761754"/>
                <a:gd name="connsiteY19" fmla="*/ 1434374 h 3357575"/>
                <a:gd name="connsiteX20" fmla="*/ 231432 w 1761754"/>
                <a:gd name="connsiteY20" fmla="*/ 1440108 h 3357575"/>
                <a:gd name="connsiteX21" fmla="*/ 199678 w 1761754"/>
                <a:gd name="connsiteY21" fmla="*/ 1415851 h 3357575"/>
                <a:gd name="connsiteX22" fmla="*/ 184241 w 1761754"/>
                <a:gd name="connsiteY22" fmla="*/ 1421143 h 3357575"/>
                <a:gd name="connsiteX23" fmla="*/ 168805 w 1761754"/>
                <a:gd name="connsiteY23" fmla="*/ 1495679 h 3357575"/>
                <a:gd name="connsiteX24" fmla="*/ 138814 w 1761754"/>
                <a:gd name="connsiteY24" fmla="*/ 1590502 h 3357575"/>
                <a:gd name="connsiteX25" fmla="*/ 126465 w 1761754"/>
                <a:gd name="connsiteY25" fmla="*/ 1604616 h 3357575"/>
                <a:gd name="connsiteX26" fmla="*/ 121173 w 1761754"/>
                <a:gd name="connsiteY26" fmla="*/ 1587856 h 3357575"/>
                <a:gd name="connsiteX27" fmla="*/ 114998 w 1761754"/>
                <a:gd name="connsiteY27" fmla="*/ 1533608 h 3357575"/>
                <a:gd name="connsiteX28" fmla="*/ 96474 w 1761754"/>
                <a:gd name="connsiteY28" fmla="*/ 1525670 h 3357575"/>
                <a:gd name="connsiteX29" fmla="*/ 77069 w 1761754"/>
                <a:gd name="connsiteY29" fmla="*/ 1546839 h 3357575"/>
                <a:gd name="connsiteX30" fmla="*/ 60750 w 1761754"/>
                <a:gd name="connsiteY30" fmla="*/ 1627991 h 3357575"/>
                <a:gd name="connsiteX31" fmla="*/ 71776 w 1761754"/>
                <a:gd name="connsiteY31" fmla="*/ 1648279 h 3357575"/>
                <a:gd name="connsiteX32" fmla="*/ 74422 w 1761754"/>
                <a:gd name="connsiteY32" fmla="*/ 1667684 h 3357575"/>
                <a:gd name="connsiteX33" fmla="*/ 52811 w 1761754"/>
                <a:gd name="connsiteY33" fmla="*/ 1670331 h 3357575"/>
                <a:gd name="connsiteX34" fmla="*/ 13559 w 1761754"/>
                <a:gd name="connsiteY34" fmla="*/ 1530521 h 3357575"/>
                <a:gd name="connsiteX35" fmla="*/ 68248 w 1761754"/>
                <a:gd name="connsiteY35" fmla="*/ 1440990 h 3357575"/>
                <a:gd name="connsiteX36" fmla="*/ 84566 w 1761754"/>
                <a:gd name="connsiteY36" fmla="*/ 1410999 h 3357575"/>
                <a:gd name="connsiteX37" fmla="*/ 75304 w 1761754"/>
                <a:gd name="connsiteY37" fmla="*/ 1410999 h 3357575"/>
                <a:gd name="connsiteX38" fmla="*/ 60750 w 1761754"/>
                <a:gd name="connsiteY38" fmla="*/ 1398650 h 3357575"/>
                <a:gd name="connsiteX39" fmla="*/ 73540 w 1761754"/>
                <a:gd name="connsiteY39" fmla="*/ 1347931 h 3357575"/>
                <a:gd name="connsiteX40" fmla="*/ 168805 w 1761754"/>
                <a:gd name="connsiteY40" fmla="*/ 1049347 h 3357575"/>
                <a:gd name="connsiteX41" fmla="*/ 233638 w 1761754"/>
                <a:gd name="connsiteY41" fmla="*/ 925855 h 3357575"/>
                <a:gd name="connsiteX42" fmla="*/ 292737 w 1761754"/>
                <a:gd name="connsiteY42" fmla="*/ 695633 h 3357575"/>
                <a:gd name="connsiteX43" fmla="*/ 292737 w 1761754"/>
                <a:gd name="connsiteY43" fmla="*/ 692104 h 3357575"/>
                <a:gd name="connsiteX44" fmla="*/ 396822 w 1761754"/>
                <a:gd name="connsiteY44" fmla="*/ 527596 h 3357575"/>
                <a:gd name="connsiteX45" fmla="*/ 570592 w 1761754"/>
                <a:gd name="connsiteY45" fmla="*/ 478200 h 3357575"/>
                <a:gd name="connsiteX46" fmla="*/ 596613 w 1761754"/>
                <a:gd name="connsiteY46" fmla="*/ 481728 h 3357575"/>
                <a:gd name="connsiteX47" fmla="*/ 602788 w 1761754"/>
                <a:gd name="connsiteY47" fmla="*/ 482610 h 3357575"/>
                <a:gd name="connsiteX48" fmla="*/ 611168 w 1761754"/>
                <a:gd name="connsiteY48" fmla="*/ 434978 h 3357575"/>
                <a:gd name="connsiteX49" fmla="*/ 577208 w 1761754"/>
                <a:gd name="connsiteY49" fmla="*/ 409839 h 3357575"/>
                <a:gd name="connsiteX50" fmla="*/ 527370 w 1761754"/>
                <a:gd name="connsiteY50" fmla="*/ 366176 h 3357575"/>
                <a:gd name="connsiteX51" fmla="*/ 524724 w 1761754"/>
                <a:gd name="connsiteY51" fmla="*/ 333539 h 3357575"/>
                <a:gd name="connsiteX52" fmla="*/ 534868 w 1761754"/>
                <a:gd name="connsiteY52" fmla="*/ 221074 h 3357575"/>
                <a:gd name="connsiteX53" fmla="*/ 529575 w 1761754"/>
                <a:gd name="connsiteY53" fmla="*/ 172559 h 3357575"/>
                <a:gd name="connsiteX54" fmla="*/ 575885 w 1761754"/>
                <a:gd name="connsiteY54" fmla="*/ 71120 h 3357575"/>
                <a:gd name="connsiteX55" fmla="*/ 704227 w 1761754"/>
                <a:gd name="connsiteY55" fmla="*/ 2318 h 3357575"/>
                <a:gd name="connsiteX56" fmla="*/ 889023 w 1761754"/>
                <a:gd name="connsiteY56" fmla="*/ 113460 h 3357575"/>
                <a:gd name="connsiteX57" fmla="*/ 914162 w 1761754"/>
                <a:gd name="connsiteY57" fmla="*/ 346770 h 3357575"/>
                <a:gd name="connsiteX58" fmla="*/ 893433 w 1761754"/>
                <a:gd name="connsiteY58" fmla="*/ 438506 h 3357575"/>
                <a:gd name="connsiteX59" fmla="*/ 906664 w 1761754"/>
                <a:gd name="connsiteY59" fmla="*/ 461440 h 3357575"/>
                <a:gd name="connsiteX60" fmla="*/ 1169524 w 1761754"/>
                <a:gd name="connsiteY60" fmla="*/ 565526 h 3357575"/>
                <a:gd name="connsiteX61" fmla="*/ 1242296 w 1761754"/>
                <a:gd name="connsiteY61" fmla="*/ 641385 h 3357575"/>
                <a:gd name="connsiteX62" fmla="*/ 1378136 w 1761754"/>
                <a:gd name="connsiteY62" fmla="*/ 937763 h 3357575"/>
                <a:gd name="connsiteX63" fmla="*/ 1597774 w 1761754"/>
                <a:gd name="connsiteY63" fmla="*/ 1321909 h 3357575"/>
                <a:gd name="connsiteX64" fmla="*/ 1613651 w 1761754"/>
                <a:gd name="connsiteY64" fmla="*/ 1379244 h 3357575"/>
                <a:gd name="connsiteX65" fmla="*/ 1678043 w 1761754"/>
                <a:gd name="connsiteY65" fmla="*/ 1372629 h 3357575"/>
                <a:gd name="connsiteX66" fmla="*/ 1708034 w 1761754"/>
                <a:gd name="connsiteY66" fmla="*/ 1366454 h 3357575"/>
                <a:gd name="connsiteX67" fmla="*/ 1711121 w 1761754"/>
                <a:gd name="connsiteY67" fmla="*/ 1365131 h 3357575"/>
                <a:gd name="connsiteX68" fmla="*/ 1751697 w 1761754"/>
                <a:gd name="connsiteY68" fmla="*/ 1384537 h 3357575"/>
                <a:gd name="connsiteX69" fmla="*/ 1753461 w 1761754"/>
                <a:gd name="connsiteY69" fmla="*/ 1398650 h 3357575"/>
                <a:gd name="connsiteX70" fmla="*/ 1749933 w 1761754"/>
                <a:gd name="connsiteY70" fmla="*/ 1478037 h 3357575"/>
                <a:gd name="connsiteX71" fmla="*/ 1727881 w 1761754"/>
                <a:gd name="connsiteY71" fmla="*/ 1538901 h 3357575"/>
                <a:gd name="connsiteX72" fmla="*/ 1685541 w 1761754"/>
                <a:gd name="connsiteY72" fmla="*/ 1563599 h 3357575"/>
                <a:gd name="connsiteX73" fmla="*/ 1639231 w 1761754"/>
                <a:gd name="connsiteY73" fmla="*/ 1548163 h 3357575"/>
                <a:gd name="connsiteX74" fmla="*/ 1602625 w 1761754"/>
                <a:gd name="connsiteY74" fmla="*/ 1525228 h 3357575"/>
                <a:gd name="connsiteX75" fmla="*/ 1587189 w 1761754"/>
                <a:gd name="connsiteY75" fmla="*/ 1530080 h 3357575"/>
                <a:gd name="connsiteX76" fmla="*/ 1580132 w 1761754"/>
                <a:gd name="connsiteY76" fmla="*/ 1556542 h 3357575"/>
                <a:gd name="connsiteX77" fmla="*/ 1549700 w 1761754"/>
                <a:gd name="connsiteY77" fmla="*/ 1571538 h 3357575"/>
                <a:gd name="connsiteX78" fmla="*/ 1496335 w 1761754"/>
                <a:gd name="connsiteY78" fmla="*/ 1528757 h 3357575"/>
                <a:gd name="connsiteX79" fmla="*/ 1415183 w 1761754"/>
                <a:gd name="connsiteY79" fmla="*/ 1418938 h 3357575"/>
                <a:gd name="connsiteX80" fmla="*/ 1309775 w 1761754"/>
                <a:gd name="connsiteY80" fmla="*/ 1264133 h 3357575"/>
                <a:gd name="connsiteX81" fmla="*/ 1289928 w 1761754"/>
                <a:gd name="connsiteY81" fmla="*/ 1240317 h 3357575"/>
                <a:gd name="connsiteX82" fmla="*/ 1193340 w 1761754"/>
                <a:gd name="connsiteY82" fmla="*/ 1095215 h 3357575"/>
                <a:gd name="connsiteX83" fmla="*/ 1110425 w 1761754"/>
                <a:gd name="connsiteY83" fmla="*/ 921445 h 3357575"/>
                <a:gd name="connsiteX84" fmla="*/ 1096753 w 1761754"/>
                <a:gd name="connsiteY84" fmla="*/ 894541 h 3357575"/>
                <a:gd name="connsiteX85" fmla="*/ 1105132 w 1761754"/>
                <a:gd name="connsiteY85" fmla="*/ 1015386 h 3357575"/>
                <a:gd name="connsiteX86" fmla="*/ 1112189 w 1761754"/>
                <a:gd name="connsiteY86" fmla="*/ 1204152 h 3357575"/>
                <a:gd name="connsiteX87" fmla="*/ 1122774 w 1761754"/>
                <a:gd name="connsiteY87" fmla="*/ 1365131 h 3357575"/>
                <a:gd name="connsiteX88" fmla="*/ 1149236 w 1761754"/>
                <a:gd name="connsiteY88" fmla="*/ 1451134 h 3357575"/>
                <a:gd name="connsiteX89" fmla="*/ 1177463 w 1761754"/>
                <a:gd name="connsiteY89" fmla="*/ 1538901 h 3357575"/>
                <a:gd name="connsiteX90" fmla="*/ 1189812 w 1761754"/>
                <a:gd name="connsiteY90" fmla="*/ 1566686 h 3357575"/>
                <a:gd name="connsiteX91" fmla="*/ 1390485 w 1761754"/>
                <a:gd name="connsiteY91" fmla="*/ 1889086 h 3357575"/>
                <a:gd name="connsiteX92" fmla="*/ 1433707 w 1761754"/>
                <a:gd name="connsiteY92" fmla="*/ 1964945 h 3357575"/>
                <a:gd name="connsiteX93" fmla="*/ 1479134 w 1761754"/>
                <a:gd name="connsiteY93" fmla="*/ 2135186 h 3357575"/>
                <a:gd name="connsiteX94" fmla="*/ 1496335 w 1761754"/>
                <a:gd name="connsiteY94" fmla="*/ 2416129 h 3357575"/>
                <a:gd name="connsiteX95" fmla="*/ 1499863 w 1761754"/>
                <a:gd name="connsiteY95" fmla="*/ 2517568 h 3357575"/>
                <a:gd name="connsiteX96" fmla="*/ 1503832 w 1761754"/>
                <a:gd name="connsiteY96" fmla="*/ 2717359 h 3357575"/>
                <a:gd name="connsiteX97" fmla="*/ 1484427 w 1761754"/>
                <a:gd name="connsiteY97" fmla="*/ 3003153 h 3357575"/>
                <a:gd name="connsiteX98" fmla="*/ 1481339 w 1761754"/>
                <a:gd name="connsiteY98" fmla="*/ 3037554 h 3357575"/>
                <a:gd name="connsiteX99" fmla="*/ 1495452 w 1761754"/>
                <a:gd name="connsiteY99" fmla="*/ 3109443 h 3357575"/>
                <a:gd name="connsiteX100" fmla="*/ 1514417 w 1761754"/>
                <a:gd name="connsiteY100" fmla="*/ 3135906 h 3357575"/>
                <a:gd name="connsiteX101" fmla="*/ 1619385 w 1761754"/>
                <a:gd name="connsiteY101" fmla="*/ 3215734 h 3357575"/>
                <a:gd name="connsiteX102" fmla="*/ 1667017 w 1761754"/>
                <a:gd name="connsiteY102" fmla="*/ 3225437 h 3357575"/>
                <a:gd name="connsiteX103" fmla="*/ 1720383 w 1761754"/>
                <a:gd name="connsiteY103" fmla="*/ 3251899 h 3357575"/>
                <a:gd name="connsiteX104" fmla="*/ 1752138 w 1761754"/>
                <a:gd name="connsiteY104" fmla="*/ 3293798 h 3357575"/>
                <a:gd name="connsiteX105" fmla="*/ 1741553 w 1761754"/>
                <a:gd name="connsiteY105" fmla="*/ 3331286 h 3357575"/>
                <a:gd name="connsiteX106" fmla="*/ 1719060 w 1761754"/>
                <a:gd name="connsiteY106" fmla="*/ 3337902 h 3357575"/>
                <a:gd name="connsiteX107" fmla="*/ 1631734 w 1761754"/>
                <a:gd name="connsiteY107" fmla="*/ 3355103 h 3357575"/>
                <a:gd name="connsiteX108" fmla="*/ 1568665 w 1761754"/>
                <a:gd name="connsiteY108" fmla="*/ 3352897 h 3357575"/>
                <a:gd name="connsiteX109" fmla="*/ 1255086 w 1761754"/>
                <a:gd name="connsiteY109" fmla="*/ 3286300 h 3357575"/>
                <a:gd name="connsiteX110" fmla="*/ 1187166 w 1761754"/>
                <a:gd name="connsiteY110" fmla="*/ 3255869 h 3357575"/>
                <a:gd name="connsiteX111" fmla="*/ 1151001 w 1761754"/>
                <a:gd name="connsiteY111" fmla="*/ 3177364 h 3357575"/>
                <a:gd name="connsiteX112" fmla="*/ 1157616 w 1761754"/>
                <a:gd name="connsiteY112" fmla="*/ 3150901 h 3357575"/>
                <a:gd name="connsiteX113" fmla="*/ 1159821 w 1761754"/>
                <a:gd name="connsiteY113" fmla="*/ 3113854 h 3357575"/>
                <a:gd name="connsiteX114" fmla="*/ 1163791 w 1761754"/>
                <a:gd name="connsiteY114" fmla="*/ 3078130 h 3357575"/>
                <a:gd name="connsiteX115" fmla="*/ 1173053 w 1761754"/>
                <a:gd name="connsiteY115" fmla="*/ 3045052 h 3357575"/>
                <a:gd name="connsiteX116" fmla="*/ 1216274 w 1761754"/>
                <a:gd name="connsiteY116" fmla="*/ 2779546 h 3357575"/>
                <a:gd name="connsiteX117" fmla="*/ 1240532 w 1761754"/>
                <a:gd name="connsiteY117" fmla="*/ 2566524 h 3357575"/>
                <a:gd name="connsiteX118" fmla="*/ 1229064 w 1761754"/>
                <a:gd name="connsiteY118" fmla="*/ 2439945 h 3357575"/>
                <a:gd name="connsiteX119" fmla="*/ 1100281 w 1761754"/>
                <a:gd name="connsiteY119" fmla="*/ 2100344 h 3357575"/>
                <a:gd name="connsiteX120" fmla="*/ 1060587 w 1761754"/>
                <a:gd name="connsiteY120" fmla="*/ 2020516 h 3357575"/>
                <a:gd name="connsiteX121" fmla="*/ 1023099 w 1761754"/>
                <a:gd name="connsiteY121" fmla="*/ 1976853 h 3357575"/>
                <a:gd name="connsiteX122" fmla="*/ 921219 w 1761754"/>
                <a:gd name="connsiteY122" fmla="*/ 1878501 h 3357575"/>
                <a:gd name="connsiteX123" fmla="*/ 860796 w 1761754"/>
                <a:gd name="connsiteY123" fmla="*/ 1826018 h 3357575"/>
                <a:gd name="connsiteX124" fmla="*/ 842714 w 1761754"/>
                <a:gd name="connsiteY124" fmla="*/ 1814109 h 3357575"/>
                <a:gd name="connsiteX125" fmla="*/ 779204 w 1761754"/>
                <a:gd name="connsiteY125" fmla="*/ 1829105 h 3357575"/>
                <a:gd name="connsiteX126" fmla="*/ 704227 w 1761754"/>
                <a:gd name="connsiteY126" fmla="*/ 1970238 h 3357575"/>
                <a:gd name="connsiteX127" fmla="*/ 584705 w 1761754"/>
                <a:gd name="connsiteY127" fmla="*/ 2262647 h 3357575"/>
                <a:gd name="connsiteX128" fmla="*/ 559125 w 1761754"/>
                <a:gd name="connsiteY128" fmla="*/ 2366732 h 3357575"/>
                <a:gd name="connsiteX129" fmla="*/ 489882 w 1761754"/>
                <a:gd name="connsiteY129" fmla="*/ 2574462 h 3357575"/>
                <a:gd name="connsiteX130" fmla="*/ 431223 w 1761754"/>
                <a:gd name="connsiteY130" fmla="*/ 2738529 h 3357575"/>
                <a:gd name="connsiteX131" fmla="*/ 369037 w 1761754"/>
                <a:gd name="connsiteY131" fmla="*/ 2964341 h 3357575"/>
                <a:gd name="connsiteX132" fmla="*/ 358893 w 1761754"/>
                <a:gd name="connsiteY132" fmla="*/ 3039759 h 3357575"/>
                <a:gd name="connsiteX133" fmla="*/ 334195 w 1761754"/>
                <a:gd name="connsiteY133" fmla="*/ 3057842 h 3357575"/>
                <a:gd name="connsiteX134" fmla="*/ 316553 w 1761754"/>
                <a:gd name="connsiteY134" fmla="*/ 3078130 h 3357575"/>
                <a:gd name="connsiteX135" fmla="*/ 329343 w 1761754"/>
                <a:gd name="connsiteY135" fmla="*/ 3152224 h 3357575"/>
                <a:gd name="connsiteX136" fmla="*/ 349190 w 1761754"/>
                <a:gd name="connsiteY136" fmla="*/ 3200739 h 3357575"/>
                <a:gd name="connsiteX137" fmla="*/ 322287 w 1761754"/>
                <a:gd name="connsiteY137" fmla="*/ 3239991 h 3357575"/>
                <a:gd name="connsiteX138" fmla="*/ 179390 w 1761754"/>
                <a:gd name="connsiteY138" fmla="*/ 3251017 h 3357575"/>
                <a:gd name="connsiteX139" fmla="*/ 143666 w 1761754"/>
                <a:gd name="connsiteY139" fmla="*/ 3245725 h 3357575"/>
                <a:gd name="connsiteX140" fmla="*/ 109264 w 1761754"/>
                <a:gd name="connsiteY140" fmla="*/ 3207795 h 3357575"/>
                <a:gd name="connsiteX141" fmla="*/ 97356 w 1761754"/>
                <a:gd name="connsiteY141" fmla="*/ 3147373 h 3357575"/>
                <a:gd name="connsiteX142" fmla="*/ 151163 w 1761754"/>
                <a:gd name="connsiteY142" fmla="*/ 3036672 h 335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1761754" h="3357575">
                  <a:moveTo>
                    <a:pt x="151163" y="3036672"/>
                  </a:moveTo>
                  <a:cubicBezTo>
                    <a:pt x="152486" y="3035349"/>
                    <a:pt x="153809" y="3034026"/>
                    <a:pt x="154692" y="3032702"/>
                  </a:cubicBezTo>
                  <a:cubicBezTo>
                    <a:pt x="166600" y="3011974"/>
                    <a:pt x="166600" y="3011974"/>
                    <a:pt x="144989" y="3001830"/>
                  </a:cubicBezTo>
                  <a:cubicBezTo>
                    <a:pt x="131316" y="2995214"/>
                    <a:pt x="118085" y="2988598"/>
                    <a:pt x="106177" y="2978455"/>
                  </a:cubicBezTo>
                  <a:cubicBezTo>
                    <a:pt x="93387" y="2967429"/>
                    <a:pt x="88977" y="2954639"/>
                    <a:pt x="95592" y="2938320"/>
                  </a:cubicBezTo>
                  <a:cubicBezTo>
                    <a:pt x="118967" y="2880544"/>
                    <a:pt x="140578" y="2822327"/>
                    <a:pt x="164394" y="2764550"/>
                  </a:cubicBezTo>
                  <a:cubicBezTo>
                    <a:pt x="196149" y="2687810"/>
                    <a:pt x="207616" y="2606217"/>
                    <a:pt x="223494" y="2525948"/>
                  </a:cubicBezTo>
                  <a:cubicBezTo>
                    <a:pt x="244223" y="2420980"/>
                    <a:pt x="272890" y="2317777"/>
                    <a:pt x="305527" y="2215897"/>
                  </a:cubicBezTo>
                  <a:cubicBezTo>
                    <a:pt x="319640" y="2171793"/>
                    <a:pt x="320081" y="2125043"/>
                    <a:pt x="321405" y="2079175"/>
                  </a:cubicBezTo>
                  <a:cubicBezTo>
                    <a:pt x="324051" y="1996259"/>
                    <a:pt x="324051" y="1913343"/>
                    <a:pt x="328902" y="1830428"/>
                  </a:cubicBezTo>
                  <a:cubicBezTo>
                    <a:pt x="335077" y="1727225"/>
                    <a:pt x="346985" y="1624462"/>
                    <a:pt x="365068" y="1522141"/>
                  </a:cubicBezTo>
                  <a:cubicBezTo>
                    <a:pt x="367273" y="1508910"/>
                    <a:pt x="367273" y="1497443"/>
                    <a:pt x="356247" y="1488181"/>
                  </a:cubicBezTo>
                  <a:cubicBezTo>
                    <a:pt x="345221" y="1478919"/>
                    <a:pt x="346544" y="1469216"/>
                    <a:pt x="353600" y="1457749"/>
                  </a:cubicBezTo>
                  <a:cubicBezTo>
                    <a:pt x="418433" y="1355428"/>
                    <a:pt x="446219" y="1239876"/>
                    <a:pt x="461214" y="1122118"/>
                  </a:cubicBezTo>
                  <a:cubicBezTo>
                    <a:pt x="468271" y="1068752"/>
                    <a:pt x="448424" y="1014945"/>
                    <a:pt x="428136" y="964667"/>
                  </a:cubicBezTo>
                  <a:cubicBezTo>
                    <a:pt x="419315" y="966872"/>
                    <a:pt x="417992" y="972606"/>
                    <a:pt x="415346" y="977016"/>
                  </a:cubicBezTo>
                  <a:cubicBezTo>
                    <a:pt x="402115" y="997745"/>
                    <a:pt x="389325" y="1019356"/>
                    <a:pt x="376094" y="1040085"/>
                  </a:cubicBezTo>
                  <a:cubicBezTo>
                    <a:pt x="344780" y="1088158"/>
                    <a:pt x="330225" y="1141083"/>
                    <a:pt x="320964" y="1197536"/>
                  </a:cubicBezTo>
                  <a:cubicBezTo>
                    <a:pt x="309055" y="1269866"/>
                    <a:pt x="288327" y="1339992"/>
                    <a:pt x="263628" y="1409235"/>
                  </a:cubicBezTo>
                  <a:cubicBezTo>
                    <a:pt x="260541" y="1417615"/>
                    <a:pt x="256572" y="1425994"/>
                    <a:pt x="253484" y="1434374"/>
                  </a:cubicBezTo>
                  <a:cubicBezTo>
                    <a:pt x="248633" y="1447606"/>
                    <a:pt x="240694" y="1447606"/>
                    <a:pt x="231432" y="1440108"/>
                  </a:cubicBezTo>
                  <a:cubicBezTo>
                    <a:pt x="220847" y="1432169"/>
                    <a:pt x="209821" y="1424671"/>
                    <a:pt x="199678" y="1415851"/>
                  </a:cubicBezTo>
                  <a:cubicBezTo>
                    <a:pt x="190416" y="1407471"/>
                    <a:pt x="187328" y="1411881"/>
                    <a:pt x="184241" y="1421143"/>
                  </a:cubicBezTo>
                  <a:cubicBezTo>
                    <a:pt x="176744" y="1445400"/>
                    <a:pt x="173215" y="1470540"/>
                    <a:pt x="168805" y="1495679"/>
                  </a:cubicBezTo>
                  <a:cubicBezTo>
                    <a:pt x="163071" y="1528757"/>
                    <a:pt x="153368" y="1560512"/>
                    <a:pt x="138814" y="1590502"/>
                  </a:cubicBezTo>
                  <a:cubicBezTo>
                    <a:pt x="136168" y="1596236"/>
                    <a:pt x="133081" y="1605498"/>
                    <a:pt x="126465" y="1604616"/>
                  </a:cubicBezTo>
                  <a:cubicBezTo>
                    <a:pt x="118085" y="1603293"/>
                    <a:pt x="122055" y="1593590"/>
                    <a:pt x="121173" y="1587856"/>
                  </a:cubicBezTo>
                  <a:cubicBezTo>
                    <a:pt x="118526" y="1569774"/>
                    <a:pt x="116762" y="1551691"/>
                    <a:pt x="114998" y="1533608"/>
                  </a:cubicBezTo>
                  <a:cubicBezTo>
                    <a:pt x="113675" y="1519054"/>
                    <a:pt x="106177" y="1520377"/>
                    <a:pt x="96474" y="1525670"/>
                  </a:cubicBezTo>
                  <a:cubicBezTo>
                    <a:pt x="87653" y="1530521"/>
                    <a:pt x="81920" y="1538019"/>
                    <a:pt x="77069" y="1546839"/>
                  </a:cubicBezTo>
                  <a:cubicBezTo>
                    <a:pt x="63396" y="1571979"/>
                    <a:pt x="61632" y="1599764"/>
                    <a:pt x="60750" y="1627991"/>
                  </a:cubicBezTo>
                  <a:cubicBezTo>
                    <a:pt x="60750" y="1635930"/>
                    <a:pt x="66043" y="1642545"/>
                    <a:pt x="71776" y="1648279"/>
                  </a:cubicBezTo>
                  <a:cubicBezTo>
                    <a:pt x="77069" y="1654012"/>
                    <a:pt x="80156" y="1661069"/>
                    <a:pt x="74422" y="1667684"/>
                  </a:cubicBezTo>
                  <a:cubicBezTo>
                    <a:pt x="68689" y="1674741"/>
                    <a:pt x="60309" y="1673859"/>
                    <a:pt x="52811" y="1670331"/>
                  </a:cubicBezTo>
                  <a:cubicBezTo>
                    <a:pt x="3415" y="1644750"/>
                    <a:pt x="-15109" y="1579035"/>
                    <a:pt x="13559" y="1530521"/>
                  </a:cubicBezTo>
                  <a:cubicBezTo>
                    <a:pt x="31200" y="1500530"/>
                    <a:pt x="50165" y="1470981"/>
                    <a:pt x="68248" y="1440990"/>
                  </a:cubicBezTo>
                  <a:cubicBezTo>
                    <a:pt x="73981" y="1431287"/>
                    <a:pt x="79274" y="1421143"/>
                    <a:pt x="84566" y="1410999"/>
                  </a:cubicBezTo>
                  <a:cubicBezTo>
                    <a:pt x="80597" y="1405707"/>
                    <a:pt x="77951" y="1410117"/>
                    <a:pt x="75304" y="1410999"/>
                  </a:cubicBezTo>
                  <a:cubicBezTo>
                    <a:pt x="63396" y="1414968"/>
                    <a:pt x="58545" y="1409235"/>
                    <a:pt x="60750" y="1398650"/>
                  </a:cubicBezTo>
                  <a:cubicBezTo>
                    <a:pt x="64278" y="1381450"/>
                    <a:pt x="68689" y="1364690"/>
                    <a:pt x="73540" y="1347931"/>
                  </a:cubicBezTo>
                  <a:cubicBezTo>
                    <a:pt x="103090" y="1247814"/>
                    <a:pt x="134845" y="1148139"/>
                    <a:pt x="168805" y="1049347"/>
                  </a:cubicBezTo>
                  <a:cubicBezTo>
                    <a:pt x="184241" y="1004801"/>
                    <a:pt x="210263" y="966431"/>
                    <a:pt x="233638" y="925855"/>
                  </a:cubicBezTo>
                  <a:cubicBezTo>
                    <a:pt x="274654" y="854407"/>
                    <a:pt x="298029" y="778989"/>
                    <a:pt x="292737" y="695633"/>
                  </a:cubicBezTo>
                  <a:cubicBezTo>
                    <a:pt x="292737" y="694309"/>
                    <a:pt x="292737" y="692986"/>
                    <a:pt x="292737" y="692104"/>
                  </a:cubicBezTo>
                  <a:cubicBezTo>
                    <a:pt x="282593" y="608748"/>
                    <a:pt x="322728" y="557587"/>
                    <a:pt x="396822" y="527596"/>
                  </a:cubicBezTo>
                  <a:cubicBezTo>
                    <a:pt x="452834" y="504662"/>
                    <a:pt x="509729" y="484374"/>
                    <a:pt x="570592" y="478200"/>
                  </a:cubicBezTo>
                  <a:cubicBezTo>
                    <a:pt x="579413" y="477318"/>
                    <a:pt x="588675" y="475113"/>
                    <a:pt x="596613" y="481728"/>
                  </a:cubicBezTo>
                  <a:cubicBezTo>
                    <a:pt x="598819" y="483492"/>
                    <a:pt x="600583" y="483934"/>
                    <a:pt x="602788" y="482610"/>
                  </a:cubicBezTo>
                  <a:cubicBezTo>
                    <a:pt x="614696" y="475995"/>
                    <a:pt x="619989" y="446004"/>
                    <a:pt x="611168" y="434978"/>
                  </a:cubicBezTo>
                  <a:cubicBezTo>
                    <a:pt x="601906" y="423511"/>
                    <a:pt x="591762" y="415131"/>
                    <a:pt x="577208" y="409839"/>
                  </a:cubicBezTo>
                  <a:cubicBezTo>
                    <a:pt x="556038" y="401900"/>
                    <a:pt x="540160" y="385582"/>
                    <a:pt x="527370" y="366176"/>
                  </a:cubicBezTo>
                  <a:cubicBezTo>
                    <a:pt x="520755" y="356032"/>
                    <a:pt x="518549" y="345447"/>
                    <a:pt x="524724" y="333539"/>
                  </a:cubicBezTo>
                  <a:cubicBezTo>
                    <a:pt x="542807" y="297374"/>
                    <a:pt x="546776" y="260326"/>
                    <a:pt x="534868" y="221074"/>
                  </a:cubicBezTo>
                  <a:cubicBezTo>
                    <a:pt x="530016" y="205637"/>
                    <a:pt x="529575" y="188878"/>
                    <a:pt x="529575" y="172559"/>
                  </a:cubicBezTo>
                  <a:cubicBezTo>
                    <a:pt x="529134" y="131543"/>
                    <a:pt x="541924" y="97142"/>
                    <a:pt x="575885" y="71120"/>
                  </a:cubicBezTo>
                  <a:cubicBezTo>
                    <a:pt x="614696" y="41130"/>
                    <a:pt x="654831" y="12021"/>
                    <a:pt x="704227" y="2318"/>
                  </a:cubicBezTo>
                  <a:cubicBezTo>
                    <a:pt x="775676" y="-12236"/>
                    <a:pt x="868735" y="43776"/>
                    <a:pt x="889023" y="113460"/>
                  </a:cubicBezTo>
                  <a:cubicBezTo>
                    <a:pt x="911075" y="189760"/>
                    <a:pt x="922542" y="267383"/>
                    <a:pt x="914162" y="346770"/>
                  </a:cubicBezTo>
                  <a:cubicBezTo>
                    <a:pt x="910634" y="377643"/>
                    <a:pt x="901372" y="408075"/>
                    <a:pt x="893433" y="438506"/>
                  </a:cubicBezTo>
                  <a:cubicBezTo>
                    <a:pt x="889905" y="452179"/>
                    <a:pt x="893874" y="457030"/>
                    <a:pt x="906664" y="461440"/>
                  </a:cubicBezTo>
                  <a:cubicBezTo>
                    <a:pt x="995754" y="492754"/>
                    <a:pt x="1083962" y="524950"/>
                    <a:pt x="1169524" y="565526"/>
                  </a:cubicBezTo>
                  <a:cubicBezTo>
                    <a:pt x="1204366" y="581844"/>
                    <a:pt x="1226859" y="605660"/>
                    <a:pt x="1242296" y="641385"/>
                  </a:cubicBezTo>
                  <a:cubicBezTo>
                    <a:pt x="1285077" y="741501"/>
                    <a:pt x="1321242" y="845145"/>
                    <a:pt x="1378136" y="937763"/>
                  </a:cubicBezTo>
                  <a:cubicBezTo>
                    <a:pt x="1455759" y="1063460"/>
                    <a:pt x="1523679" y="1194449"/>
                    <a:pt x="1597774" y="1321909"/>
                  </a:cubicBezTo>
                  <a:cubicBezTo>
                    <a:pt x="1607477" y="1338228"/>
                    <a:pt x="1626441" y="1351459"/>
                    <a:pt x="1613651" y="1379244"/>
                  </a:cubicBezTo>
                  <a:cubicBezTo>
                    <a:pt x="1637467" y="1363808"/>
                    <a:pt x="1656873" y="1362926"/>
                    <a:pt x="1678043" y="1372629"/>
                  </a:cubicBezTo>
                  <a:cubicBezTo>
                    <a:pt x="1687305" y="1376598"/>
                    <a:pt x="1699654" y="1376598"/>
                    <a:pt x="1708034" y="1366454"/>
                  </a:cubicBezTo>
                  <a:cubicBezTo>
                    <a:pt x="1708916" y="1366013"/>
                    <a:pt x="1710239" y="1365572"/>
                    <a:pt x="1711121" y="1365131"/>
                  </a:cubicBezTo>
                  <a:cubicBezTo>
                    <a:pt x="1738907" y="1352782"/>
                    <a:pt x="1744640" y="1355869"/>
                    <a:pt x="1751697" y="1384537"/>
                  </a:cubicBezTo>
                  <a:cubicBezTo>
                    <a:pt x="1752579" y="1389388"/>
                    <a:pt x="1751256" y="1394681"/>
                    <a:pt x="1753461" y="1398650"/>
                  </a:cubicBezTo>
                  <a:cubicBezTo>
                    <a:pt x="1767574" y="1425994"/>
                    <a:pt x="1761841" y="1451575"/>
                    <a:pt x="1749933" y="1478037"/>
                  </a:cubicBezTo>
                  <a:cubicBezTo>
                    <a:pt x="1741112" y="1497443"/>
                    <a:pt x="1738465" y="1519495"/>
                    <a:pt x="1727881" y="1538901"/>
                  </a:cubicBezTo>
                  <a:cubicBezTo>
                    <a:pt x="1715972" y="1561835"/>
                    <a:pt x="1711562" y="1564922"/>
                    <a:pt x="1685541" y="1563599"/>
                  </a:cubicBezTo>
                  <a:cubicBezTo>
                    <a:pt x="1670104" y="1558748"/>
                    <a:pt x="1654227" y="1554778"/>
                    <a:pt x="1639231" y="1548163"/>
                  </a:cubicBezTo>
                  <a:cubicBezTo>
                    <a:pt x="1625118" y="1543311"/>
                    <a:pt x="1612769" y="1536696"/>
                    <a:pt x="1602625" y="1525228"/>
                  </a:cubicBezTo>
                  <a:cubicBezTo>
                    <a:pt x="1593804" y="1515085"/>
                    <a:pt x="1589835" y="1520377"/>
                    <a:pt x="1587189" y="1530080"/>
                  </a:cubicBezTo>
                  <a:cubicBezTo>
                    <a:pt x="1584543" y="1538901"/>
                    <a:pt x="1583220" y="1547722"/>
                    <a:pt x="1580132" y="1556542"/>
                  </a:cubicBezTo>
                  <a:cubicBezTo>
                    <a:pt x="1574399" y="1573743"/>
                    <a:pt x="1566460" y="1577712"/>
                    <a:pt x="1549700" y="1571538"/>
                  </a:cubicBezTo>
                  <a:cubicBezTo>
                    <a:pt x="1527648" y="1563158"/>
                    <a:pt x="1510889" y="1546839"/>
                    <a:pt x="1496335" y="1528757"/>
                  </a:cubicBezTo>
                  <a:cubicBezTo>
                    <a:pt x="1467667" y="1493473"/>
                    <a:pt x="1441205" y="1456426"/>
                    <a:pt x="1415183" y="1418938"/>
                  </a:cubicBezTo>
                  <a:cubicBezTo>
                    <a:pt x="1379900" y="1367777"/>
                    <a:pt x="1346381" y="1314853"/>
                    <a:pt x="1309775" y="1264133"/>
                  </a:cubicBezTo>
                  <a:cubicBezTo>
                    <a:pt x="1303600" y="1255753"/>
                    <a:pt x="1297867" y="1247373"/>
                    <a:pt x="1289928" y="1240317"/>
                  </a:cubicBezTo>
                  <a:cubicBezTo>
                    <a:pt x="1244942" y="1200182"/>
                    <a:pt x="1215833" y="1150786"/>
                    <a:pt x="1193340" y="1095215"/>
                  </a:cubicBezTo>
                  <a:cubicBezTo>
                    <a:pt x="1169524" y="1035674"/>
                    <a:pt x="1141739" y="977457"/>
                    <a:pt x="1110425" y="921445"/>
                  </a:cubicBezTo>
                  <a:cubicBezTo>
                    <a:pt x="1106014" y="913506"/>
                    <a:pt x="1101604" y="905567"/>
                    <a:pt x="1096753" y="894541"/>
                  </a:cubicBezTo>
                  <a:cubicBezTo>
                    <a:pt x="1097635" y="936881"/>
                    <a:pt x="1100722" y="976134"/>
                    <a:pt x="1105132" y="1015386"/>
                  </a:cubicBezTo>
                  <a:cubicBezTo>
                    <a:pt x="1112189" y="1078014"/>
                    <a:pt x="1110425" y="1141083"/>
                    <a:pt x="1112189" y="1204152"/>
                  </a:cubicBezTo>
                  <a:cubicBezTo>
                    <a:pt x="1113512" y="1257958"/>
                    <a:pt x="1115276" y="1311765"/>
                    <a:pt x="1122774" y="1365131"/>
                  </a:cubicBezTo>
                  <a:cubicBezTo>
                    <a:pt x="1127184" y="1395122"/>
                    <a:pt x="1133800" y="1424671"/>
                    <a:pt x="1149236" y="1451134"/>
                  </a:cubicBezTo>
                  <a:cubicBezTo>
                    <a:pt x="1165114" y="1478037"/>
                    <a:pt x="1174376" y="1507587"/>
                    <a:pt x="1177463" y="1538901"/>
                  </a:cubicBezTo>
                  <a:cubicBezTo>
                    <a:pt x="1178345" y="1549486"/>
                    <a:pt x="1184079" y="1558306"/>
                    <a:pt x="1189812" y="1566686"/>
                  </a:cubicBezTo>
                  <a:cubicBezTo>
                    <a:pt x="1258173" y="1673418"/>
                    <a:pt x="1326975" y="1779708"/>
                    <a:pt x="1390485" y="1889086"/>
                  </a:cubicBezTo>
                  <a:cubicBezTo>
                    <a:pt x="1405039" y="1914226"/>
                    <a:pt x="1418271" y="1940247"/>
                    <a:pt x="1433707" y="1964945"/>
                  </a:cubicBezTo>
                  <a:cubicBezTo>
                    <a:pt x="1465462" y="2017429"/>
                    <a:pt x="1474283" y="2075205"/>
                    <a:pt x="1479134" y="2135186"/>
                  </a:cubicBezTo>
                  <a:cubicBezTo>
                    <a:pt x="1486632" y="2228687"/>
                    <a:pt x="1490601" y="2322187"/>
                    <a:pt x="1496335" y="2416129"/>
                  </a:cubicBezTo>
                  <a:cubicBezTo>
                    <a:pt x="1498540" y="2450089"/>
                    <a:pt x="1498981" y="2484049"/>
                    <a:pt x="1499863" y="2517568"/>
                  </a:cubicBezTo>
                  <a:cubicBezTo>
                    <a:pt x="1501186" y="2584165"/>
                    <a:pt x="1504273" y="2650762"/>
                    <a:pt x="1503832" y="2717359"/>
                  </a:cubicBezTo>
                  <a:cubicBezTo>
                    <a:pt x="1503391" y="2813065"/>
                    <a:pt x="1500745" y="2908770"/>
                    <a:pt x="1484427" y="3003153"/>
                  </a:cubicBezTo>
                  <a:cubicBezTo>
                    <a:pt x="1482662" y="3014620"/>
                    <a:pt x="1483545" y="3026087"/>
                    <a:pt x="1481339" y="3037554"/>
                  </a:cubicBezTo>
                  <a:cubicBezTo>
                    <a:pt x="1476488" y="3063575"/>
                    <a:pt x="1476929" y="3087832"/>
                    <a:pt x="1495452" y="3109443"/>
                  </a:cubicBezTo>
                  <a:cubicBezTo>
                    <a:pt x="1502509" y="3117382"/>
                    <a:pt x="1508684" y="3126644"/>
                    <a:pt x="1514417" y="3135906"/>
                  </a:cubicBezTo>
                  <a:cubicBezTo>
                    <a:pt x="1539556" y="3175599"/>
                    <a:pt x="1576604" y="3199416"/>
                    <a:pt x="1619385" y="3215734"/>
                  </a:cubicBezTo>
                  <a:cubicBezTo>
                    <a:pt x="1634821" y="3221468"/>
                    <a:pt x="1650257" y="3225437"/>
                    <a:pt x="1667017" y="3225437"/>
                  </a:cubicBezTo>
                  <a:cubicBezTo>
                    <a:pt x="1689069" y="3224996"/>
                    <a:pt x="1706711" y="3235140"/>
                    <a:pt x="1720383" y="3251899"/>
                  </a:cubicBezTo>
                  <a:cubicBezTo>
                    <a:pt x="1731409" y="3265572"/>
                    <a:pt x="1741994" y="3279685"/>
                    <a:pt x="1752138" y="3293798"/>
                  </a:cubicBezTo>
                  <a:cubicBezTo>
                    <a:pt x="1764487" y="3310557"/>
                    <a:pt x="1760517" y="3322907"/>
                    <a:pt x="1741553" y="3331286"/>
                  </a:cubicBezTo>
                  <a:cubicBezTo>
                    <a:pt x="1734496" y="3334374"/>
                    <a:pt x="1726557" y="3336138"/>
                    <a:pt x="1719060" y="3337902"/>
                  </a:cubicBezTo>
                  <a:cubicBezTo>
                    <a:pt x="1689951" y="3343635"/>
                    <a:pt x="1660401" y="3346723"/>
                    <a:pt x="1631734" y="3355103"/>
                  </a:cubicBezTo>
                  <a:cubicBezTo>
                    <a:pt x="1611005" y="3360836"/>
                    <a:pt x="1589394" y="3355103"/>
                    <a:pt x="1568665" y="3352897"/>
                  </a:cubicBezTo>
                  <a:cubicBezTo>
                    <a:pt x="1461934" y="3340548"/>
                    <a:pt x="1356525" y="3321583"/>
                    <a:pt x="1255086" y="3286300"/>
                  </a:cubicBezTo>
                  <a:cubicBezTo>
                    <a:pt x="1231711" y="3278362"/>
                    <a:pt x="1208777" y="3268218"/>
                    <a:pt x="1187166" y="3255869"/>
                  </a:cubicBezTo>
                  <a:cubicBezTo>
                    <a:pt x="1153206" y="3236904"/>
                    <a:pt x="1143503" y="3215293"/>
                    <a:pt x="1151001" y="3177364"/>
                  </a:cubicBezTo>
                  <a:cubicBezTo>
                    <a:pt x="1152765" y="3168543"/>
                    <a:pt x="1154529" y="3159281"/>
                    <a:pt x="1157616" y="3150901"/>
                  </a:cubicBezTo>
                  <a:cubicBezTo>
                    <a:pt x="1162467" y="3138552"/>
                    <a:pt x="1164232" y="3127085"/>
                    <a:pt x="1159821" y="3113854"/>
                  </a:cubicBezTo>
                  <a:cubicBezTo>
                    <a:pt x="1155852" y="3101946"/>
                    <a:pt x="1159821" y="3090038"/>
                    <a:pt x="1163791" y="3078130"/>
                  </a:cubicBezTo>
                  <a:cubicBezTo>
                    <a:pt x="1167319" y="3067104"/>
                    <a:pt x="1170406" y="3056078"/>
                    <a:pt x="1173053" y="3045052"/>
                  </a:cubicBezTo>
                  <a:cubicBezTo>
                    <a:pt x="1192017" y="2957285"/>
                    <a:pt x="1204366" y="2868636"/>
                    <a:pt x="1216274" y="2779546"/>
                  </a:cubicBezTo>
                  <a:cubicBezTo>
                    <a:pt x="1225977" y="2708979"/>
                    <a:pt x="1234357" y="2637972"/>
                    <a:pt x="1240532" y="2566524"/>
                  </a:cubicBezTo>
                  <a:cubicBezTo>
                    <a:pt x="1244501" y="2523743"/>
                    <a:pt x="1244942" y="2482285"/>
                    <a:pt x="1229064" y="2439945"/>
                  </a:cubicBezTo>
                  <a:cubicBezTo>
                    <a:pt x="1186725" y="2326598"/>
                    <a:pt x="1149236" y="2211045"/>
                    <a:pt x="1100281" y="2100344"/>
                  </a:cubicBezTo>
                  <a:cubicBezTo>
                    <a:pt x="1088373" y="2073000"/>
                    <a:pt x="1074701" y="2046537"/>
                    <a:pt x="1060587" y="2020516"/>
                  </a:cubicBezTo>
                  <a:cubicBezTo>
                    <a:pt x="1051326" y="2003316"/>
                    <a:pt x="1038535" y="1989202"/>
                    <a:pt x="1023099" y="1976853"/>
                  </a:cubicBezTo>
                  <a:cubicBezTo>
                    <a:pt x="986052" y="1947304"/>
                    <a:pt x="955179" y="1911579"/>
                    <a:pt x="921219" y="1878501"/>
                  </a:cubicBezTo>
                  <a:cubicBezTo>
                    <a:pt x="902254" y="1859978"/>
                    <a:pt x="881966" y="1842336"/>
                    <a:pt x="860796" y="1826018"/>
                  </a:cubicBezTo>
                  <a:cubicBezTo>
                    <a:pt x="855063" y="1821607"/>
                    <a:pt x="848888" y="1817638"/>
                    <a:pt x="842714" y="1814109"/>
                  </a:cubicBezTo>
                  <a:cubicBezTo>
                    <a:pt x="814487" y="1798673"/>
                    <a:pt x="797728" y="1802201"/>
                    <a:pt x="779204" y="1829105"/>
                  </a:cubicBezTo>
                  <a:cubicBezTo>
                    <a:pt x="748772" y="1873209"/>
                    <a:pt x="727161" y="1922164"/>
                    <a:pt x="704227" y="1970238"/>
                  </a:cubicBezTo>
                  <a:cubicBezTo>
                    <a:pt x="659682" y="2065502"/>
                    <a:pt x="619106" y="2162972"/>
                    <a:pt x="584705" y="2262647"/>
                  </a:cubicBezTo>
                  <a:cubicBezTo>
                    <a:pt x="572797" y="2296607"/>
                    <a:pt x="566623" y="2331890"/>
                    <a:pt x="559125" y="2366732"/>
                  </a:cubicBezTo>
                  <a:cubicBezTo>
                    <a:pt x="543248" y="2438181"/>
                    <a:pt x="524283" y="2508747"/>
                    <a:pt x="489882" y="2574462"/>
                  </a:cubicBezTo>
                  <a:cubicBezTo>
                    <a:pt x="462978" y="2626064"/>
                    <a:pt x="448424" y="2682958"/>
                    <a:pt x="431223" y="2738529"/>
                  </a:cubicBezTo>
                  <a:cubicBezTo>
                    <a:pt x="408730" y="2813506"/>
                    <a:pt x="386678" y="2888483"/>
                    <a:pt x="369037" y="2964341"/>
                  </a:cubicBezTo>
                  <a:cubicBezTo>
                    <a:pt x="363303" y="2989481"/>
                    <a:pt x="363303" y="3014620"/>
                    <a:pt x="358893" y="3039759"/>
                  </a:cubicBezTo>
                  <a:cubicBezTo>
                    <a:pt x="354042" y="3050785"/>
                    <a:pt x="346103" y="3057401"/>
                    <a:pt x="334195" y="3057842"/>
                  </a:cubicBezTo>
                  <a:cubicBezTo>
                    <a:pt x="320523" y="3058283"/>
                    <a:pt x="316112" y="3067104"/>
                    <a:pt x="316553" y="3078130"/>
                  </a:cubicBezTo>
                  <a:cubicBezTo>
                    <a:pt x="316994" y="3103269"/>
                    <a:pt x="316553" y="3128849"/>
                    <a:pt x="329343" y="3152224"/>
                  </a:cubicBezTo>
                  <a:cubicBezTo>
                    <a:pt x="337723" y="3167661"/>
                    <a:pt x="345221" y="3183538"/>
                    <a:pt x="349190" y="3200739"/>
                  </a:cubicBezTo>
                  <a:cubicBezTo>
                    <a:pt x="354483" y="3224996"/>
                    <a:pt x="346544" y="3236463"/>
                    <a:pt x="322287" y="3239991"/>
                  </a:cubicBezTo>
                  <a:cubicBezTo>
                    <a:pt x="275095" y="3246607"/>
                    <a:pt x="227463" y="3252781"/>
                    <a:pt x="179390" y="3251017"/>
                  </a:cubicBezTo>
                  <a:cubicBezTo>
                    <a:pt x="167041" y="3250576"/>
                    <a:pt x="155133" y="3249694"/>
                    <a:pt x="143666" y="3245725"/>
                  </a:cubicBezTo>
                  <a:cubicBezTo>
                    <a:pt x="124701" y="3239550"/>
                    <a:pt x="112793" y="3227642"/>
                    <a:pt x="109264" y="3207795"/>
                  </a:cubicBezTo>
                  <a:cubicBezTo>
                    <a:pt x="105736" y="3187508"/>
                    <a:pt x="101326" y="3167661"/>
                    <a:pt x="97356" y="3147373"/>
                  </a:cubicBezTo>
                  <a:cubicBezTo>
                    <a:pt x="92064" y="3106797"/>
                    <a:pt x="105736" y="3068427"/>
                    <a:pt x="151163" y="3036672"/>
                  </a:cubicBezTo>
                  <a:close/>
                </a:path>
              </a:pathLst>
            </a:custGeom>
            <a:solidFill>
              <a:srgbClr val="232021"/>
            </a:solidFill>
            <a:ln w="4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C23E5E-EECC-49ED-9E9B-5A4F4A9B35F9}"/>
                </a:ext>
              </a:extLst>
            </p:cNvPr>
            <p:cNvSpPr/>
            <p:nvPr/>
          </p:nvSpPr>
          <p:spPr>
            <a:xfrm>
              <a:off x="2247230" y="2515673"/>
              <a:ext cx="2685695" cy="1730535"/>
            </a:xfrm>
            <a:custGeom>
              <a:avLst/>
              <a:gdLst>
                <a:gd name="connsiteX0" fmla="*/ 0 w 1928758"/>
                <a:gd name="connsiteY0" fmla="*/ 1713966 h 1730535"/>
                <a:gd name="connsiteX1" fmla="*/ 348863 w 1928758"/>
                <a:gd name="connsiteY1" fmla="*/ 743237 h 1730535"/>
                <a:gd name="connsiteX2" fmla="*/ 534540 w 1928758"/>
                <a:gd name="connsiteY2" fmla="*/ 382026 h 1730535"/>
                <a:gd name="connsiteX3" fmla="*/ 830478 w 1928758"/>
                <a:gd name="connsiteY3" fmla="*/ 82119 h 1730535"/>
                <a:gd name="connsiteX4" fmla="*/ 1345613 w 1928758"/>
                <a:gd name="connsiteY4" fmla="*/ 23019 h 1730535"/>
                <a:gd name="connsiteX5" fmla="*/ 1654781 w 1928758"/>
                <a:gd name="connsiteY5" fmla="*/ 120048 h 1730535"/>
                <a:gd name="connsiteX6" fmla="*/ 1922493 w 1928758"/>
                <a:gd name="connsiteY6" fmla="*/ 235160 h 1730535"/>
                <a:gd name="connsiteX7" fmla="*/ 1908820 w 1928758"/>
                <a:gd name="connsiteY7" fmla="*/ 259858 h 1730535"/>
                <a:gd name="connsiteX8" fmla="*/ 1695357 w 1928758"/>
                <a:gd name="connsiteY8" fmla="*/ 178706 h 1730535"/>
                <a:gd name="connsiteX9" fmla="*/ 1326207 w 1928758"/>
                <a:gd name="connsiteY9" fmla="*/ 54333 h 1730535"/>
                <a:gd name="connsiteX10" fmla="*/ 926184 w 1928758"/>
                <a:gd name="connsiteY10" fmla="*/ 70652 h 1730535"/>
                <a:gd name="connsiteX11" fmla="*/ 776671 w 1928758"/>
                <a:gd name="connsiteY11" fmla="*/ 154890 h 1730535"/>
                <a:gd name="connsiteX12" fmla="*/ 651857 w 1928758"/>
                <a:gd name="connsiteY12" fmla="*/ 278823 h 1730535"/>
                <a:gd name="connsiteX13" fmla="*/ 512929 w 1928758"/>
                <a:gd name="connsiteY13" fmla="*/ 484788 h 1730535"/>
                <a:gd name="connsiteX14" fmla="*/ 370915 w 1928758"/>
                <a:gd name="connsiteY14" fmla="*/ 772787 h 1730535"/>
                <a:gd name="connsiteX15" fmla="*/ 292851 w 1928758"/>
                <a:gd name="connsiteY15" fmla="*/ 962434 h 1730535"/>
                <a:gd name="connsiteX16" fmla="*/ 181267 w 1928758"/>
                <a:gd name="connsiteY16" fmla="*/ 1267634 h 1730535"/>
                <a:gd name="connsiteX17" fmla="*/ 116876 w 1928758"/>
                <a:gd name="connsiteY17" fmla="*/ 1464337 h 1730535"/>
                <a:gd name="connsiteX18" fmla="*/ 38812 w 1928758"/>
                <a:gd name="connsiteY18" fmla="*/ 1708232 h 1730535"/>
                <a:gd name="connsiteX19" fmla="*/ 31755 w 1928758"/>
                <a:gd name="connsiteY19" fmla="*/ 1724992 h 1730535"/>
                <a:gd name="connsiteX20" fmla="*/ 0 w 1928758"/>
                <a:gd name="connsiteY20" fmla="*/ 1713966 h 1730535"/>
                <a:gd name="connsiteX0" fmla="*/ 0 w 2298248"/>
                <a:gd name="connsiteY0" fmla="*/ 1713966 h 1730535"/>
                <a:gd name="connsiteX1" fmla="*/ 348863 w 2298248"/>
                <a:gd name="connsiteY1" fmla="*/ 743237 h 1730535"/>
                <a:gd name="connsiteX2" fmla="*/ 534540 w 2298248"/>
                <a:gd name="connsiteY2" fmla="*/ 382026 h 1730535"/>
                <a:gd name="connsiteX3" fmla="*/ 830478 w 2298248"/>
                <a:gd name="connsiteY3" fmla="*/ 82119 h 1730535"/>
                <a:gd name="connsiteX4" fmla="*/ 1345613 w 2298248"/>
                <a:gd name="connsiteY4" fmla="*/ 23019 h 1730535"/>
                <a:gd name="connsiteX5" fmla="*/ 1654781 w 2298248"/>
                <a:gd name="connsiteY5" fmla="*/ 120048 h 1730535"/>
                <a:gd name="connsiteX6" fmla="*/ 1922493 w 2298248"/>
                <a:gd name="connsiteY6" fmla="*/ 235160 h 1730535"/>
                <a:gd name="connsiteX7" fmla="*/ 2297708 w 2298248"/>
                <a:gd name="connsiteY7" fmla="*/ 409956 h 1730535"/>
                <a:gd name="connsiteX8" fmla="*/ 1695357 w 2298248"/>
                <a:gd name="connsiteY8" fmla="*/ 178706 h 1730535"/>
                <a:gd name="connsiteX9" fmla="*/ 1326207 w 2298248"/>
                <a:gd name="connsiteY9" fmla="*/ 54333 h 1730535"/>
                <a:gd name="connsiteX10" fmla="*/ 926184 w 2298248"/>
                <a:gd name="connsiteY10" fmla="*/ 70652 h 1730535"/>
                <a:gd name="connsiteX11" fmla="*/ 776671 w 2298248"/>
                <a:gd name="connsiteY11" fmla="*/ 154890 h 1730535"/>
                <a:gd name="connsiteX12" fmla="*/ 651857 w 2298248"/>
                <a:gd name="connsiteY12" fmla="*/ 278823 h 1730535"/>
                <a:gd name="connsiteX13" fmla="*/ 512929 w 2298248"/>
                <a:gd name="connsiteY13" fmla="*/ 484788 h 1730535"/>
                <a:gd name="connsiteX14" fmla="*/ 370915 w 2298248"/>
                <a:gd name="connsiteY14" fmla="*/ 772787 h 1730535"/>
                <a:gd name="connsiteX15" fmla="*/ 292851 w 2298248"/>
                <a:gd name="connsiteY15" fmla="*/ 962434 h 1730535"/>
                <a:gd name="connsiteX16" fmla="*/ 181267 w 2298248"/>
                <a:gd name="connsiteY16" fmla="*/ 1267634 h 1730535"/>
                <a:gd name="connsiteX17" fmla="*/ 116876 w 2298248"/>
                <a:gd name="connsiteY17" fmla="*/ 1464337 h 1730535"/>
                <a:gd name="connsiteX18" fmla="*/ 38812 w 2298248"/>
                <a:gd name="connsiteY18" fmla="*/ 1708232 h 1730535"/>
                <a:gd name="connsiteX19" fmla="*/ 31755 w 2298248"/>
                <a:gd name="connsiteY19" fmla="*/ 1724992 h 1730535"/>
                <a:gd name="connsiteX20" fmla="*/ 0 w 2298248"/>
                <a:gd name="connsiteY20" fmla="*/ 1713966 h 1730535"/>
                <a:gd name="connsiteX0" fmla="*/ 0 w 2352745"/>
                <a:gd name="connsiteY0" fmla="*/ 1713966 h 1730535"/>
                <a:gd name="connsiteX1" fmla="*/ 348863 w 2352745"/>
                <a:gd name="connsiteY1" fmla="*/ 743237 h 1730535"/>
                <a:gd name="connsiteX2" fmla="*/ 534540 w 2352745"/>
                <a:gd name="connsiteY2" fmla="*/ 382026 h 1730535"/>
                <a:gd name="connsiteX3" fmla="*/ 830478 w 2352745"/>
                <a:gd name="connsiteY3" fmla="*/ 82119 h 1730535"/>
                <a:gd name="connsiteX4" fmla="*/ 1345613 w 2352745"/>
                <a:gd name="connsiteY4" fmla="*/ 23019 h 1730535"/>
                <a:gd name="connsiteX5" fmla="*/ 1654781 w 2352745"/>
                <a:gd name="connsiteY5" fmla="*/ 120048 h 1730535"/>
                <a:gd name="connsiteX6" fmla="*/ 2315930 w 2352745"/>
                <a:gd name="connsiteY6" fmla="*/ 403451 h 1730535"/>
                <a:gd name="connsiteX7" fmla="*/ 2297708 w 2352745"/>
                <a:gd name="connsiteY7" fmla="*/ 409956 h 1730535"/>
                <a:gd name="connsiteX8" fmla="*/ 1695357 w 2352745"/>
                <a:gd name="connsiteY8" fmla="*/ 178706 h 1730535"/>
                <a:gd name="connsiteX9" fmla="*/ 1326207 w 2352745"/>
                <a:gd name="connsiteY9" fmla="*/ 54333 h 1730535"/>
                <a:gd name="connsiteX10" fmla="*/ 926184 w 2352745"/>
                <a:gd name="connsiteY10" fmla="*/ 70652 h 1730535"/>
                <a:gd name="connsiteX11" fmla="*/ 776671 w 2352745"/>
                <a:gd name="connsiteY11" fmla="*/ 154890 h 1730535"/>
                <a:gd name="connsiteX12" fmla="*/ 651857 w 2352745"/>
                <a:gd name="connsiteY12" fmla="*/ 278823 h 1730535"/>
                <a:gd name="connsiteX13" fmla="*/ 512929 w 2352745"/>
                <a:gd name="connsiteY13" fmla="*/ 484788 h 1730535"/>
                <a:gd name="connsiteX14" fmla="*/ 370915 w 2352745"/>
                <a:gd name="connsiteY14" fmla="*/ 772787 h 1730535"/>
                <a:gd name="connsiteX15" fmla="*/ 292851 w 2352745"/>
                <a:gd name="connsiteY15" fmla="*/ 962434 h 1730535"/>
                <a:gd name="connsiteX16" fmla="*/ 181267 w 2352745"/>
                <a:gd name="connsiteY16" fmla="*/ 1267634 h 1730535"/>
                <a:gd name="connsiteX17" fmla="*/ 116876 w 2352745"/>
                <a:gd name="connsiteY17" fmla="*/ 1464337 h 1730535"/>
                <a:gd name="connsiteX18" fmla="*/ 38812 w 2352745"/>
                <a:gd name="connsiteY18" fmla="*/ 1708232 h 1730535"/>
                <a:gd name="connsiteX19" fmla="*/ 31755 w 2352745"/>
                <a:gd name="connsiteY19" fmla="*/ 1724992 h 1730535"/>
                <a:gd name="connsiteX20" fmla="*/ 0 w 2352745"/>
                <a:gd name="connsiteY20" fmla="*/ 1713966 h 1730535"/>
                <a:gd name="connsiteX0" fmla="*/ 0 w 2679937"/>
                <a:gd name="connsiteY0" fmla="*/ 1713966 h 1730535"/>
                <a:gd name="connsiteX1" fmla="*/ 348863 w 2679937"/>
                <a:gd name="connsiteY1" fmla="*/ 743237 h 1730535"/>
                <a:gd name="connsiteX2" fmla="*/ 534540 w 2679937"/>
                <a:gd name="connsiteY2" fmla="*/ 382026 h 1730535"/>
                <a:gd name="connsiteX3" fmla="*/ 830478 w 2679937"/>
                <a:gd name="connsiteY3" fmla="*/ 82119 h 1730535"/>
                <a:gd name="connsiteX4" fmla="*/ 1345613 w 2679937"/>
                <a:gd name="connsiteY4" fmla="*/ 23019 h 1730535"/>
                <a:gd name="connsiteX5" fmla="*/ 1654781 w 2679937"/>
                <a:gd name="connsiteY5" fmla="*/ 120048 h 1730535"/>
                <a:gd name="connsiteX6" fmla="*/ 2315930 w 2679937"/>
                <a:gd name="connsiteY6" fmla="*/ 403451 h 1730535"/>
                <a:gd name="connsiteX7" fmla="*/ 2664146 w 2679937"/>
                <a:gd name="connsiteY7" fmla="*/ 560842 h 1730535"/>
                <a:gd name="connsiteX8" fmla="*/ 1695357 w 2679937"/>
                <a:gd name="connsiteY8" fmla="*/ 178706 h 1730535"/>
                <a:gd name="connsiteX9" fmla="*/ 1326207 w 2679937"/>
                <a:gd name="connsiteY9" fmla="*/ 54333 h 1730535"/>
                <a:gd name="connsiteX10" fmla="*/ 926184 w 2679937"/>
                <a:gd name="connsiteY10" fmla="*/ 70652 h 1730535"/>
                <a:gd name="connsiteX11" fmla="*/ 776671 w 2679937"/>
                <a:gd name="connsiteY11" fmla="*/ 154890 h 1730535"/>
                <a:gd name="connsiteX12" fmla="*/ 651857 w 2679937"/>
                <a:gd name="connsiteY12" fmla="*/ 278823 h 1730535"/>
                <a:gd name="connsiteX13" fmla="*/ 512929 w 2679937"/>
                <a:gd name="connsiteY13" fmla="*/ 484788 h 1730535"/>
                <a:gd name="connsiteX14" fmla="*/ 370915 w 2679937"/>
                <a:gd name="connsiteY14" fmla="*/ 772787 h 1730535"/>
                <a:gd name="connsiteX15" fmla="*/ 292851 w 2679937"/>
                <a:gd name="connsiteY15" fmla="*/ 962434 h 1730535"/>
                <a:gd name="connsiteX16" fmla="*/ 181267 w 2679937"/>
                <a:gd name="connsiteY16" fmla="*/ 1267634 h 1730535"/>
                <a:gd name="connsiteX17" fmla="*/ 116876 w 2679937"/>
                <a:gd name="connsiteY17" fmla="*/ 1464337 h 1730535"/>
                <a:gd name="connsiteX18" fmla="*/ 38812 w 2679937"/>
                <a:gd name="connsiteY18" fmla="*/ 1708232 h 1730535"/>
                <a:gd name="connsiteX19" fmla="*/ 31755 w 2679937"/>
                <a:gd name="connsiteY19" fmla="*/ 1724992 h 1730535"/>
                <a:gd name="connsiteX20" fmla="*/ 0 w 2679937"/>
                <a:gd name="connsiteY20" fmla="*/ 1713966 h 1730535"/>
                <a:gd name="connsiteX0" fmla="*/ 0 w 2664483"/>
                <a:gd name="connsiteY0" fmla="*/ 1713966 h 1730535"/>
                <a:gd name="connsiteX1" fmla="*/ 348863 w 2664483"/>
                <a:gd name="connsiteY1" fmla="*/ 743237 h 1730535"/>
                <a:gd name="connsiteX2" fmla="*/ 534540 w 2664483"/>
                <a:gd name="connsiteY2" fmla="*/ 382026 h 1730535"/>
                <a:gd name="connsiteX3" fmla="*/ 830478 w 2664483"/>
                <a:gd name="connsiteY3" fmla="*/ 82119 h 1730535"/>
                <a:gd name="connsiteX4" fmla="*/ 1345613 w 2664483"/>
                <a:gd name="connsiteY4" fmla="*/ 23019 h 1730535"/>
                <a:gd name="connsiteX5" fmla="*/ 1654781 w 2664483"/>
                <a:gd name="connsiteY5" fmla="*/ 120048 h 1730535"/>
                <a:gd name="connsiteX6" fmla="*/ 2315930 w 2664483"/>
                <a:gd name="connsiteY6" fmla="*/ 403451 h 1730535"/>
                <a:gd name="connsiteX7" fmla="*/ 2664146 w 2664483"/>
                <a:gd name="connsiteY7" fmla="*/ 560842 h 1730535"/>
                <a:gd name="connsiteX8" fmla="*/ 1695357 w 2664483"/>
                <a:gd name="connsiteY8" fmla="*/ 178706 h 1730535"/>
                <a:gd name="connsiteX9" fmla="*/ 1326207 w 2664483"/>
                <a:gd name="connsiteY9" fmla="*/ 54333 h 1730535"/>
                <a:gd name="connsiteX10" fmla="*/ 926184 w 2664483"/>
                <a:gd name="connsiteY10" fmla="*/ 70652 h 1730535"/>
                <a:gd name="connsiteX11" fmla="*/ 776671 w 2664483"/>
                <a:gd name="connsiteY11" fmla="*/ 154890 h 1730535"/>
                <a:gd name="connsiteX12" fmla="*/ 651857 w 2664483"/>
                <a:gd name="connsiteY12" fmla="*/ 278823 h 1730535"/>
                <a:gd name="connsiteX13" fmla="*/ 512929 w 2664483"/>
                <a:gd name="connsiteY13" fmla="*/ 484788 h 1730535"/>
                <a:gd name="connsiteX14" fmla="*/ 370915 w 2664483"/>
                <a:gd name="connsiteY14" fmla="*/ 772787 h 1730535"/>
                <a:gd name="connsiteX15" fmla="*/ 292851 w 2664483"/>
                <a:gd name="connsiteY15" fmla="*/ 962434 h 1730535"/>
                <a:gd name="connsiteX16" fmla="*/ 181267 w 2664483"/>
                <a:gd name="connsiteY16" fmla="*/ 1267634 h 1730535"/>
                <a:gd name="connsiteX17" fmla="*/ 116876 w 2664483"/>
                <a:gd name="connsiteY17" fmla="*/ 1464337 h 1730535"/>
                <a:gd name="connsiteX18" fmla="*/ 38812 w 2664483"/>
                <a:gd name="connsiteY18" fmla="*/ 1708232 h 1730535"/>
                <a:gd name="connsiteX19" fmla="*/ 31755 w 2664483"/>
                <a:gd name="connsiteY19" fmla="*/ 1724992 h 1730535"/>
                <a:gd name="connsiteX20" fmla="*/ 0 w 2664483"/>
                <a:gd name="connsiteY20" fmla="*/ 1713966 h 1730535"/>
                <a:gd name="connsiteX0" fmla="*/ 0 w 2664782"/>
                <a:gd name="connsiteY0" fmla="*/ 1713966 h 1730535"/>
                <a:gd name="connsiteX1" fmla="*/ 348863 w 2664782"/>
                <a:gd name="connsiteY1" fmla="*/ 743237 h 1730535"/>
                <a:gd name="connsiteX2" fmla="*/ 534540 w 2664782"/>
                <a:gd name="connsiteY2" fmla="*/ 382026 h 1730535"/>
                <a:gd name="connsiteX3" fmla="*/ 830478 w 2664782"/>
                <a:gd name="connsiteY3" fmla="*/ 82119 h 1730535"/>
                <a:gd name="connsiteX4" fmla="*/ 1345613 w 2664782"/>
                <a:gd name="connsiteY4" fmla="*/ 23019 h 1730535"/>
                <a:gd name="connsiteX5" fmla="*/ 1654781 w 2664782"/>
                <a:gd name="connsiteY5" fmla="*/ 120048 h 1730535"/>
                <a:gd name="connsiteX6" fmla="*/ 2315930 w 2664782"/>
                <a:gd name="connsiteY6" fmla="*/ 403451 h 1730535"/>
                <a:gd name="connsiteX7" fmla="*/ 2664146 w 2664782"/>
                <a:gd name="connsiteY7" fmla="*/ 560842 h 1730535"/>
                <a:gd name="connsiteX8" fmla="*/ 1695357 w 2664782"/>
                <a:gd name="connsiteY8" fmla="*/ 178706 h 1730535"/>
                <a:gd name="connsiteX9" fmla="*/ 1326207 w 2664782"/>
                <a:gd name="connsiteY9" fmla="*/ 54333 h 1730535"/>
                <a:gd name="connsiteX10" fmla="*/ 926184 w 2664782"/>
                <a:gd name="connsiteY10" fmla="*/ 70652 h 1730535"/>
                <a:gd name="connsiteX11" fmla="*/ 776671 w 2664782"/>
                <a:gd name="connsiteY11" fmla="*/ 154890 h 1730535"/>
                <a:gd name="connsiteX12" fmla="*/ 651857 w 2664782"/>
                <a:gd name="connsiteY12" fmla="*/ 278823 h 1730535"/>
                <a:gd name="connsiteX13" fmla="*/ 512929 w 2664782"/>
                <a:gd name="connsiteY13" fmla="*/ 484788 h 1730535"/>
                <a:gd name="connsiteX14" fmla="*/ 370915 w 2664782"/>
                <a:gd name="connsiteY14" fmla="*/ 772787 h 1730535"/>
                <a:gd name="connsiteX15" fmla="*/ 292851 w 2664782"/>
                <a:gd name="connsiteY15" fmla="*/ 962434 h 1730535"/>
                <a:gd name="connsiteX16" fmla="*/ 181267 w 2664782"/>
                <a:gd name="connsiteY16" fmla="*/ 1267634 h 1730535"/>
                <a:gd name="connsiteX17" fmla="*/ 116876 w 2664782"/>
                <a:gd name="connsiteY17" fmla="*/ 1464337 h 1730535"/>
                <a:gd name="connsiteX18" fmla="*/ 38812 w 2664782"/>
                <a:gd name="connsiteY18" fmla="*/ 1708232 h 1730535"/>
                <a:gd name="connsiteX19" fmla="*/ 31755 w 2664782"/>
                <a:gd name="connsiteY19" fmla="*/ 1724992 h 1730535"/>
                <a:gd name="connsiteX20" fmla="*/ 0 w 2664782"/>
                <a:gd name="connsiteY20" fmla="*/ 1713966 h 1730535"/>
                <a:gd name="connsiteX0" fmla="*/ 0 w 2677238"/>
                <a:gd name="connsiteY0" fmla="*/ 1713966 h 1730535"/>
                <a:gd name="connsiteX1" fmla="*/ 348863 w 2677238"/>
                <a:gd name="connsiteY1" fmla="*/ 743237 h 1730535"/>
                <a:gd name="connsiteX2" fmla="*/ 534540 w 2677238"/>
                <a:gd name="connsiteY2" fmla="*/ 382026 h 1730535"/>
                <a:gd name="connsiteX3" fmla="*/ 830478 w 2677238"/>
                <a:gd name="connsiteY3" fmla="*/ 82119 h 1730535"/>
                <a:gd name="connsiteX4" fmla="*/ 1345613 w 2677238"/>
                <a:gd name="connsiteY4" fmla="*/ 23019 h 1730535"/>
                <a:gd name="connsiteX5" fmla="*/ 1654781 w 2677238"/>
                <a:gd name="connsiteY5" fmla="*/ 120048 h 1730535"/>
                <a:gd name="connsiteX6" fmla="*/ 2315930 w 2677238"/>
                <a:gd name="connsiteY6" fmla="*/ 403451 h 1730535"/>
                <a:gd name="connsiteX7" fmla="*/ 2664146 w 2677238"/>
                <a:gd name="connsiteY7" fmla="*/ 560842 h 1730535"/>
                <a:gd name="connsiteX8" fmla="*/ 1695357 w 2677238"/>
                <a:gd name="connsiteY8" fmla="*/ 178706 h 1730535"/>
                <a:gd name="connsiteX9" fmla="*/ 1326207 w 2677238"/>
                <a:gd name="connsiteY9" fmla="*/ 54333 h 1730535"/>
                <a:gd name="connsiteX10" fmla="*/ 926184 w 2677238"/>
                <a:gd name="connsiteY10" fmla="*/ 70652 h 1730535"/>
                <a:gd name="connsiteX11" fmla="*/ 776671 w 2677238"/>
                <a:gd name="connsiteY11" fmla="*/ 154890 h 1730535"/>
                <a:gd name="connsiteX12" fmla="*/ 651857 w 2677238"/>
                <a:gd name="connsiteY12" fmla="*/ 278823 h 1730535"/>
                <a:gd name="connsiteX13" fmla="*/ 512929 w 2677238"/>
                <a:gd name="connsiteY13" fmla="*/ 484788 h 1730535"/>
                <a:gd name="connsiteX14" fmla="*/ 370915 w 2677238"/>
                <a:gd name="connsiteY14" fmla="*/ 772787 h 1730535"/>
                <a:gd name="connsiteX15" fmla="*/ 292851 w 2677238"/>
                <a:gd name="connsiteY15" fmla="*/ 962434 h 1730535"/>
                <a:gd name="connsiteX16" fmla="*/ 181267 w 2677238"/>
                <a:gd name="connsiteY16" fmla="*/ 1267634 h 1730535"/>
                <a:gd name="connsiteX17" fmla="*/ 116876 w 2677238"/>
                <a:gd name="connsiteY17" fmla="*/ 1464337 h 1730535"/>
                <a:gd name="connsiteX18" fmla="*/ 38812 w 2677238"/>
                <a:gd name="connsiteY18" fmla="*/ 1708232 h 1730535"/>
                <a:gd name="connsiteX19" fmla="*/ 31755 w 2677238"/>
                <a:gd name="connsiteY19" fmla="*/ 1724992 h 1730535"/>
                <a:gd name="connsiteX20" fmla="*/ 0 w 2677238"/>
                <a:gd name="connsiteY20" fmla="*/ 1713966 h 1730535"/>
                <a:gd name="connsiteX0" fmla="*/ 0 w 2746749"/>
                <a:gd name="connsiteY0" fmla="*/ 1713966 h 1730535"/>
                <a:gd name="connsiteX1" fmla="*/ 348863 w 2746749"/>
                <a:gd name="connsiteY1" fmla="*/ 743237 h 1730535"/>
                <a:gd name="connsiteX2" fmla="*/ 534540 w 2746749"/>
                <a:gd name="connsiteY2" fmla="*/ 382026 h 1730535"/>
                <a:gd name="connsiteX3" fmla="*/ 830478 w 2746749"/>
                <a:gd name="connsiteY3" fmla="*/ 82119 h 1730535"/>
                <a:gd name="connsiteX4" fmla="*/ 1345613 w 2746749"/>
                <a:gd name="connsiteY4" fmla="*/ 23019 h 1730535"/>
                <a:gd name="connsiteX5" fmla="*/ 1654781 w 2746749"/>
                <a:gd name="connsiteY5" fmla="*/ 120048 h 1730535"/>
                <a:gd name="connsiteX6" fmla="*/ 2684763 w 2746749"/>
                <a:gd name="connsiteY6" fmla="*/ 544757 h 1730535"/>
                <a:gd name="connsiteX7" fmla="*/ 2664146 w 2746749"/>
                <a:gd name="connsiteY7" fmla="*/ 560842 h 1730535"/>
                <a:gd name="connsiteX8" fmla="*/ 1695357 w 2746749"/>
                <a:gd name="connsiteY8" fmla="*/ 178706 h 1730535"/>
                <a:gd name="connsiteX9" fmla="*/ 1326207 w 2746749"/>
                <a:gd name="connsiteY9" fmla="*/ 54333 h 1730535"/>
                <a:gd name="connsiteX10" fmla="*/ 926184 w 2746749"/>
                <a:gd name="connsiteY10" fmla="*/ 70652 h 1730535"/>
                <a:gd name="connsiteX11" fmla="*/ 776671 w 2746749"/>
                <a:gd name="connsiteY11" fmla="*/ 154890 h 1730535"/>
                <a:gd name="connsiteX12" fmla="*/ 651857 w 2746749"/>
                <a:gd name="connsiteY12" fmla="*/ 278823 h 1730535"/>
                <a:gd name="connsiteX13" fmla="*/ 512929 w 2746749"/>
                <a:gd name="connsiteY13" fmla="*/ 484788 h 1730535"/>
                <a:gd name="connsiteX14" fmla="*/ 370915 w 2746749"/>
                <a:gd name="connsiteY14" fmla="*/ 772787 h 1730535"/>
                <a:gd name="connsiteX15" fmla="*/ 292851 w 2746749"/>
                <a:gd name="connsiteY15" fmla="*/ 962434 h 1730535"/>
                <a:gd name="connsiteX16" fmla="*/ 181267 w 2746749"/>
                <a:gd name="connsiteY16" fmla="*/ 1267634 h 1730535"/>
                <a:gd name="connsiteX17" fmla="*/ 116876 w 2746749"/>
                <a:gd name="connsiteY17" fmla="*/ 1464337 h 1730535"/>
                <a:gd name="connsiteX18" fmla="*/ 38812 w 2746749"/>
                <a:gd name="connsiteY18" fmla="*/ 1708232 h 1730535"/>
                <a:gd name="connsiteX19" fmla="*/ 31755 w 2746749"/>
                <a:gd name="connsiteY19" fmla="*/ 1724992 h 1730535"/>
                <a:gd name="connsiteX20" fmla="*/ 0 w 2746749"/>
                <a:gd name="connsiteY20" fmla="*/ 1713966 h 1730535"/>
                <a:gd name="connsiteX0" fmla="*/ 0 w 2709624"/>
                <a:gd name="connsiteY0" fmla="*/ 1713966 h 1730535"/>
                <a:gd name="connsiteX1" fmla="*/ 348863 w 2709624"/>
                <a:gd name="connsiteY1" fmla="*/ 743237 h 1730535"/>
                <a:gd name="connsiteX2" fmla="*/ 534540 w 2709624"/>
                <a:gd name="connsiteY2" fmla="*/ 382026 h 1730535"/>
                <a:gd name="connsiteX3" fmla="*/ 830478 w 2709624"/>
                <a:gd name="connsiteY3" fmla="*/ 82119 h 1730535"/>
                <a:gd name="connsiteX4" fmla="*/ 1345613 w 2709624"/>
                <a:gd name="connsiteY4" fmla="*/ 23019 h 1730535"/>
                <a:gd name="connsiteX5" fmla="*/ 1654781 w 2709624"/>
                <a:gd name="connsiteY5" fmla="*/ 120048 h 1730535"/>
                <a:gd name="connsiteX6" fmla="*/ 2684763 w 2709624"/>
                <a:gd name="connsiteY6" fmla="*/ 544757 h 1730535"/>
                <a:gd name="connsiteX7" fmla="*/ 2664146 w 2709624"/>
                <a:gd name="connsiteY7" fmla="*/ 560842 h 1730535"/>
                <a:gd name="connsiteX8" fmla="*/ 1695357 w 2709624"/>
                <a:gd name="connsiteY8" fmla="*/ 178706 h 1730535"/>
                <a:gd name="connsiteX9" fmla="*/ 1326207 w 2709624"/>
                <a:gd name="connsiteY9" fmla="*/ 54333 h 1730535"/>
                <a:gd name="connsiteX10" fmla="*/ 926184 w 2709624"/>
                <a:gd name="connsiteY10" fmla="*/ 70652 h 1730535"/>
                <a:gd name="connsiteX11" fmla="*/ 776671 w 2709624"/>
                <a:gd name="connsiteY11" fmla="*/ 154890 h 1730535"/>
                <a:gd name="connsiteX12" fmla="*/ 651857 w 2709624"/>
                <a:gd name="connsiteY12" fmla="*/ 278823 h 1730535"/>
                <a:gd name="connsiteX13" fmla="*/ 512929 w 2709624"/>
                <a:gd name="connsiteY13" fmla="*/ 484788 h 1730535"/>
                <a:gd name="connsiteX14" fmla="*/ 370915 w 2709624"/>
                <a:gd name="connsiteY14" fmla="*/ 772787 h 1730535"/>
                <a:gd name="connsiteX15" fmla="*/ 292851 w 2709624"/>
                <a:gd name="connsiteY15" fmla="*/ 962434 h 1730535"/>
                <a:gd name="connsiteX16" fmla="*/ 181267 w 2709624"/>
                <a:gd name="connsiteY16" fmla="*/ 1267634 h 1730535"/>
                <a:gd name="connsiteX17" fmla="*/ 116876 w 2709624"/>
                <a:gd name="connsiteY17" fmla="*/ 1464337 h 1730535"/>
                <a:gd name="connsiteX18" fmla="*/ 38812 w 2709624"/>
                <a:gd name="connsiteY18" fmla="*/ 1708232 h 1730535"/>
                <a:gd name="connsiteX19" fmla="*/ 31755 w 2709624"/>
                <a:gd name="connsiteY19" fmla="*/ 1724992 h 1730535"/>
                <a:gd name="connsiteX20" fmla="*/ 0 w 2709624"/>
                <a:gd name="connsiteY20" fmla="*/ 1713966 h 1730535"/>
                <a:gd name="connsiteX0" fmla="*/ 0 w 2703098"/>
                <a:gd name="connsiteY0" fmla="*/ 1713966 h 1730535"/>
                <a:gd name="connsiteX1" fmla="*/ 348863 w 2703098"/>
                <a:gd name="connsiteY1" fmla="*/ 743237 h 1730535"/>
                <a:gd name="connsiteX2" fmla="*/ 534540 w 2703098"/>
                <a:gd name="connsiteY2" fmla="*/ 382026 h 1730535"/>
                <a:gd name="connsiteX3" fmla="*/ 830478 w 2703098"/>
                <a:gd name="connsiteY3" fmla="*/ 82119 h 1730535"/>
                <a:gd name="connsiteX4" fmla="*/ 1345613 w 2703098"/>
                <a:gd name="connsiteY4" fmla="*/ 23019 h 1730535"/>
                <a:gd name="connsiteX5" fmla="*/ 1654781 w 2703098"/>
                <a:gd name="connsiteY5" fmla="*/ 120048 h 1730535"/>
                <a:gd name="connsiteX6" fmla="*/ 2684763 w 2703098"/>
                <a:gd name="connsiteY6" fmla="*/ 544757 h 1730535"/>
                <a:gd name="connsiteX7" fmla="*/ 2652170 w 2703098"/>
                <a:gd name="connsiteY7" fmla="*/ 591978 h 1730535"/>
                <a:gd name="connsiteX8" fmla="*/ 1695357 w 2703098"/>
                <a:gd name="connsiteY8" fmla="*/ 178706 h 1730535"/>
                <a:gd name="connsiteX9" fmla="*/ 1326207 w 2703098"/>
                <a:gd name="connsiteY9" fmla="*/ 54333 h 1730535"/>
                <a:gd name="connsiteX10" fmla="*/ 926184 w 2703098"/>
                <a:gd name="connsiteY10" fmla="*/ 70652 h 1730535"/>
                <a:gd name="connsiteX11" fmla="*/ 776671 w 2703098"/>
                <a:gd name="connsiteY11" fmla="*/ 154890 h 1730535"/>
                <a:gd name="connsiteX12" fmla="*/ 651857 w 2703098"/>
                <a:gd name="connsiteY12" fmla="*/ 278823 h 1730535"/>
                <a:gd name="connsiteX13" fmla="*/ 512929 w 2703098"/>
                <a:gd name="connsiteY13" fmla="*/ 484788 h 1730535"/>
                <a:gd name="connsiteX14" fmla="*/ 370915 w 2703098"/>
                <a:gd name="connsiteY14" fmla="*/ 772787 h 1730535"/>
                <a:gd name="connsiteX15" fmla="*/ 292851 w 2703098"/>
                <a:gd name="connsiteY15" fmla="*/ 962434 h 1730535"/>
                <a:gd name="connsiteX16" fmla="*/ 181267 w 2703098"/>
                <a:gd name="connsiteY16" fmla="*/ 1267634 h 1730535"/>
                <a:gd name="connsiteX17" fmla="*/ 116876 w 2703098"/>
                <a:gd name="connsiteY17" fmla="*/ 1464337 h 1730535"/>
                <a:gd name="connsiteX18" fmla="*/ 38812 w 2703098"/>
                <a:gd name="connsiteY18" fmla="*/ 1708232 h 1730535"/>
                <a:gd name="connsiteX19" fmla="*/ 31755 w 2703098"/>
                <a:gd name="connsiteY19" fmla="*/ 1724992 h 1730535"/>
                <a:gd name="connsiteX20" fmla="*/ 0 w 2703098"/>
                <a:gd name="connsiteY20" fmla="*/ 1713966 h 1730535"/>
                <a:gd name="connsiteX0" fmla="*/ 0 w 2732024"/>
                <a:gd name="connsiteY0" fmla="*/ 1713966 h 1730535"/>
                <a:gd name="connsiteX1" fmla="*/ 348863 w 2732024"/>
                <a:gd name="connsiteY1" fmla="*/ 743237 h 1730535"/>
                <a:gd name="connsiteX2" fmla="*/ 534540 w 2732024"/>
                <a:gd name="connsiteY2" fmla="*/ 382026 h 1730535"/>
                <a:gd name="connsiteX3" fmla="*/ 830478 w 2732024"/>
                <a:gd name="connsiteY3" fmla="*/ 82119 h 1730535"/>
                <a:gd name="connsiteX4" fmla="*/ 1345613 w 2732024"/>
                <a:gd name="connsiteY4" fmla="*/ 23019 h 1730535"/>
                <a:gd name="connsiteX5" fmla="*/ 1654781 w 2732024"/>
                <a:gd name="connsiteY5" fmla="*/ 120048 h 1730535"/>
                <a:gd name="connsiteX6" fmla="*/ 2667998 w 2732024"/>
                <a:gd name="connsiteY6" fmla="*/ 568707 h 1730535"/>
                <a:gd name="connsiteX7" fmla="*/ 2652170 w 2732024"/>
                <a:gd name="connsiteY7" fmla="*/ 591978 h 1730535"/>
                <a:gd name="connsiteX8" fmla="*/ 1695357 w 2732024"/>
                <a:gd name="connsiteY8" fmla="*/ 178706 h 1730535"/>
                <a:gd name="connsiteX9" fmla="*/ 1326207 w 2732024"/>
                <a:gd name="connsiteY9" fmla="*/ 54333 h 1730535"/>
                <a:gd name="connsiteX10" fmla="*/ 926184 w 2732024"/>
                <a:gd name="connsiteY10" fmla="*/ 70652 h 1730535"/>
                <a:gd name="connsiteX11" fmla="*/ 776671 w 2732024"/>
                <a:gd name="connsiteY11" fmla="*/ 154890 h 1730535"/>
                <a:gd name="connsiteX12" fmla="*/ 651857 w 2732024"/>
                <a:gd name="connsiteY12" fmla="*/ 278823 h 1730535"/>
                <a:gd name="connsiteX13" fmla="*/ 512929 w 2732024"/>
                <a:gd name="connsiteY13" fmla="*/ 484788 h 1730535"/>
                <a:gd name="connsiteX14" fmla="*/ 370915 w 2732024"/>
                <a:gd name="connsiteY14" fmla="*/ 772787 h 1730535"/>
                <a:gd name="connsiteX15" fmla="*/ 292851 w 2732024"/>
                <a:gd name="connsiteY15" fmla="*/ 962434 h 1730535"/>
                <a:gd name="connsiteX16" fmla="*/ 181267 w 2732024"/>
                <a:gd name="connsiteY16" fmla="*/ 1267634 h 1730535"/>
                <a:gd name="connsiteX17" fmla="*/ 116876 w 2732024"/>
                <a:gd name="connsiteY17" fmla="*/ 1464337 h 1730535"/>
                <a:gd name="connsiteX18" fmla="*/ 38812 w 2732024"/>
                <a:gd name="connsiteY18" fmla="*/ 1708232 h 1730535"/>
                <a:gd name="connsiteX19" fmla="*/ 31755 w 2732024"/>
                <a:gd name="connsiteY19" fmla="*/ 1724992 h 1730535"/>
                <a:gd name="connsiteX20" fmla="*/ 0 w 2732024"/>
                <a:gd name="connsiteY20" fmla="*/ 1713966 h 1730535"/>
                <a:gd name="connsiteX0" fmla="*/ 0 w 2685693"/>
                <a:gd name="connsiteY0" fmla="*/ 1713966 h 1730535"/>
                <a:gd name="connsiteX1" fmla="*/ 348863 w 2685693"/>
                <a:gd name="connsiteY1" fmla="*/ 743237 h 1730535"/>
                <a:gd name="connsiteX2" fmla="*/ 534540 w 2685693"/>
                <a:gd name="connsiteY2" fmla="*/ 382026 h 1730535"/>
                <a:gd name="connsiteX3" fmla="*/ 830478 w 2685693"/>
                <a:gd name="connsiteY3" fmla="*/ 82119 h 1730535"/>
                <a:gd name="connsiteX4" fmla="*/ 1345613 w 2685693"/>
                <a:gd name="connsiteY4" fmla="*/ 23019 h 1730535"/>
                <a:gd name="connsiteX5" fmla="*/ 1654781 w 2685693"/>
                <a:gd name="connsiteY5" fmla="*/ 120048 h 1730535"/>
                <a:gd name="connsiteX6" fmla="*/ 2667998 w 2685693"/>
                <a:gd name="connsiteY6" fmla="*/ 568707 h 1730535"/>
                <a:gd name="connsiteX7" fmla="*/ 2652170 w 2685693"/>
                <a:gd name="connsiteY7" fmla="*/ 591978 h 1730535"/>
                <a:gd name="connsiteX8" fmla="*/ 1695357 w 2685693"/>
                <a:gd name="connsiteY8" fmla="*/ 178706 h 1730535"/>
                <a:gd name="connsiteX9" fmla="*/ 1326207 w 2685693"/>
                <a:gd name="connsiteY9" fmla="*/ 54333 h 1730535"/>
                <a:gd name="connsiteX10" fmla="*/ 926184 w 2685693"/>
                <a:gd name="connsiteY10" fmla="*/ 70652 h 1730535"/>
                <a:gd name="connsiteX11" fmla="*/ 776671 w 2685693"/>
                <a:gd name="connsiteY11" fmla="*/ 154890 h 1730535"/>
                <a:gd name="connsiteX12" fmla="*/ 651857 w 2685693"/>
                <a:gd name="connsiteY12" fmla="*/ 278823 h 1730535"/>
                <a:gd name="connsiteX13" fmla="*/ 512929 w 2685693"/>
                <a:gd name="connsiteY13" fmla="*/ 484788 h 1730535"/>
                <a:gd name="connsiteX14" fmla="*/ 370915 w 2685693"/>
                <a:gd name="connsiteY14" fmla="*/ 772787 h 1730535"/>
                <a:gd name="connsiteX15" fmla="*/ 292851 w 2685693"/>
                <a:gd name="connsiteY15" fmla="*/ 962434 h 1730535"/>
                <a:gd name="connsiteX16" fmla="*/ 181267 w 2685693"/>
                <a:gd name="connsiteY16" fmla="*/ 1267634 h 1730535"/>
                <a:gd name="connsiteX17" fmla="*/ 116876 w 2685693"/>
                <a:gd name="connsiteY17" fmla="*/ 1464337 h 1730535"/>
                <a:gd name="connsiteX18" fmla="*/ 38812 w 2685693"/>
                <a:gd name="connsiteY18" fmla="*/ 1708232 h 1730535"/>
                <a:gd name="connsiteX19" fmla="*/ 31755 w 2685693"/>
                <a:gd name="connsiteY19" fmla="*/ 1724992 h 1730535"/>
                <a:gd name="connsiteX20" fmla="*/ 0 w 2685693"/>
                <a:gd name="connsiteY20" fmla="*/ 1713966 h 1730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685693" h="1730535">
                  <a:moveTo>
                    <a:pt x="0" y="1713966"/>
                  </a:moveTo>
                  <a:cubicBezTo>
                    <a:pt x="106291" y="1386273"/>
                    <a:pt x="209053" y="1059022"/>
                    <a:pt x="348863" y="743237"/>
                  </a:cubicBezTo>
                  <a:cubicBezTo>
                    <a:pt x="403551" y="619746"/>
                    <a:pt x="456917" y="492727"/>
                    <a:pt x="534540" y="382026"/>
                  </a:cubicBezTo>
                  <a:cubicBezTo>
                    <a:pt x="615251" y="266473"/>
                    <a:pt x="707869" y="155331"/>
                    <a:pt x="830478" y="82119"/>
                  </a:cubicBezTo>
                  <a:cubicBezTo>
                    <a:pt x="984842" y="-9176"/>
                    <a:pt x="1174048" y="-17115"/>
                    <a:pt x="1345613" y="23019"/>
                  </a:cubicBezTo>
                  <a:cubicBezTo>
                    <a:pt x="1451021" y="47718"/>
                    <a:pt x="1434384" y="29100"/>
                    <a:pt x="1654781" y="120048"/>
                  </a:cubicBezTo>
                  <a:cubicBezTo>
                    <a:pt x="1875179" y="210996"/>
                    <a:pt x="2664028" y="561650"/>
                    <a:pt x="2667998" y="568707"/>
                  </a:cubicBezTo>
                  <a:cubicBezTo>
                    <a:pt x="2681670" y="576204"/>
                    <a:pt x="2706501" y="616262"/>
                    <a:pt x="2652170" y="591978"/>
                  </a:cubicBezTo>
                  <a:cubicBezTo>
                    <a:pt x="2492720" y="520709"/>
                    <a:pt x="2014295" y="316463"/>
                    <a:pt x="1695357" y="178706"/>
                  </a:cubicBezTo>
                  <a:cubicBezTo>
                    <a:pt x="1474363" y="89099"/>
                    <a:pt x="1454990" y="81237"/>
                    <a:pt x="1326207" y="54333"/>
                  </a:cubicBezTo>
                  <a:cubicBezTo>
                    <a:pt x="1193454" y="26548"/>
                    <a:pt x="1055408" y="25666"/>
                    <a:pt x="926184" y="70652"/>
                  </a:cubicBezTo>
                  <a:cubicBezTo>
                    <a:pt x="871936" y="89616"/>
                    <a:pt x="822098" y="118725"/>
                    <a:pt x="776671" y="154890"/>
                  </a:cubicBezTo>
                  <a:cubicBezTo>
                    <a:pt x="730362" y="191497"/>
                    <a:pt x="688904" y="232954"/>
                    <a:pt x="651857" y="278823"/>
                  </a:cubicBezTo>
                  <a:cubicBezTo>
                    <a:pt x="599814" y="343214"/>
                    <a:pt x="553505" y="412017"/>
                    <a:pt x="512929" y="484788"/>
                  </a:cubicBezTo>
                  <a:cubicBezTo>
                    <a:pt x="460446" y="578289"/>
                    <a:pt x="413254" y="674435"/>
                    <a:pt x="370915" y="772787"/>
                  </a:cubicBezTo>
                  <a:cubicBezTo>
                    <a:pt x="344011" y="835856"/>
                    <a:pt x="318431" y="898924"/>
                    <a:pt x="292851" y="962434"/>
                  </a:cubicBezTo>
                  <a:cubicBezTo>
                    <a:pt x="252716" y="1062991"/>
                    <a:pt x="217433" y="1165754"/>
                    <a:pt x="181267" y="1267634"/>
                  </a:cubicBezTo>
                  <a:cubicBezTo>
                    <a:pt x="158333" y="1332467"/>
                    <a:pt x="138046" y="1398623"/>
                    <a:pt x="116876" y="1464337"/>
                  </a:cubicBezTo>
                  <a:cubicBezTo>
                    <a:pt x="90854" y="1545489"/>
                    <a:pt x="63951" y="1626640"/>
                    <a:pt x="38812" y="1708232"/>
                  </a:cubicBezTo>
                  <a:cubicBezTo>
                    <a:pt x="37047" y="1713966"/>
                    <a:pt x="34842" y="1719700"/>
                    <a:pt x="31755" y="1724992"/>
                  </a:cubicBezTo>
                  <a:cubicBezTo>
                    <a:pt x="17201" y="1734695"/>
                    <a:pt x="9703" y="1732049"/>
                    <a:pt x="0" y="1713966"/>
                  </a:cubicBezTo>
                  <a:close/>
                </a:path>
              </a:pathLst>
            </a:custGeom>
            <a:solidFill>
              <a:srgbClr val="030303"/>
            </a:solidFill>
            <a:ln w="4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284A768-ED3B-4C6C-A339-8F6E0CF72975}"/>
                </a:ext>
              </a:extLst>
            </p:cNvPr>
            <p:cNvSpPr/>
            <p:nvPr/>
          </p:nvSpPr>
          <p:spPr>
            <a:xfrm>
              <a:off x="4909570" y="3106205"/>
              <a:ext cx="255492" cy="2487454"/>
            </a:xfrm>
            <a:custGeom>
              <a:avLst/>
              <a:gdLst>
                <a:gd name="connsiteX0" fmla="*/ 173777 w 186137"/>
                <a:gd name="connsiteY0" fmla="*/ 2629479 h 2638532"/>
                <a:gd name="connsiteX1" fmla="*/ 8 w 186137"/>
                <a:gd name="connsiteY1" fmla="*/ 0 h 2638532"/>
                <a:gd name="connsiteX2" fmla="*/ 14121 w 186137"/>
                <a:gd name="connsiteY2" fmla="*/ 1764 h 2638532"/>
                <a:gd name="connsiteX3" fmla="*/ 186126 w 186137"/>
                <a:gd name="connsiteY3" fmla="*/ 2629038 h 2638532"/>
                <a:gd name="connsiteX4" fmla="*/ 173777 w 186137"/>
                <a:gd name="connsiteY4" fmla="*/ 2629479 h 2638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137" h="2638532">
                  <a:moveTo>
                    <a:pt x="173777" y="2629479"/>
                  </a:moveTo>
                  <a:cubicBezTo>
                    <a:pt x="172454" y="2615366"/>
                    <a:pt x="-1316" y="11908"/>
                    <a:pt x="8" y="0"/>
                  </a:cubicBezTo>
                  <a:cubicBezTo>
                    <a:pt x="4859" y="1323"/>
                    <a:pt x="9270" y="441"/>
                    <a:pt x="14121" y="1764"/>
                  </a:cubicBezTo>
                  <a:cubicBezTo>
                    <a:pt x="12357" y="26903"/>
                    <a:pt x="186126" y="2618012"/>
                    <a:pt x="186126" y="2629038"/>
                  </a:cubicBezTo>
                  <a:cubicBezTo>
                    <a:pt x="186567" y="2640946"/>
                    <a:pt x="174218" y="2642270"/>
                    <a:pt x="173777" y="2629479"/>
                  </a:cubicBezTo>
                  <a:close/>
                </a:path>
              </a:pathLst>
            </a:custGeom>
            <a:solidFill>
              <a:srgbClr val="8D8D8D"/>
            </a:solidFill>
            <a:ln w="4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17DBC9F-A03B-4A11-A97D-3DBC8D48076B}"/>
                </a:ext>
              </a:extLst>
            </p:cNvPr>
            <p:cNvSpPr/>
            <p:nvPr/>
          </p:nvSpPr>
          <p:spPr>
            <a:xfrm>
              <a:off x="1024137" y="3535246"/>
              <a:ext cx="253243" cy="105794"/>
            </a:xfrm>
            <a:custGeom>
              <a:avLst/>
              <a:gdLst>
                <a:gd name="connsiteX0" fmla="*/ 195467 w 253243"/>
                <a:gd name="connsiteY0" fmla="*/ 196 h 105794"/>
                <a:gd name="connsiteX1" fmla="*/ 220606 w 253243"/>
                <a:gd name="connsiteY1" fmla="*/ 196 h 105794"/>
                <a:gd name="connsiteX2" fmla="*/ 253243 w 253243"/>
                <a:gd name="connsiteY2" fmla="*/ 34156 h 105794"/>
                <a:gd name="connsiteX3" fmla="*/ 252802 w 253243"/>
                <a:gd name="connsiteY3" fmla="*/ 46946 h 105794"/>
                <a:gd name="connsiteX4" fmla="*/ 210021 w 253243"/>
                <a:gd name="connsiteY4" fmla="*/ 79583 h 105794"/>
                <a:gd name="connsiteX5" fmla="*/ 76386 w 253243"/>
                <a:gd name="connsiteY5" fmla="*/ 92373 h 105794"/>
                <a:gd name="connsiteX6" fmla="*/ 29195 w 253243"/>
                <a:gd name="connsiteY6" fmla="*/ 105163 h 105794"/>
                <a:gd name="connsiteX7" fmla="*/ 527 w 253243"/>
                <a:gd name="connsiteY7" fmla="*/ 75614 h 105794"/>
                <a:gd name="connsiteX8" fmla="*/ 46837 w 253243"/>
                <a:gd name="connsiteY8" fmla="*/ 24894 h 105794"/>
                <a:gd name="connsiteX9" fmla="*/ 195467 w 253243"/>
                <a:gd name="connsiteY9" fmla="*/ 196 h 105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3243" h="105794">
                  <a:moveTo>
                    <a:pt x="195467" y="196"/>
                  </a:moveTo>
                  <a:cubicBezTo>
                    <a:pt x="207375" y="196"/>
                    <a:pt x="213991" y="-245"/>
                    <a:pt x="220606" y="196"/>
                  </a:cubicBezTo>
                  <a:cubicBezTo>
                    <a:pt x="240894" y="1519"/>
                    <a:pt x="252361" y="13868"/>
                    <a:pt x="253243" y="34156"/>
                  </a:cubicBezTo>
                  <a:cubicBezTo>
                    <a:pt x="253243" y="38566"/>
                    <a:pt x="253243" y="42536"/>
                    <a:pt x="252802" y="46946"/>
                  </a:cubicBezTo>
                  <a:cubicBezTo>
                    <a:pt x="249715" y="79583"/>
                    <a:pt x="240894" y="89727"/>
                    <a:pt x="210021" y="79583"/>
                  </a:cubicBezTo>
                  <a:cubicBezTo>
                    <a:pt x="162389" y="63706"/>
                    <a:pt x="119608" y="76496"/>
                    <a:pt x="76386" y="92373"/>
                  </a:cubicBezTo>
                  <a:cubicBezTo>
                    <a:pt x="60950" y="98107"/>
                    <a:pt x="45072" y="102517"/>
                    <a:pt x="29195" y="105163"/>
                  </a:cubicBezTo>
                  <a:cubicBezTo>
                    <a:pt x="8025" y="108692"/>
                    <a:pt x="-2560" y="97225"/>
                    <a:pt x="527" y="75614"/>
                  </a:cubicBezTo>
                  <a:cubicBezTo>
                    <a:pt x="4938" y="48710"/>
                    <a:pt x="22138" y="32833"/>
                    <a:pt x="46837" y="24894"/>
                  </a:cubicBezTo>
                  <a:cubicBezTo>
                    <a:pt x="97115" y="8576"/>
                    <a:pt x="148717" y="3724"/>
                    <a:pt x="195467" y="196"/>
                  </a:cubicBezTo>
                  <a:close/>
                </a:path>
              </a:pathLst>
            </a:custGeom>
            <a:solidFill>
              <a:srgbClr val="DEB4B2"/>
            </a:solidFill>
            <a:ln w="4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F581B23-94A0-45D0-907D-36848DBBC783}"/>
                </a:ext>
              </a:extLst>
            </p:cNvPr>
            <p:cNvSpPr/>
            <p:nvPr/>
          </p:nvSpPr>
          <p:spPr>
            <a:xfrm>
              <a:off x="1197993" y="3561560"/>
              <a:ext cx="56894" cy="36706"/>
            </a:xfrm>
            <a:custGeom>
              <a:avLst/>
              <a:gdLst>
                <a:gd name="connsiteX0" fmla="*/ 56894 w 56894"/>
                <a:gd name="connsiteY0" fmla="*/ 8725 h 36706"/>
                <a:gd name="connsiteX1" fmla="*/ 31755 w 56894"/>
                <a:gd name="connsiteY1" fmla="*/ 5637 h 36706"/>
                <a:gd name="connsiteX2" fmla="*/ 35724 w 56894"/>
                <a:gd name="connsiteY2" fmla="*/ 32100 h 36706"/>
                <a:gd name="connsiteX3" fmla="*/ 0 w 56894"/>
                <a:gd name="connsiteY3" fmla="*/ 29454 h 36706"/>
                <a:gd name="connsiteX4" fmla="*/ 18083 w 56894"/>
                <a:gd name="connsiteY4" fmla="*/ 32100 h 36706"/>
                <a:gd name="connsiteX5" fmla="*/ 19406 w 56894"/>
                <a:gd name="connsiteY5" fmla="*/ 6961 h 36706"/>
                <a:gd name="connsiteX6" fmla="*/ 56894 w 56894"/>
                <a:gd name="connsiteY6" fmla="*/ 8725 h 36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894" h="36706">
                  <a:moveTo>
                    <a:pt x="56894" y="8725"/>
                  </a:moveTo>
                  <a:cubicBezTo>
                    <a:pt x="49838" y="5196"/>
                    <a:pt x="42340" y="3873"/>
                    <a:pt x="31755" y="5637"/>
                  </a:cubicBezTo>
                  <a:cubicBezTo>
                    <a:pt x="39253" y="14458"/>
                    <a:pt x="44545" y="25484"/>
                    <a:pt x="35724" y="32100"/>
                  </a:cubicBezTo>
                  <a:cubicBezTo>
                    <a:pt x="26462" y="39598"/>
                    <a:pt x="13672" y="37392"/>
                    <a:pt x="0" y="29454"/>
                  </a:cubicBezTo>
                  <a:cubicBezTo>
                    <a:pt x="8380" y="30777"/>
                    <a:pt x="13231" y="31218"/>
                    <a:pt x="18083" y="32100"/>
                  </a:cubicBezTo>
                  <a:cubicBezTo>
                    <a:pt x="26462" y="23720"/>
                    <a:pt x="3528" y="14899"/>
                    <a:pt x="19406" y="6961"/>
                  </a:cubicBezTo>
                  <a:cubicBezTo>
                    <a:pt x="32196" y="345"/>
                    <a:pt x="44986" y="-5389"/>
                    <a:pt x="56894" y="8725"/>
                  </a:cubicBezTo>
                  <a:close/>
                </a:path>
              </a:pathLst>
            </a:custGeom>
            <a:solidFill>
              <a:srgbClr val="3F3536"/>
            </a:solidFill>
            <a:ln w="4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243220B-EB19-4E1F-BB95-54170FA05D6E}"/>
                </a:ext>
              </a:extLst>
            </p:cNvPr>
            <p:cNvSpPr/>
            <p:nvPr/>
          </p:nvSpPr>
          <p:spPr>
            <a:xfrm>
              <a:off x="1074502" y="3586255"/>
              <a:ext cx="44189" cy="27730"/>
            </a:xfrm>
            <a:custGeom>
              <a:avLst/>
              <a:gdLst>
                <a:gd name="connsiteX0" fmla="*/ 441 w 44189"/>
                <a:gd name="connsiteY0" fmla="*/ 6083 h 27730"/>
                <a:gd name="connsiteX1" fmla="*/ 41458 w 44189"/>
                <a:gd name="connsiteY1" fmla="*/ 4319 h 27730"/>
                <a:gd name="connsiteX2" fmla="*/ 43222 w 44189"/>
                <a:gd name="connsiteY2" fmla="*/ 6524 h 27730"/>
                <a:gd name="connsiteX3" fmla="*/ 39694 w 44189"/>
                <a:gd name="connsiteY3" fmla="*/ 26812 h 27730"/>
                <a:gd name="connsiteX4" fmla="*/ 0 w 44189"/>
                <a:gd name="connsiteY4" fmla="*/ 21519 h 27730"/>
                <a:gd name="connsiteX5" fmla="*/ 22052 w 44189"/>
                <a:gd name="connsiteY5" fmla="*/ 6083 h 27730"/>
                <a:gd name="connsiteX6" fmla="*/ 441 w 44189"/>
                <a:gd name="connsiteY6" fmla="*/ 6083 h 27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189" h="27730">
                  <a:moveTo>
                    <a:pt x="441" y="6083"/>
                  </a:moveTo>
                  <a:cubicBezTo>
                    <a:pt x="13672" y="-5384"/>
                    <a:pt x="27786" y="2555"/>
                    <a:pt x="41458" y="4319"/>
                  </a:cubicBezTo>
                  <a:cubicBezTo>
                    <a:pt x="42340" y="4319"/>
                    <a:pt x="45868" y="5201"/>
                    <a:pt x="43222" y="6524"/>
                  </a:cubicBezTo>
                  <a:cubicBezTo>
                    <a:pt x="31314" y="11816"/>
                    <a:pt x="52043" y="22401"/>
                    <a:pt x="39694" y="26812"/>
                  </a:cubicBezTo>
                  <a:cubicBezTo>
                    <a:pt x="33519" y="29017"/>
                    <a:pt x="14554" y="27253"/>
                    <a:pt x="0" y="21519"/>
                  </a:cubicBezTo>
                  <a:cubicBezTo>
                    <a:pt x="30432" y="27694"/>
                    <a:pt x="11908" y="14022"/>
                    <a:pt x="22052" y="6083"/>
                  </a:cubicBezTo>
                  <a:cubicBezTo>
                    <a:pt x="14554" y="2114"/>
                    <a:pt x="7498" y="5201"/>
                    <a:pt x="441" y="6083"/>
                  </a:cubicBezTo>
                  <a:close/>
                </a:path>
              </a:pathLst>
            </a:custGeom>
            <a:solidFill>
              <a:srgbClr val="362F2D"/>
            </a:solidFill>
            <a:ln w="4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8BF8101-2E20-45CF-8442-FD304C648BF6}"/>
                </a:ext>
              </a:extLst>
            </p:cNvPr>
            <p:cNvSpPr/>
            <p:nvPr/>
          </p:nvSpPr>
          <p:spPr>
            <a:xfrm>
              <a:off x="1057301" y="3565365"/>
              <a:ext cx="69243" cy="13740"/>
            </a:xfrm>
            <a:custGeom>
              <a:avLst/>
              <a:gdLst>
                <a:gd name="connsiteX0" fmla="*/ 0 w 69243"/>
                <a:gd name="connsiteY0" fmla="*/ 12417 h 13740"/>
                <a:gd name="connsiteX1" fmla="*/ 69243 w 69243"/>
                <a:gd name="connsiteY1" fmla="*/ 13740 h 13740"/>
                <a:gd name="connsiteX2" fmla="*/ 0 w 69243"/>
                <a:gd name="connsiteY2" fmla="*/ 12417 h 1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243" h="13740">
                  <a:moveTo>
                    <a:pt x="0" y="12417"/>
                  </a:moveTo>
                  <a:cubicBezTo>
                    <a:pt x="22493" y="-4783"/>
                    <a:pt x="44986" y="-3901"/>
                    <a:pt x="69243" y="13740"/>
                  </a:cubicBezTo>
                  <a:cubicBezTo>
                    <a:pt x="45868" y="5802"/>
                    <a:pt x="22934" y="68"/>
                    <a:pt x="0" y="12417"/>
                  </a:cubicBezTo>
                  <a:close/>
                </a:path>
              </a:pathLst>
            </a:custGeom>
            <a:solidFill>
              <a:srgbClr val="5D3A38"/>
            </a:solidFill>
            <a:ln w="4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57A85C-3E87-4BB3-96D8-9C98E582BDCE}"/>
                </a:ext>
              </a:extLst>
            </p:cNvPr>
            <p:cNvSpPr/>
            <p:nvPr/>
          </p:nvSpPr>
          <p:spPr>
            <a:xfrm>
              <a:off x="1208137" y="3540800"/>
              <a:ext cx="39693" cy="13166"/>
            </a:xfrm>
            <a:custGeom>
              <a:avLst/>
              <a:gdLst>
                <a:gd name="connsiteX0" fmla="*/ 39694 w 39693"/>
                <a:gd name="connsiteY0" fmla="*/ 2140 h 13166"/>
                <a:gd name="connsiteX1" fmla="*/ 0 w 39693"/>
                <a:gd name="connsiteY1" fmla="*/ 13166 h 13166"/>
                <a:gd name="connsiteX2" fmla="*/ 39694 w 39693"/>
                <a:gd name="connsiteY2" fmla="*/ 2140 h 13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693" h="13166">
                  <a:moveTo>
                    <a:pt x="39694" y="2140"/>
                  </a:moveTo>
                  <a:cubicBezTo>
                    <a:pt x="26462" y="5227"/>
                    <a:pt x="12349" y="5227"/>
                    <a:pt x="0" y="13166"/>
                  </a:cubicBezTo>
                  <a:cubicBezTo>
                    <a:pt x="10585" y="-1388"/>
                    <a:pt x="24698" y="-1829"/>
                    <a:pt x="39694" y="2140"/>
                  </a:cubicBezTo>
                  <a:close/>
                </a:path>
              </a:pathLst>
            </a:custGeom>
            <a:solidFill>
              <a:srgbClr val="654343"/>
            </a:solidFill>
            <a:ln w="4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A226F05-B9F0-4C54-9315-B8E9E07BD16D}"/>
                </a:ext>
              </a:extLst>
            </p:cNvPr>
            <p:cNvSpPr/>
            <p:nvPr/>
          </p:nvSpPr>
          <p:spPr>
            <a:xfrm>
              <a:off x="5108548" y="5579443"/>
              <a:ext cx="349104" cy="693425"/>
            </a:xfrm>
            <a:custGeom>
              <a:avLst/>
              <a:gdLst>
                <a:gd name="connsiteX0" fmla="*/ 347539 w 349104"/>
                <a:gd name="connsiteY0" fmla="*/ 491318 h 693425"/>
                <a:gd name="connsiteX1" fmla="*/ 329457 w 349104"/>
                <a:gd name="connsiteY1" fmla="*/ 486026 h 693425"/>
                <a:gd name="connsiteX2" fmla="*/ 284912 w 349104"/>
                <a:gd name="connsiteY2" fmla="*/ 538510 h 693425"/>
                <a:gd name="connsiteX3" fmla="*/ 293733 w 349104"/>
                <a:gd name="connsiteY3" fmla="*/ 555269 h 693425"/>
                <a:gd name="connsiteX4" fmla="*/ 305200 w 349104"/>
                <a:gd name="connsiteY4" fmla="*/ 572029 h 693425"/>
                <a:gd name="connsiteX5" fmla="*/ 254039 w 349104"/>
                <a:gd name="connsiteY5" fmla="*/ 637744 h 693425"/>
                <a:gd name="connsiteX6" fmla="*/ 188324 w 349104"/>
                <a:gd name="connsiteY6" fmla="*/ 654062 h 693425"/>
                <a:gd name="connsiteX7" fmla="*/ 68361 w 349104"/>
                <a:gd name="connsiteY7" fmla="*/ 518663 h 693425"/>
                <a:gd name="connsiteX8" fmla="*/ 67920 w 349104"/>
                <a:gd name="connsiteY8" fmla="*/ 202437 h 693425"/>
                <a:gd name="connsiteX9" fmla="*/ 59982 w 349104"/>
                <a:gd name="connsiteY9" fmla="*/ 193617 h 693425"/>
                <a:gd name="connsiteX10" fmla="*/ 59982 w 349104"/>
                <a:gd name="connsiteY10" fmla="*/ 96588 h 693425"/>
                <a:gd name="connsiteX11" fmla="*/ 97911 w 349104"/>
                <a:gd name="connsiteY11" fmla="*/ 48956 h 693425"/>
                <a:gd name="connsiteX12" fmla="*/ 48956 w 349104"/>
                <a:gd name="connsiteY12" fmla="*/ 0 h 693425"/>
                <a:gd name="connsiteX13" fmla="*/ 0 w 349104"/>
                <a:gd name="connsiteY13" fmla="*/ 48956 h 693425"/>
                <a:gd name="connsiteX14" fmla="*/ 37930 w 349104"/>
                <a:gd name="connsiteY14" fmla="*/ 96588 h 693425"/>
                <a:gd name="connsiteX15" fmla="*/ 37930 w 349104"/>
                <a:gd name="connsiteY15" fmla="*/ 193617 h 693425"/>
                <a:gd name="connsiteX16" fmla="*/ 29991 w 349104"/>
                <a:gd name="connsiteY16" fmla="*/ 202437 h 693425"/>
                <a:gd name="connsiteX17" fmla="*/ 31314 w 349104"/>
                <a:gd name="connsiteY17" fmla="*/ 536746 h 693425"/>
                <a:gd name="connsiteX18" fmla="*/ 111142 w 349104"/>
                <a:gd name="connsiteY18" fmla="*/ 669940 h 693425"/>
                <a:gd name="connsiteX19" fmla="*/ 277855 w 349104"/>
                <a:gd name="connsiteY19" fmla="*/ 667293 h 693425"/>
                <a:gd name="connsiteX20" fmla="*/ 320636 w 349104"/>
                <a:gd name="connsiteY20" fmla="*/ 626277 h 693425"/>
                <a:gd name="connsiteX21" fmla="*/ 347539 w 349104"/>
                <a:gd name="connsiteY21" fmla="*/ 491318 h 693425"/>
                <a:gd name="connsiteX22" fmla="*/ 25580 w 349104"/>
                <a:gd name="connsiteY22" fmla="*/ 49838 h 693425"/>
                <a:gd name="connsiteX23" fmla="*/ 49397 w 349104"/>
                <a:gd name="connsiteY23" fmla="*/ 26021 h 693425"/>
                <a:gd name="connsiteX24" fmla="*/ 73213 w 349104"/>
                <a:gd name="connsiteY24" fmla="*/ 49838 h 693425"/>
                <a:gd name="connsiteX25" fmla="*/ 49397 w 349104"/>
                <a:gd name="connsiteY25" fmla="*/ 73654 h 693425"/>
                <a:gd name="connsiteX26" fmla="*/ 25580 w 349104"/>
                <a:gd name="connsiteY26" fmla="*/ 49838 h 69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49104" h="693425">
                  <a:moveTo>
                    <a:pt x="347539" y="491318"/>
                  </a:moveTo>
                  <a:cubicBezTo>
                    <a:pt x="346657" y="478087"/>
                    <a:pt x="338719" y="475882"/>
                    <a:pt x="329457" y="486026"/>
                  </a:cubicBezTo>
                  <a:cubicBezTo>
                    <a:pt x="313579" y="502785"/>
                    <a:pt x="298584" y="520427"/>
                    <a:pt x="284912" y="538510"/>
                  </a:cubicBezTo>
                  <a:cubicBezTo>
                    <a:pt x="276091" y="550418"/>
                    <a:pt x="279178" y="555710"/>
                    <a:pt x="293733" y="555269"/>
                  </a:cubicBezTo>
                  <a:cubicBezTo>
                    <a:pt x="307846" y="554828"/>
                    <a:pt x="309169" y="561444"/>
                    <a:pt x="305200" y="572029"/>
                  </a:cubicBezTo>
                  <a:cubicBezTo>
                    <a:pt x="295938" y="599814"/>
                    <a:pt x="280060" y="622748"/>
                    <a:pt x="254039" y="637744"/>
                  </a:cubicBezTo>
                  <a:cubicBezTo>
                    <a:pt x="233310" y="648329"/>
                    <a:pt x="212140" y="655826"/>
                    <a:pt x="188324" y="654062"/>
                  </a:cubicBezTo>
                  <a:cubicBezTo>
                    <a:pt x="116876" y="648770"/>
                    <a:pt x="66156" y="593199"/>
                    <a:pt x="68361" y="518663"/>
                  </a:cubicBezTo>
                  <a:cubicBezTo>
                    <a:pt x="69243" y="489995"/>
                    <a:pt x="67920" y="202437"/>
                    <a:pt x="67920" y="202437"/>
                  </a:cubicBezTo>
                  <a:cubicBezTo>
                    <a:pt x="67920" y="198027"/>
                    <a:pt x="64392" y="194058"/>
                    <a:pt x="59982" y="193617"/>
                  </a:cubicBezTo>
                  <a:lnTo>
                    <a:pt x="59982" y="96588"/>
                  </a:lnTo>
                  <a:cubicBezTo>
                    <a:pt x="81592" y="91736"/>
                    <a:pt x="97911" y="72331"/>
                    <a:pt x="97911" y="48956"/>
                  </a:cubicBezTo>
                  <a:cubicBezTo>
                    <a:pt x="97911" y="22052"/>
                    <a:pt x="75859" y="0"/>
                    <a:pt x="48956" y="0"/>
                  </a:cubicBezTo>
                  <a:cubicBezTo>
                    <a:pt x="22052" y="0"/>
                    <a:pt x="0" y="22052"/>
                    <a:pt x="0" y="48956"/>
                  </a:cubicBezTo>
                  <a:cubicBezTo>
                    <a:pt x="0" y="71890"/>
                    <a:pt x="16319" y="91295"/>
                    <a:pt x="37930" y="96588"/>
                  </a:cubicBezTo>
                  <a:lnTo>
                    <a:pt x="37930" y="193617"/>
                  </a:lnTo>
                  <a:cubicBezTo>
                    <a:pt x="33519" y="194058"/>
                    <a:pt x="29991" y="197586"/>
                    <a:pt x="29991" y="202437"/>
                  </a:cubicBezTo>
                  <a:cubicBezTo>
                    <a:pt x="29991" y="202437"/>
                    <a:pt x="31314" y="509401"/>
                    <a:pt x="31314" y="536746"/>
                  </a:cubicBezTo>
                  <a:cubicBezTo>
                    <a:pt x="31755" y="595845"/>
                    <a:pt x="58217" y="641713"/>
                    <a:pt x="111142" y="669940"/>
                  </a:cubicBezTo>
                  <a:cubicBezTo>
                    <a:pt x="166713" y="699930"/>
                    <a:pt x="222725" y="703458"/>
                    <a:pt x="277855" y="667293"/>
                  </a:cubicBezTo>
                  <a:cubicBezTo>
                    <a:pt x="294615" y="655826"/>
                    <a:pt x="308728" y="643036"/>
                    <a:pt x="320636" y="626277"/>
                  </a:cubicBezTo>
                  <a:cubicBezTo>
                    <a:pt x="351068" y="585701"/>
                    <a:pt x="351068" y="538951"/>
                    <a:pt x="347539" y="491318"/>
                  </a:cubicBezTo>
                  <a:close/>
                  <a:moveTo>
                    <a:pt x="25580" y="49838"/>
                  </a:moveTo>
                  <a:cubicBezTo>
                    <a:pt x="25580" y="36607"/>
                    <a:pt x="36165" y="26021"/>
                    <a:pt x="49397" y="26021"/>
                  </a:cubicBezTo>
                  <a:cubicBezTo>
                    <a:pt x="62628" y="26021"/>
                    <a:pt x="73213" y="36607"/>
                    <a:pt x="73213" y="49838"/>
                  </a:cubicBezTo>
                  <a:cubicBezTo>
                    <a:pt x="73213" y="63069"/>
                    <a:pt x="62628" y="73654"/>
                    <a:pt x="49397" y="73654"/>
                  </a:cubicBezTo>
                  <a:cubicBezTo>
                    <a:pt x="36165" y="73654"/>
                    <a:pt x="25580" y="63069"/>
                    <a:pt x="25580" y="49838"/>
                  </a:cubicBezTo>
                  <a:close/>
                </a:path>
              </a:pathLst>
            </a:custGeom>
            <a:solidFill>
              <a:srgbClr val="010101"/>
            </a:solidFill>
            <a:ln w="4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71" name="&quot;Not Allowed&quot; Symbol 70">
            <a:extLst>
              <a:ext uri="{FF2B5EF4-FFF2-40B4-BE49-F238E27FC236}">
                <a16:creationId xmlns:a16="http://schemas.microsoft.com/office/drawing/2014/main" id="{3488D99D-F21B-4558-9FDA-75BA61085D05}"/>
              </a:ext>
            </a:extLst>
          </p:cNvPr>
          <p:cNvSpPr/>
          <p:nvPr/>
        </p:nvSpPr>
        <p:spPr>
          <a:xfrm>
            <a:off x="1042441" y="2224604"/>
            <a:ext cx="1267006" cy="1267006"/>
          </a:xfrm>
          <a:prstGeom prst="noSmoking">
            <a:avLst>
              <a:gd name="adj" fmla="val 689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5" name="Group 2">
            <a:extLst>
              <a:ext uri="{FF2B5EF4-FFF2-40B4-BE49-F238E27FC236}">
                <a16:creationId xmlns:a16="http://schemas.microsoft.com/office/drawing/2014/main" id="{3D284BF9-48CE-408B-B5EC-985AC6D3A142}"/>
              </a:ext>
            </a:extLst>
          </p:cNvPr>
          <p:cNvGrpSpPr/>
          <p:nvPr/>
        </p:nvGrpSpPr>
        <p:grpSpPr>
          <a:xfrm>
            <a:off x="6179695" y="4482897"/>
            <a:ext cx="1437812" cy="1412058"/>
            <a:chOff x="1619672" y="1450893"/>
            <a:chExt cx="931911" cy="915215"/>
          </a:xfrm>
          <a:scene3d>
            <a:camera prst="isometricOffAxis2Right">
              <a:rot lat="0" lon="18600000" rev="1080000"/>
            </a:camera>
            <a:lightRig rig="threePt" dir="t"/>
          </a:scene3d>
        </p:grpSpPr>
        <p:grpSp>
          <p:nvGrpSpPr>
            <p:cNvPr id="96" name="Group 13">
              <a:extLst>
                <a:ext uri="{FF2B5EF4-FFF2-40B4-BE49-F238E27FC236}">
                  <a16:creationId xmlns:a16="http://schemas.microsoft.com/office/drawing/2014/main" id="{6CA693B0-C6E8-458F-A1BB-584B078750E1}"/>
                </a:ext>
              </a:extLst>
            </p:cNvPr>
            <p:cNvGrpSpPr/>
            <p:nvPr/>
          </p:nvGrpSpPr>
          <p:grpSpPr>
            <a:xfrm>
              <a:off x="1619672" y="1450893"/>
              <a:ext cx="931911" cy="803372"/>
              <a:chOff x="2731306" y="5021709"/>
              <a:chExt cx="1863824" cy="1606745"/>
            </a:xfrm>
          </p:grpSpPr>
          <p:sp>
            <p:nvSpPr>
              <p:cNvPr id="98" name="Isosceles Triangle 11">
                <a:extLst>
                  <a:ext uri="{FF2B5EF4-FFF2-40B4-BE49-F238E27FC236}">
                    <a16:creationId xmlns:a16="http://schemas.microsoft.com/office/drawing/2014/main" id="{7784821E-F45F-451A-8EAB-8D70EB3F2706}"/>
                  </a:ext>
                </a:extLst>
              </p:cNvPr>
              <p:cNvSpPr/>
              <p:nvPr/>
            </p:nvSpPr>
            <p:spPr>
              <a:xfrm>
                <a:off x="2843808" y="5156793"/>
                <a:ext cx="1638820" cy="1412776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99" name="Isosceles Triangle 12">
                <a:extLst>
                  <a:ext uri="{FF2B5EF4-FFF2-40B4-BE49-F238E27FC236}">
                    <a16:creationId xmlns:a16="http://schemas.microsoft.com/office/drawing/2014/main" id="{4005D109-FC5C-4309-8348-16CB2F0C4127}"/>
                  </a:ext>
                </a:extLst>
              </p:cNvPr>
              <p:cNvSpPr/>
              <p:nvPr/>
            </p:nvSpPr>
            <p:spPr>
              <a:xfrm>
                <a:off x="2731306" y="5021709"/>
                <a:ext cx="1863824" cy="1606745"/>
              </a:xfrm>
              <a:prstGeom prst="triangle">
                <a:avLst/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7B5EA61-8060-429D-A7A3-281DEC1D19D7}"/>
                </a:ext>
              </a:extLst>
            </p:cNvPr>
            <p:cNvSpPr txBox="1"/>
            <p:nvPr/>
          </p:nvSpPr>
          <p:spPr>
            <a:xfrm>
              <a:off x="1840076" y="1491605"/>
              <a:ext cx="510152" cy="87450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!</a:t>
              </a:r>
              <a:endParaRPr lang="ko-KR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7C84A273-0B0E-408C-8887-629AD325CC2A}"/>
              </a:ext>
            </a:extLst>
          </p:cNvPr>
          <p:cNvSpPr txBox="1"/>
          <p:nvPr/>
        </p:nvSpPr>
        <p:spPr>
          <a:xfrm>
            <a:off x="6913295" y="1096577"/>
            <a:ext cx="27088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any software designed with the intent to damage, disrupt, or gain unauthorized access to a computer system or network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7187BDA-2D8D-4432-ACF3-42CFC77A56D8}"/>
              </a:ext>
            </a:extLst>
          </p:cNvPr>
          <p:cNvSpPr txBox="1"/>
          <p:nvPr/>
        </p:nvSpPr>
        <p:spPr>
          <a:xfrm>
            <a:off x="3103444" y="1897674"/>
            <a:ext cx="3335888" cy="861774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ko-KR" sz="2800" b="1" dirty="0">
                <a:ln/>
                <a:solidFill>
                  <a:schemeClr val="accent3"/>
                </a:solidFill>
              </a:rPr>
              <a:t>Introduction to malware detection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815406A-A6F5-43D4-9C89-CEFB151A3CA4}"/>
              </a:ext>
            </a:extLst>
          </p:cNvPr>
          <p:cNvSpPr txBox="1"/>
          <p:nvPr/>
        </p:nvSpPr>
        <p:spPr>
          <a:xfrm>
            <a:off x="6585160" y="469926"/>
            <a:ext cx="315905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Malware </a:t>
            </a:r>
            <a:r>
              <a:rPr lang="en-US" sz="1600" b="1" dirty="0">
                <a:sym typeface="Wingdings" panose="05000000000000000000" pitchFamily="2" charset="2"/>
              </a:rPr>
              <a:t> </a:t>
            </a:r>
            <a:r>
              <a:rPr lang="en-US" sz="1600" b="1" dirty="0"/>
              <a:t>malicious software</a:t>
            </a:r>
            <a:endParaRPr lang="ko-KR" altLang="en-US" sz="1600" b="1" dirty="0"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F77C84-4699-8B25-B733-1596582C6A5E}"/>
              </a:ext>
            </a:extLst>
          </p:cNvPr>
          <p:cNvSpPr txBox="1"/>
          <p:nvPr/>
        </p:nvSpPr>
        <p:spPr>
          <a:xfrm>
            <a:off x="9600709" y="481305"/>
            <a:ext cx="315905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cs typeface="Arial" pitchFamily="34" charset="0"/>
              </a:rPr>
              <a:t>Types of malware</a:t>
            </a:r>
            <a:endParaRPr lang="ko-KR" altLang="en-US" sz="1600" b="1" dirty="0"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21C4C0-68CC-CCCD-66C2-8BD2E86D6114}"/>
              </a:ext>
            </a:extLst>
          </p:cNvPr>
          <p:cNvSpPr txBox="1"/>
          <p:nvPr/>
        </p:nvSpPr>
        <p:spPr>
          <a:xfrm>
            <a:off x="9909231" y="1107638"/>
            <a:ext cx="2282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Viruses, worms, trojans, ransomware, adware, keyloggers, backdoors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74CA38-AE9A-8F3B-0ED4-7AAC2A566AE7}"/>
              </a:ext>
            </a:extLst>
          </p:cNvPr>
          <p:cNvSpPr txBox="1"/>
          <p:nvPr/>
        </p:nvSpPr>
        <p:spPr>
          <a:xfrm>
            <a:off x="7440226" y="15439"/>
            <a:ext cx="5214511" cy="430887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ko-KR" sz="2800" b="1" dirty="0">
                <a:ln/>
                <a:solidFill>
                  <a:schemeClr val="accent3"/>
                </a:solidFill>
              </a:rPr>
              <a:t>Introduction to malware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1D8EB4-A211-B594-767A-4A1BE692301C}"/>
              </a:ext>
            </a:extLst>
          </p:cNvPr>
          <p:cNvSpPr txBox="1"/>
          <p:nvPr/>
        </p:nvSpPr>
        <p:spPr>
          <a:xfrm>
            <a:off x="2917999" y="3199222"/>
            <a:ext cx="315905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Traditional Malware Detection Techniques</a:t>
            </a:r>
            <a:endParaRPr lang="ko-KR" altLang="en-US" sz="1600" b="1" dirty="0"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F3A010-E76F-B8E6-7E12-DBA9AC0EE83D}"/>
              </a:ext>
            </a:extLst>
          </p:cNvPr>
          <p:cNvSpPr txBox="1"/>
          <p:nvPr/>
        </p:nvSpPr>
        <p:spPr>
          <a:xfrm>
            <a:off x="2888960" y="4546129"/>
            <a:ext cx="315905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AI-Based Malware Detection Techniques</a:t>
            </a:r>
            <a:endParaRPr lang="ko-KR" altLang="en-US" sz="1600" b="1" dirty="0"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147199-2DB9-2135-1F46-9AC10E1644F3}"/>
              </a:ext>
            </a:extLst>
          </p:cNvPr>
          <p:cNvSpPr txBox="1"/>
          <p:nvPr/>
        </p:nvSpPr>
        <p:spPr>
          <a:xfrm>
            <a:off x="3043907" y="3827121"/>
            <a:ext cx="270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/>
              <a:t>Signature-based detection</a:t>
            </a: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283" y="133242"/>
            <a:ext cx="11573197" cy="724247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ko-KR" sz="4800" b="1" dirty="0">
                <a:ln/>
                <a:solidFill>
                  <a:schemeClr val="accent3"/>
                </a:solidFill>
              </a:rPr>
              <a:t>How AI enhanced malware detection 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F4B42B-14CA-4E81-806F-6104B1EFC216}"/>
              </a:ext>
            </a:extLst>
          </p:cNvPr>
          <p:cNvGrpSpPr/>
          <p:nvPr/>
        </p:nvGrpSpPr>
        <p:grpSpPr>
          <a:xfrm>
            <a:off x="8360654" y="2837394"/>
            <a:ext cx="3864628" cy="3896248"/>
            <a:chOff x="7496004" y="1920263"/>
            <a:chExt cx="3864628" cy="3896248"/>
          </a:xfrm>
        </p:grpSpPr>
        <p:sp>
          <p:nvSpPr>
            <p:cNvPr id="4" name="Isosceles Triangle 20">
              <a:extLst>
                <a:ext uri="{FF2B5EF4-FFF2-40B4-BE49-F238E27FC236}">
                  <a16:creationId xmlns:a16="http://schemas.microsoft.com/office/drawing/2014/main" id="{D857AEF3-2BAB-4B10-A92B-50F6B5652C4C}"/>
                </a:ext>
              </a:extLst>
            </p:cNvPr>
            <p:cNvSpPr>
              <a:spLocks noChangeAspect="1"/>
            </p:cNvSpPr>
            <p:nvPr/>
          </p:nvSpPr>
          <p:spPr>
            <a:xfrm rot="8201235">
              <a:off x="10839502" y="4413955"/>
              <a:ext cx="427534" cy="471394"/>
            </a:xfrm>
            <a:custGeom>
              <a:avLst/>
              <a:gdLst/>
              <a:ahLst/>
              <a:cxnLst/>
              <a:rect l="l" t="t" r="r" b="b"/>
              <a:pathLst>
                <a:path w="4285801" h="4725490">
                  <a:moveTo>
                    <a:pt x="1428251" y="4622752"/>
                  </a:moveTo>
                  <a:cubicBezTo>
                    <a:pt x="1313180" y="4505074"/>
                    <a:pt x="1240588" y="4345285"/>
                    <a:pt x="1235771" y="4167715"/>
                  </a:cubicBezTo>
                  <a:cubicBezTo>
                    <a:pt x="1227835" y="3875156"/>
                    <a:pt x="1406218" y="3620819"/>
                    <a:pt x="1664050" y="3520754"/>
                  </a:cubicBezTo>
                  <a:lnTo>
                    <a:pt x="1635892" y="2482688"/>
                  </a:lnTo>
                  <a:lnTo>
                    <a:pt x="1044642" y="2469039"/>
                  </a:lnTo>
                  <a:lnTo>
                    <a:pt x="1044642" y="2667331"/>
                  </a:lnTo>
                  <a:cubicBezTo>
                    <a:pt x="1044642" y="2727000"/>
                    <a:pt x="996271" y="2775371"/>
                    <a:pt x="936601" y="2775372"/>
                  </a:cubicBezTo>
                  <a:lnTo>
                    <a:pt x="657382" y="2775371"/>
                  </a:lnTo>
                  <a:cubicBezTo>
                    <a:pt x="637755" y="2823613"/>
                    <a:pt x="630101" y="2874237"/>
                    <a:pt x="622448" y="2945800"/>
                  </a:cubicBezTo>
                  <a:lnTo>
                    <a:pt x="252030" y="2945800"/>
                  </a:lnTo>
                  <a:cubicBezTo>
                    <a:pt x="256275" y="2883407"/>
                    <a:pt x="252593" y="2828938"/>
                    <a:pt x="235967" y="2775370"/>
                  </a:cubicBezTo>
                  <a:lnTo>
                    <a:pt x="7267" y="2775370"/>
                  </a:lnTo>
                  <a:cubicBezTo>
                    <a:pt x="1003" y="2679903"/>
                    <a:pt x="-1109" y="2594661"/>
                    <a:pt x="535" y="2514852"/>
                  </a:cubicBezTo>
                  <a:cubicBezTo>
                    <a:pt x="5466" y="2275424"/>
                    <a:pt x="44187" y="2084887"/>
                    <a:pt x="105917" y="1813823"/>
                  </a:cubicBezTo>
                  <a:cubicBezTo>
                    <a:pt x="258635" y="1288584"/>
                    <a:pt x="488046" y="911620"/>
                    <a:pt x="870837" y="570445"/>
                  </a:cubicBezTo>
                  <a:cubicBezTo>
                    <a:pt x="674179" y="1284154"/>
                    <a:pt x="622718" y="1497188"/>
                    <a:pt x="741752" y="1669956"/>
                  </a:cubicBezTo>
                  <a:cubicBezTo>
                    <a:pt x="882751" y="1699943"/>
                    <a:pt x="788174" y="1674807"/>
                    <a:pt x="936601" y="1710419"/>
                  </a:cubicBezTo>
                  <a:cubicBezTo>
                    <a:pt x="1001384" y="1730870"/>
                    <a:pt x="1044642" y="1758791"/>
                    <a:pt x="1044642" y="1818460"/>
                  </a:cubicBezTo>
                  <a:lnTo>
                    <a:pt x="1044642" y="1970448"/>
                  </a:lnTo>
                  <a:lnTo>
                    <a:pt x="1621635" y="1957128"/>
                  </a:lnTo>
                  <a:lnTo>
                    <a:pt x="1601569" y="1217379"/>
                  </a:lnTo>
                  <a:cubicBezTo>
                    <a:pt x="1338692" y="1131438"/>
                    <a:pt x="1146783" y="887145"/>
                    <a:pt x="1138847" y="594588"/>
                  </a:cubicBezTo>
                  <a:cubicBezTo>
                    <a:pt x="1132425" y="357828"/>
                    <a:pt x="1248029" y="146099"/>
                    <a:pt x="1428910" y="20243"/>
                  </a:cubicBezTo>
                  <a:lnTo>
                    <a:pt x="1447318" y="698863"/>
                  </a:lnTo>
                  <a:lnTo>
                    <a:pt x="2193594" y="678620"/>
                  </a:lnTo>
                  <a:lnTo>
                    <a:pt x="2175185" y="0"/>
                  </a:lnTo>
                  <a:cubicBezTo>
                    <a:pt x="2362624" y="115865"/>
                    <a:pt x="2489536" y="321015"/>
                    <a:pt x="2495958" y="557775"/>
                  </a:cubicBezTo>
                  <a:cubicBezTo>
                    <a:pt x="2503894" y="850332"/>
                    <a:pt x="2325511" y="1104670"/>
                    <a:pt x="2067679" y="1204735"/>
                  </a:cubicBezTo>
                  <a:lnTo>
                    <a:pt x="2087796" y="1946367"/>
                  </a:lnTo>
                  <a:lnTo>
                    <a:pt x="4285801" y="1895627"/>
                  </a:lnTo>
                  <a:lnTo>
                    <a:pt x="4285801" y="2543859"/>
                  </a:lnTo>
                  <a:lnTo>
                    <a:pt x="2102637" y="2493462"/>
                  </a:lnTo>
                  <a:lnTo>
                    <a:pt x="2130160" y="3508110"/>
                  </a:lnTo>
                  <a:cubicBezTo>
                    <a:pt x="2393037" y="3594051"/>
                    <a:pt x="2584946" y="3838344"/>
                    <a:pt x="2592882" y="4130902"/>
                  </a:cubicBezTo>
                  <a:cubicBezTo>
                    <a:pt x="2599304" y="4367662"/>
                    <a:pt x="2483700" y="4579391"/>
                    <a:pt x="2302820" y="4705247"/>
                  </a:cubicBezTo>
                  <a:lnTo>
                    <a:pt x="2284411" y="4026626"/>
                  </a:lnTo>
                  <a:lnTo>
                    <a:pt x="1538135" y="4046869"/>
                  </a:lnTo>
                  <a:lnTo>
                    <a:pt x="1556544" y="4725490"/>
                  </a:lnTo>
                  <a:cubicBezTo>
                    <a:pt x="1509684" y="4696524"/>
                    <a:pt x="1466607" y="4661977"/>
                    <a:pt x="1428251" y="4622752"/>
                  </a:cubicBezTo>
                  <a:close/>
                  <a:moveTo>
                    <a:pt x="44807" y="3562389"/>
                  </a:moveTo>
                  <a:cubicBezTo>
                    <a:pt x="25255" y="3542837"/>
                    <a:pt x="13162" y="3515827"/>
                    <a:pt x="13162" y="3485992"/>
                  </a:cubicBezTo>
                  <a:lnTo>
                    <a:pt x="13162" y="3053842"/>
                  </a:lnTo>
                  <a:cubicBezTo>
                    <a:pt x="13162" y="2994173"/>
                    <a:pt x="61534" y="2945801"/>
                    <a:pt x="121203" y="2945801"/>
                  </a:cubicBezTo>
                  <a:lnTo>
                    <a:pt x="757287" y="2945801"/>
                  </a:lnTo>
                  <a:cubicBezTo>
                    <a:pt x="816956" y="2945801"/>
                    <a:pt x="865328" y="2994173"/>
                    <a:pt x="865328" y="3053842"/>
                  </a:cubicBezTo>
                  <a:lnTo>
                    <a:pt x="865328" y="3485992"/>
                  </a:lnTo>
                  <a:cubicBezTo>
                    <a:pt x="865328" y="3545662"/>
                    <a:pt x="816956" y="3594033"/>
                    <a:pt x="757287" y="3594033"/>
                  </a:cubicBezTo>
                  <a:lnTo>
                    <a:pt x="121203" y="3594033"/>
                  </a:lnTo>
                  <a:cubicBezTo>
                    <a:pt x="91368" y="3594033"/>
                    <a:pt x="64358" y="3581940"/>
                    <a:pt x="44807" y="35623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5" name="Oval 21">
              <a:extLst>
                <a:ext uri="{FF2B5EF4-FFF2-40B4-BE49-F238E27FC236}">
                  <a16:creationId xmlns:a16="http://schemas.microsoft.com/office/drawing/2014/main" id="{3E9BF2E0-BB0D-492B-B23D-18525C8DC865}"/>
                </a:ext>
              </a:extLst>
            </p:cNvPr>
            <p:cNvSpPr>
              <a:spLocks noChangeAspect="1"/>
            </p:cNvSpPr>
            <p:nvPr/>
          </p:nvSpPr>
          <p:spPr>
            <a:xfrm rot="20700000">
              <a:off x="7608221" y="2961416"/>
              <a:ext cx="392828" cy="319096"/>
            </a:xfrm>
            <a:custGeom>
              <a:avLst/>
              <a:gdLst/>
              <a:ahLst/>
              <a:cxnLst/>
              <a:rect l="l" t="t" r="r" b="b"/>
              <a:pathLst>
                <a:path w="4088377" h="3321003">
                  <a:moveTo>
                    <a:pt x="1365628" y="1622218"/>
                  </a:moveTo>
                  <a:cubicBezTo>
                    <a:pt x="1121373" y="1556771"/>
                    <a:pt x="870309" y="1701722"/>
                    <a:pt x="804861" y="1945977"/>
                  </a:cubicBezTo>
                  <a:cubicBezTo>
                    <a:pt x="739413" y="2190232"/>
                    <a:pt x="884365" y="2441296"/>
                    <a:pt x="1128620" y="2506744"/>
                  </a:cubicBezTo>
                  <a:cubicBezTo>
                    <a:pt x="1372875" y="2572191"/>
                    <a:pt x="1623939" y="2427240"/>
                    <a:pt x="1689387" y="2182985"/>
                  </a:cubicBezTo>
                  <a:cubicBezTo>
                    <a:pt x="1754835" y="1938730"/>
                    <a:pt x="1609883" y="1687666"/>
                    <a:pt x="1365628" y="1622218"/>
                  </a:cubicBezTo>
                  <a:close/>
                  <a:moveTo>
                    <a:pt x="1447099" y="1318163"/>
                  </a:moveTo>
                  <a:cubicBezTo>
                    <a:pt x="1859279" y="1428606"/>
                    <a:pt x="2103885" y="1852277"/>
                    <a:pt x="1993442" y="2264456"/>
                  </a:cubicBezTo>
                  <a:cubicBezTo>
                    <a:pt x="1882999" y="2676636"/>
                    <a:pt x="1459328" y="2921242"/>
                    <a:pt x="1047149" y="2810799"/>
                  </a:cubicBezTo>
                  <a:cubicBezTo>
                    <a:pt x="634969" y="2700356"/>
                    <a:pt x="390363" y="2276685"/>
                    <a:pt x="500806" y="1864505"/>
                  </a:cubicBezTo>
                  <a:cubicBezTo>
                    <a:pt x="611249" y="1452326"/>
                    <a:pt x="1034920" y="1207720"/>
                    <a:pt x="1447099" y="1318163"/>
                  </a:cubicBezTo>
                  <a:close/>
                  <a:moveTo>
                    <a:pt x="1476725" y="1207597"/>
                  </a:moveTo>
                  <a:cubicBezTo>
                    <a:pt x="1003481" y="1080792"/>
                    <a:pt x="517045" y="1361635"/>
                    <a:pt x="390240" y="1834879"/>
                  </a:cubicBezTo>
                  <a:cubicBezTo>
                    <a:pt x="263435" y="2308124"/>
                    <a:pt x="544279" y="2794559"/>
                    <a:pt x="1017523" y="2921365"/>
                  </a:cubicBezTo>
                  <a:cubicBezTo>
                    <a:pt x="1490767" y="3048170"/>
                    <a:pt x="1977202" y="2767326"/>
                    <a:pt x="2104008" y="2294082"/>
                  </a:cubicBezTo>
                  <a:cubicBezTo>
                    <a:pt x="2230813" y="1820838"/>
                    <a:pt x="1949969" y="1334403"/>
                    <a:pt x="1476725" y="1207597"/>
                  </a:cubicBezTo>
                  <a:close/>
                  <a:moveTo>
                    <a:pt x="3290290" y="1590224"/>
                  </a:moveTo>
                  <a:cubicBezTo>
                    <a:pt x="3269727" y="1586016"/>
                    <a:pt x="3248437" y="1583806"/>
                    <a:pt x="3226630" y="1583806"/>
                  </a:cubicBezTo>
                  <a:cubicBezTo>
                    <a:pt x="3052179" y="1583806"/>
                    <a:pt x="2910758" y="1725227"/>
                    <a:pt x="2910758" y="1899678"/>
                  </a:cubicBezTo>
                  <a:cubicBezTo>
                    <a:pt x="2910758" y="2074130"/>
                    <a:pt x="3052179" y="2215551"/>
                    <a:pt x="3226630" y="2215550"/>
                  </a:cubicBezTo>
                  <a:cubicBezTo>
                    <a:pt x="3401082" y="2215551"/>
                    <a:pt x="3542503" y="2074130"/>
                    <a:pt x="3542502" y="1899678"/>
                  </a:cubicBezTo>
                  <a:cubicBezTo>
                    <a:pt x="3542503" y="1747033"/>
                    <a:pt x="3434228" y="1619677"/>
                    <a:pt x="3290290" y="1590224"/>
                  </a:cubicBezTo>
                  <a:close/>
                  <a:moveTo>
                    <a:pt x="3334055" y="1377473"/>
                  </a:moveTo>
                  <a:cubicBezTo>
                    <a:pt x="3576950" y="1427177"/>
                    <a:pt x="3759665" y="1642090"/>
                    <a:pt x="3759665" y="1899678"/>
                  </a:cubicBezTo>
                  <a:cubicBezTo>
                    <a:pt x="3759665" y="2194064"/>
                    <a:pt x="3521017" y="2432713"/>
                    <a:pt x="3226630" y="2432713"/>
                  </a:cubicBezTo>
                  <a:cubicBezTo>
                    <a:pt x="2932244" y="2432712"/>
                    <a:pt x="2693596" y="2194065"/>
                    <a:pt x="2693596" y="1899678"/>
                  </a:cubicBezTo>
                  <a:cubicBezTo>
                    <a:pt x="2693596" y="1605292"/>
                    <a:pt x="2932244" y="1366644"/>
                    <a:pt x="3226630" y="1366644"/>
                  </a:cubicBezTo>
                  <a:cubicBezTo>
                    <a:pt x="3263429" y="1366644"/>
                    <a:pt x="3299356" y="1370373"/>
                    <a:pt x="3334055" y="1377473"/>
                  </a:cubicBezTo>
                  <a:close/>
                  <a:moveTo>
                    <a:pt x="1391137" y="789478"/>
                  </a:moveTo>
                  <a:lnTo>
                    <a:pt x="1759910" y="888290"/>
                  </a:lnTo>
                  <a:lnTo>
                    <a:pt x="1754625" y="1202375"/>
                  </a:lnTo>
                  <a:lnTo>
                    <a:pt x="1744979" y="1199790"/>
                  </a:lnTo>
                  <a:cubicBezTo>
                    <a:pt x="1823578" y="1244024"/>
                    <a:pt x="1894617" y="1298265"/>
                    <a:pt x="1954704" y="1362586"/>
                  </a:cubicBezTo>
                  <a:lnTo>
                    <a:pt x="2234317" y="1293059"/>
                  </a:lnTo>
                  <a:lnTo>
                    <a:pt x="2413554" y="1630152"/>
                  </a:lnTo>
                  <a:lnTo>
                    <a:pt x="2214321" y="1809770"/>
                  </a:lnTo>
                  <a:cubicBezTo>
                    <a:pt x="2239296" y="1900740"/>
                    <a:pt x="2251067" y="1995997"/>
                    <a:pt x="2246841" y="2092825"/>
                  </a:cubicBezTo>
                  <a:lnTo>
                    <a:pt x="2495698" y="2230974"/>
                  </a:lnTo>
                  <a:lnTo>
                    <a:pt x="2396885" y="2599747"/>
                  </a:lnTo>
                  <a:lnTo>
                    <a:pt x="2094912" y="2594668"/>
                  </a:lnTo>
                  <a:cubicBezTo>
                    <a:pt x="2056732" y="2658461"/>
                    <a:pt x="2010475" y="2715996"/>
                    <a:pt x="1958644" y="2767359"/>
                  </a:cubicBezTo>
                  <a:lnTo>
                    <a:pt x="2057814" y="3026193"/>
                  </a:lnTo>
                  <a:lnTo>
                    <a:pt x="1745078" y="3245174"/>
                  </a:lnTo>
                  <a:lnTo>
                    <a:pt x="1507869" y="3039237"/>
                  </a:lnTo>
                  <a:lnTo>
                    <a:pt x="1536736" y="3019025"/>
                  </a:lnTo>
                  <a:cubicBezTo>
                    <a:pt x="1445878" y="3048429"/>
                    <a:pt x="1349798" y="3062567"/>
                    <a:pt x="1251837" y="3062021"/>
                  </a:cubicBezTo>
                  <a:lnTo>
                    <a:pt x="1108065" y="3321003"/>
                  </a:lnTo>
                  <a:lnTo>
                    <a:pt x="739291" y="3222191"/>
                  </a:lnTo>
                  <a:lnTo>
                    <a:pt x="744274" y="2926021"/>
                  </a:lnTo>
                  <a:cubicBezTo>
                    <a:pt x="666128" y="2881484"/>
                    <a:pt x="595548" y="2827017"/>
                    <a:pt x="535891" y="2762576"/>
                  </a:cubicBezTo>
                  <a:lnTo>
                    <a:pt x="540671" y="2772825"/>
                  </a:lnTo>
                  <a:lnTo>
                    <a:pt x="232276" y="2832568"/>
                  </a:lnTo>
                  <a:lnTo>
                    <a:pt x="70927" y="2486556"/>
                  </a:lnTo>
                  <a:lnTo>
                    <a:pt x="279495" y="2317444"/>
                  </a:lnTo>
                  <a:cubicBezTo>
                    <a:pt x="257233" y="2235849"/>
                    <a:pt x="245603" y="2150814"/>
                    <a:pt x="245586" y="2064274"/>
                  </a:cubicBezTo>
                  <a:lnTo>
                    <a:pt x="0" y="1927940"/>
                  </a:lnTo>
                  <a:lnTo>
                    <a:pt x="98812" y="1559167"/>
                  </a:lnTo>
                  <a:lnTo>
                    <a:pt x="380240" y="1563901"/>
                  </a:lnTo>
                  <a:cubicBezTo>
                    <a:pt x="418421" y="1496524"/>
                    <a:pt x="464524" y="1435092"/>
                    <a:pt x="516679" y="1380105"/>
                  </a:cubicBezTo>
                  <a:lnTo>
                    <a:pt x="422419" y="1089378"/>
                  </a:lnTo>
                  <a:lnTo>
                    <a:pt x="746189" y="887063"/>
                  </a:lnTo>
                  <a:lnTo>
                    <a:pt x="972292" y="1105134"/>
                  </a:lnTo>
                  <a:lnTo>
                    <a:pt x="970019" y="1106554"/>
                  </a:lnTo>
                  <a:cubicBezTo>
                    <a:pt x="1058903" y="1078586"/>
                    <a:pt x="1152743" y="1065659"/>
                    <a:pt x="1248316" y="1066709"/>
                  </a:cubicBezTo>
                  <a:lnTo>
                    <a:pt x="1238669" y="1064125"/>
                  </a:lnTo>
                  <a:close/>
                  <a:moveTo>
                    <a:pt x="3349970" y="1300109"/>
                  </a:moveTo>
                  <a:cubicBezTo>
                    <a:pt x="3310130" y="1291957"/>
                    <a:pt x="3268880" y="1287676"/>
                    <a:pt x="3226630" y="1287676"/>
                  </a:cubicBezTo>
                  <a:cubicBezTo>
                    <a:pt x="2888631" y="1287676"/>
                    <a:pt x="2614628" y="1561679"/>
                    <a:pt x="2614628" y="1899678"/>
                  </a:cubicBezTo>
                  <a:cubicBezTo>
                    <a:pt x="2614628" y="2237678"/>
                    <a:pt x="2888630" y="2511680"/>
                    <a:pt x="3226630" y="2511681"/>
                  </a:cubicBezTo>
                  <a:cubicBezTo>
                    <a:pt x="3564630" y="2511681"/>
                    <a:pt x="3838633" y="2237678"/>
                    <a:pt x="3838633" y="1899678"/>
                  </a:cubicBezTo>
                  <a:cubicBezTo>
                    <a:pt x="3838632" y="1603928"/>
                    <a:pt x="3628849" y="1357176"/>
                    <a:pt x="3349970" y="1300109"/>
                  </a:cubicBezTo>
                  <a:close/>
                  <a:moveTo>
                    <a:pt x="3358324" y="1024334"/>
                  </a:moveTo>
                  <a:lnTo>
                    <a:pt x="3410883" y="1234575"/>
                  </a:lnTo>
                  <a:lnTo>
                    <a:pt x="3403994" y="1234575"/>
                  </a:lnTo>
                  <a:cubicBezTo>
                    <a:pt x="3464268" y="1250018"/>
                    <a:pt x="3521292" y="1273478"/>
                    <a:pt x="3572818" y="1305612"/>
                  </a:cubicBezTo>
                  <a:lnTo>
                    <a:pt x="3746730" y="1209354"/>
                  </a:lnTo>
                  <a:lnTo>
                    <a:pt x="3926358" y="1401981"/>
                  </a:lnTo>
                  <a:lnTo>
                    <a:pt x="3825667" y="1557247"/>
                  </a:lnTo>
                  <a:cubicBezTo>
                    <a:pt x="3858552" y="1613408"/>
                    <a:pt x="3883404" y="1674784"/>
                    <a:pt x="3897877" y="1740062"/>
                  </a:cubicBezTo>
                  <a:lnTo>
                    <a:pt x="4088377" y="1787686"/>
                  </a:lnTo>
                  <a:lnTo>
                    <a:pt x="4088377" y="2051071"/>
                  </a:lnTo>
                  <a:lnTo>
                    <a:pt x="3886243" y="2101605"/>
                  </a:lnTo>
                  <a:cubicBezTo>
                    <a:pt x="3872191" y="2150933"/>
                    <a:pt x="3851639" y="2197531"/>
                    <a:pt x="3826272" y="2241013"/>
                  </a:cubicBezTo>
                  <a:lnTo>
                    <a:pt x="3938572" y="2395786"/>
                  </a:lnTo>
                  <a:lnTo>
                    <a:pt x="3769272" y="2597551"/>
                  </a:lnTo>
                  <a:lnTo>
                    <a:pt x="3574432" y="2502674"/>
                  </a:lnTo>
                  <a:lnTo>
                    <a:pt x="3590059" y="2484050"/>
                  </a:lnTo>
                  <a:cubicBezTo>
                    <a:pt x="3534764" y="2519868"/>
                    <a:pt x="3473263" y="2546445"/>
                    <a:pt x="3407886" y="2563572"/>
                  </a:cubicBezTo>
                  <a:lnTo>
                    <a:pt x="3358323" y="2761823"/>
                  </a:lnTo>
                  <a:lnTo>
                    <a:pt x="3094938" y="2761823"/>
                  </a:lnTo>
                  <a:lnTo>
                    <a:pt x="3045375" y="2563574"/>
                  </a:lnTo>
                  <a:cubicBezTo>
                    <a:pt x="2985349" y="2547848"/>
                    <a:pt x="2928591" y="2524155"/>
                    <a:pt x="2877330" y="2491865"/>
                  </a:cubicBezTo>
                  <a:lnTo>
                    <a:pt x="2882346" y="2497841"/>
                  </a:lnTo>
                  <a:lnTo>
                    <a:pt x="2687507" y="2592718"/>
                  </a:lnTo>
                  <a:lnTo>
                    <a:pt x="2518206" y="2390954"/>
                  </a:lnTo>
                  <a:lnTo>
                    <a:pt x="2626994" y="2241021"/>
                  </a:lnTo>
                  <a:cubicBezTo>
                    <a:pt x="2597591" y="2190623"/>
                    <a:pt x="2574657" y="2136035"/>
                    <a:pt x="2559194" y="2078370"/>
                  </a:cubicBezTo>
                  <a:lnTo>
                    <a:pt x="2371198" y="2031371"/>
                  </a:lnTo>
                  <a:lnTo>
                    <a:pt x="2371198" y="1767986"/>
                  </a:lnTo>
                  <a:lnTo>
                    <a:pt x="2559579" y="1720890"/>
                  </a:lnTo>
                  <a:cubicBezTo>
                    <a:pt x="2572992" y="1669175"/>
                    <a:pt x="2592745" y="1620006"/>
                    <a:pt x="2617681" y="1574051"/>
                  </a:cubicBezTo>
                  <a:lnTo>
                    <a:pt x="2502958" y="1397149"/>
                  </a:lnTo>
                  <a:lnTo>
                    <a:pt x="2682587" y="1204520"/>
                  </a:lnTo>
                  <a:lnTo>
                    <a:pt x="2872193" y="1309466"/>
                  </a:lnTo>
                  <a:lnTo>
                    <a:pt x="2870932" y="1310818"/>
                  </a:lnTo>
                  <a:cubicBezTo>
                    <a:pt x="2925169" y="1276310"/>
                    <a:pt x="2985393" y="1250941"/>
                    <a:pt x="3049268" y="1234575"/>
                  </a:cubicBezTo>
                  <a:lnTo>
                    <a:pt x="3042378" y="1234576"/>
                  </a:lnTo>
                  <a:lnTo>
                    <a:pt x="3094939" y="1024334"/>
                  </a:lnTo>
                  <a:close/>
                  <a:moveTo>
                    <a:pt x="2786480" y="402820"/>
                  </a:moveTo>
                  <a:cubicBezTo>
                    <a:pt x="2745900" y="389943"/>
                    <a:pt x="2701172" y="388627"/>
                    <a:pt x="2657264" y="401580"/>
                  </a:cubicBezTo>
                  <a:cubicBezTo>
                    <a:pt x="2540176" y="436121"/>
                    <a:pt x="2473258" y="559041"/>
                    <a:pt x="2507800" y="676128"/>
                  </a:cubicBezTo>
                  <a:cubicBezTo>
                    <a:pt x="2542340" y="793216"/>
                    <a:pt x="2665260" y="860133"/>
                    <a:pt x="2782348" y="825592"/>
                  </a:cubicBezTo>
                  <a:cubicBezTo>
                    <a:pt x="2899435" y="791051"/>
                    <a:pt x="2966353" y="668132"/>
                    <a:pt x="2931812" y="551045"/>
                  </a:cubicBezTo>
                  <a:cubicBezTo>
                    <a:pt x="2910223" y="477864"/>
                    <a:pt x="2854113" y="424282"/>
                    <a:pt x="2786480" y="402820"/>
                  </a:cubicBezTo>
                  <a:close/>
                  <a:moveTo>
                    <a:pt x="2932202" y="47278"/>
                  </a:moveTo>
                  <a:lnTo>
                    <a:pt x="3090904" y="140999"/>
                  </a:lnTo>
                  <a:lnTo>
                    <a:pt x="3054065" y="265147"/>
                  </a:lnTo>
                  <a:cubicBezTo>
                    <a:pt x="3087256" y="296329"/>
                    <a:pt x="3116089" y="332603"/>
                    <a:pt x="3138727" y="373550"/>
                  </a:cubicBezTo>
                  <a:lnTo>
                    <a:pt x="3276016" y="367796"/>
                  </a:lnTo>
                  <a:lnTo>
                    <a:pt x="3328165" y="544574"/>
                  </a:lnTo>
                  <a:lnTo>
                    <a:pt x="3202503" y="618514"/>
                  </a:lnTo>
                  <a:cubicBezTo>
                    <a:pt x="3202838" y="654403"/>
                    <a:pt x="3198271" y="689748"/>
                    <a:pt x="3189855" y="723955"/>
                  </a:cubicBezTo>
                  <a:lnTo>
                    <a:pt x="3295873" y="805599"/>
                  </a:lnTo>
                  <a:lnTo>
                    <a:pt x="3222192" y="974540"/>
                  </a:lnTo>
                  <a:lnTo>
                    <a:pt x="3072634" y="949439"/>
                  </a:lnTo>
                  <a:lnTo>
                    <a:pt x="3079435" y="933845"/>
                  </a:lnTo>
                  <a:cubicBezTo>
                    <a:pt x="3049413" y="968833"/>
                    <a:pt x="3013398" y="998848"/>
                    <a:pt x="2972910" y="1023288"/>
                  </a:cubicBezTo>
                  <a:lnTo>
                    <a:pt x="2978897" y="1166163"/>
                  </a:lnTo>
                  <a:lnTo>
                    <a:pt x="2802119" y="1218312"/>
                  </a:lnTo>
                  <a:lnTo>
                    <a:pt x="2729602" y="1095065"/>
                  </a:lnTo>
                  <a:cubicBezTo>
                    <a:pt x="2686199" y="1096396"/>
                    <a:pt x="2643414" y="1091732"/>
                    <a:pt x="2602615" y="1080209"/>
                  </a:cubicBezTo>
                  <a:lnTo>
                    <a:pt x="2607165" y="1083226"/>
                  </a:lnTo>
                  <a:lnTo>
                    <a:pt x="2495179" y="1185484"/>
                  </a:lnTo>
                  <a:lnTo>
                    <a:pt x="2341599" y="1083585"/>
                  </a:lnTo>
                  <a:lnTo>
                    <a:pt x="2384929" y="961414"/>
                  </a:lnTo>
                  <a:cubicBezTo>
                    <a:pt x="2355215" y="933409"/>
                    <a:pt x="2329015" y="901312"/>
                    <a:pt x="2307218" y="865670"/>
                  </a:cubicBezTo>
                  <a:lnTo>
                    <a:pt x="2171734" y="871348"/>
                  </a:lnTo>
                  <a:lnTo>
                    <a:pt x="2119584" y="694571"/>
                  </a:lnTo>
                  <a:lnTo>
                    <a:pt x="2236697" y="625662"/>
                  </a:lnTo>
                  <a:cubicBezTo>
                    <a:pt x="2235459" y="588297"/>
                    <a:pt x="2238982" y="551385"/>
                    <a:pt x="2246620" y="515603"/>
                  </a:cubicBezTo>
                  <a:lnTo>
                    <a:pt x="2134594" y="419585"/>
                  </a:lnTo>
                  <a:lnTo>
                    <a:pt x="2217016" y="254732"/>
                  </a:lnTo>
                  <a:lnTo>
                    <a:pt x="2365055" y="287627"/>
                  </a:lnTo>
                  <a:lnTo>
                    <a:pt x="2364476" y="288784"/>
                  </a:lnTo>
                  <a:cubicBezTo>
                    <a:pt x="2394046" y="254885"/>
                    <a:pt x="2429444" y="225933"/>
                    <a:pt x="2469075" y="202302"/>
                  </a:cubicBezTo>
                  <a:lnTo>
                    <a:pt x="2464452" y="203666"/>
                  </a:lnTo>
                  <a:lnTo>
                    <a:pt x="2458102" y="52150"/>
                  </a:lnTo>
                  <a:lnTo>
                    <a:pt x="2634880" y="0"/>
                  </a:lnTo>
                  <a:lnTo>
                    <a:pt x="2711784" y="130703"/>
                  </a:lnTo>
                  <a:lnTo>
                    <a:pt x="2707159" y="132067"/>
                  </a:lnTo>
                  <a:cubicBezTo>
                    <a:pt x="2750672" y="130497"/>
                    <a:pt x="2793590" y="134953"/>
                    <a:pt x="2834535" y="1463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6" name="Round Same Side Corner Rectangle 2">
              <a:extLst>
                <a:ext uri="{FF2B5EF4-FFF2-40B4-BE49-F238E27FC236}">
                  <a16:creationId xmlns:a16="http://schemas.microsoft.com/office/drawing/2014/main" id="{F874CADC-9EE2-4426-B491-ED504626F9E7}"/>
                </a:ext>
              </a:extLst>
            </p:cNvPr>
            <p:cNvSpPr/>
            <p:nvPr/>
          </p:nvSpPr>
          <p:spPr>
            <a:xfrm rot="5400000" flipH="1">
              <a:off x="10824557" y="2917080"/>
              <a:ext cx="392828" cy="392828"/>
            </a:xfrm>
            <a:custGeom>
              <a:avLst/>
              <a:gdLst/>
              <a:ahLst/>
              <a:cxnLst/>
              <a:rect l="l" t="t" r="r" b="b"/>
              <a:pathLst>
                <a:path w="3287892" h="3786923">
                  <a:moveTo>
                    <a:pt x="2574092" y="3411971"/>
                  </a:moveTo>
                  <a:cubicBezTo>
                    <a:pt x="2577477" y="3551838"/>
                    <a:pt x="2489596" y="3681234"/>
                    <a:pt x="2347458" y="3745664"/>
                  </a:cubicBezTo>
                  <a:cubicBezTo>
                    <a:pt x="2228355" y="3799653"/>
                    <a:pt x="2086904" y="3800713"/>
                    <a:pt x="1966757" y="3748519"/>
                  </a:cubicBezTo>
                  <a:cubicBezTo>
                    <a:pt x="1823914" y="3686464"/>
                    <a:pt x="1733597" y="3559106"/>
                    <a:pt x="1733597" y="3419734"/>
                  </a:cubicBezTo>
                  <a:cubicBezTo>
                    <a:pt x="2013762" y="3417146"/>
                    <a:pt x="2293927" y="3414559"/>
                    <a:pt x="2574092" y="3411971"/>
                  </a:cubicBezTo>
                  <a:close/>
                  <a:moveTo>
                    <a:pt x="2574187" y="367189"/>
                  </a:moveTo>
                  <a:cubicBezTo>
                    <a:pt x="2294022" y="369777"/>
                    <a:pt x="2013857" y="372364"/>
                    <a:pt x="1733692" y="374952"/>
                  </a:cubicBezTo>
                  <a:cubicBezTo>
                    <a:pt x="1730307" y="235085"/>
                    <a:pt x="1818188" y="105689"/>
                    <a:pt x="1960326" y="41259"/>
                  </a:cubicBezTo>
                  <a:cubicBezTo>
                    <a:pt x="2079429" y="-12730"/>
                    <a:pt x="2220880" y="-13790"/>
                    <a:pt x="2341027" y="38404"/>
                  </a:cubicBezTo>
                  <a:cubicBezTo>
                    <a:pt x="2483870" y="100459"/>
                    <a:pt x="2574187" y="227817"/>
                    <a:pt x="2574187" y="367189"/>
                  </a:cubicBezTo>
                  <a:close/>
                  <a:moveTo>
                    <a:pt x="2688290" y="635445"/>
                  </a:moveTo>
                  <a:lnTo>
                    <a:pt x="2688290" y="1612884"/>
                  </a:lnTo>
                  <a:lnTo>
                    <a:pt x="1619492" y="1612884"/>
                  </a:lnTo>
                  <a:lnTo>
                    <a:pt x="1619492" y="1396859"/>
                  </a:lnTo>
                  <a:lnTo>
                    <a:pt x="201708" y="1396859"/>
                  </a:lnTo>
                  <a:cubicBezTo>
                    <a:pt x="90308" y="1396859"/>
                    <a:pt x="0" y="1306551"/>
                    <a:pt x="0" y="1195151"/>
                  </a:cubicBezTo>
                  <a:lnTo>
                    <a:pt x="0" y="907003"/>
                  </a:lnTo>
                  <a:cubicBezTo>
                    <a:pt x="0" y="795603"/>
                    <a:pt x="90308" y="705295"/>
                    <a:pt x="201708" y="705295"/>
                  </a:cubicBezTo>
                  <a:lnTo>
                    <a:pt x="1619492" y="705295"/>
                  </a:lnTo>
                  <a:lnTo>
                    <a:pt x="1619492" y="635445"/>
                  </a:lnTo>
                  <a:cubicBezTo>
                    <a:pt x="1619492" y="537063"/>
                    <a:pt x="1699247" y="457308"/>
                    <a:pt x="1797629" y="457308"/>
                  </a:cubicBezTo>
                  <a:lnTo>
                    <a:pt x="2510153" y="457308"/>
                  </a:lnTo>
                  <a:cubicBezTo>
                    <a:pt x="2608535" y="457308"/>
                    <a:pt x="2688290" y="537063"/>
                    <a:pt x="2688290" y="635445"/>
                  </a:cubicBezTo>
                  <a:close/>
                  <a:moveTo>
                    <a:pt x="3177333" y="2901044"/>
                  </a:moveTo>
                  <a:lnTo>
                    <a:pt x="1130451" y="2901044"/>
                  </a:lnTo>
                  <a:cubicBezTo>
                    <a:pt x="1350134" y="2526253"/>
                    <a:pt x="1481437" y="2165059"/>
                    <a:pt x="1605942" y="1684892"/>
                  </a:cubicBezTo>
                  <a:lnTo>
                    <a:pt x="2701842" y="1684892"/>
                  </a:lnTo>
                  <a:cubicBezTo>
                    <a:pt x="2809350" y="2117470"/>
                    <a:pt x="2933855" y="2516056"/>
                    <a:pt x="3177333" y="2901044"/>
                  </a:cubicBezTo>
                  <a:close/>
                  <a:moveTo>
                    <a:pt x="3287892" y="3137537"/>
                  </a:moveTo>
                  <a:lnTo>
                    <a:pt x="3287892" y="3248909"/>
                  </a:lnTo>
                  <a:cubicBezTo>
                    <a:pt x="3287892" y="3295849"/>
                    <a:pt x="3249839" y="3333902"/>
                    <a:pt x="3202899" y="3333902"/>
                  </a:cubicBezTo>
                  <a:lnTo>
                    <a:pt x="1104885" y="3333902"/>
                  </a:lnTo>
                  <a:cubicBezTo>
                    <a:pt x="1057945" y="3333902"/>
                    <a:pt x="1019892" y="3295849"/>
                    <a:pt x="1019892" y="3248909"/>
                  </a:cubicBezTo>
                  <a:lnTo>
                    <a:pt x="1019892" y="3137537"/>
                  </a:lnTo>
                  <a:cubicBezTo>
                    <a:pt x="1019892" y="3090597"/>
                    <a:pt x="1057945" y="3052544"/>
                    <a:pt x="1104885" y="3052544"/>
                  </a:cubicBezTo>
                  <a:lnTo>
                    <a:pt x="3202899" y="3052544"/>
                  </a:lnTo>
                  <a:cubicBezTo>
                    <a:pt x="3249839" y="3052544"/>
                    <a:pt x="3287892" y="3090597"/>
                    <a:pt x="3287892" y="31375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CF6CB40C-AAE3-4BC0-BE1A-A2168066A4DC}"/>
                </a:ext>
              </a:extLst>
            </p:cNvPr>
            <p:cNvSpPr>
              <a:spLocks/>
            </p:cNvSpPr>
            <p:nvPr/>
          </p:nvSpPr>
          <p:spPr>
            <a:xfrm>
              <a:off x="11062223" y="3784811"/>
              <a:ext cx="285020" cy="285020"/>
            </a:xfrm>
            <a:custGeom>
              <a:avLst/>
              <a:gdLst/>
              <a:ahLst/>
              <a:cxnLst/>
              <a:rect l="l" t="t" r="r" b="b"/>
              <a:pathLst>
                <a:path w="2801488" h="2964099">
                  <a:moveTo>
                    <a:pt x="1393788" y="2251706"/>
                  </a:moveTo>
                  <a:cubicBezTo>
                    <a:pt x="1338380" y="2251706"/>
                    <a:pt x="1293463" y="2296623"/>
                    <a:pt x="1293463" y="2352031"/>
                  </a:cubicBezTo>
                  <a:cubicBezTo>
                    <a:pt x="1293463" y="2407439"/>
                    <a:pt x="1338380" y="2452356"/>
                    <a:pt x="1393788" y="2452356"/>
                  </a:cubicBezTo>
                  <a:cubicBezTo>
                    <a:pt x="1449196" y="2452356"/>
                    <a:pt x="1494113" y="2407439"/>
                    <a:pt x="1494113" y="2352031"/>
                  </a:cubicBezTo>
                  <a:cubicBezTo>
                    <a:pt x="1494113" y="2296623"/>
                    <a:pt x="1449196" y="2251706"/>
                    <a:pt x="1393788" y="2251706"/>
                  </a:cubicBezTo>
                  <a:close/>
                  <a:moveTo>
                    <a:pt x="2189420" y="1936547"/>
                  </a:moveTo>
                  <a:cubicBezTo>
                    <a:pt x="1959955" y="1936547"/>
                    <a:pt x="1773936" y="2122566"/>
                    <a:pt x="1773936" y="2352031"/>
                  </a:cubicBezTo>
                  <a:cubicBezTo>
                    <a:pt x="1773936" y="2581496"/>
                    <a:pt x="1959955" y="2767515"/>
                    <a:pt x="2189420" y="2767515"/>
                  </a:cubicBezTo>
                  <a:cubicBezTo>
                    <a:pt x="2418885" y="2767515"/>
                    <a:pt x="2604904" y="2581496"/>
                    <a:pt x="2604904" y="2352031"/>
                  </a:cubicBezTo>
                  <a:cubicBezTo>
                    <a:pt x="2604904" y="2122566"/>
                    <a:pt x="2418885" y="1936547"/>
                    <a:pt x="2189420" y="1936547"/>
                  </a:cubicBezTo>
                  <a:close/>
                  <a:moveTo>
                    <a:pt x="612068" y="1936547"/>
                  </a:moveTo>
                  <a:cubicBezTo>
                    <a:pt x="382603" y="1936547"/>
                    <a:pt x="196584" y="2122566"/>
                    <a:pt x="196584" y="2352031"/>
                  </a:cubicBezTo>
                  <a:cubicBezTo>
                    <a:pt x="196584" y="2581496"/>
                    <a:pt x="382603" y="2767515"/>
                    <a:pt x="612068" y="2767515"/>
                  </a:cubicBezTo>
                  <a:cubicBezTo>
                    <a:pt x="841533" y="2767515"/>
                    <a:pt x="1027552" y="2581496"/>
                    <a:pt x="1027552" y="2352031"/>
                  </a:cubicBezTo>
                  <a:cubicBezTo>
                    <a:pt x="1027552" y="2122566"/>
                    <a:pt x="841533" y="1936547"/>
                    <a:pt x="612068" y="1936547"/>
                  </a:cubicBezTo>
                  <a:close/>
                  <a:moveTo>
                    <a:pt x="845776" y="315"/>
                  </a:moveTo>
                  <a:cubicBezTo>
                    <a:pt x="1032101" y="7965"/>
                    <a:pt x="1181399" y="153129"/>
                    <a:pt x="1195696" y="335717"/>
                  </a:cubicBezTo>
                  <a:lnTo>
                    <a:pt x="1198885" y="335806"/>
                  </a:lnTo>
                  <a:lnTo>
                    <a:pt x="1198706" y="366401"/>
                  </a:lnTo>
                  <a:cubicBezTo>
                    <a:pt x="1198883" y="367005"/>
                    <a:pt x="1198884" y="367612"/>
                    <a:pt x="1198884" y="368218"/>
                  </a:cubicBezTo>
                  <a:lnTo>
                    <a:pt x="1198695" y="368210"/>
                  </a:lnTo>
                  <a:lnTo>
                    <a:pt x="1197421" y="585651"/>
                  </a:lnTo>
                  <a:cubicBezTo>
                    <a:pt x="1245519" y="531733"/>
                    <a:pt x="1316597" y="499778"/>
                    <a:pt x="1394104" y="502960"/>
                  </a:cubicBezTo>
                  <a:cubicBezTo>
                    <a:pt x="1472998" y="506199"/>
                    <a:pt x="1542269" y="545176"/>
                    <a:pt x="1585751" y="604519"/>
                  </a:cubicBezTo>
                  <a:cubicBezTo>
                    <a:pt x="1585226" y="514948"/>
                    <a:pt x="1584701" y="425377"/>
                    <a:pt x="1584176" y="335806"/>
                  </a:cubicBezTo>
                  <a:lnTo>
                    <a:pt x="1585829" y="335760"/>
                  </a:lnTo>
                  <a:cubicBezTo>
                    <a:pt x="1602915" y="140060"/>
                    <a:pt x="1770945" y="-7755"/>
                    <a:pt x="1967493" y="315"/>
                  </a:cubicBezTo>
                  <a:cubicBezTo>
                    <a:pt x="2146853" y="7679"/>
                    <a:pt x="2291902" y="142468"/>
                    <a:pt x="2315427" y="315465"/>
                  </a:cubicBezTo>
                  <a:lnTo>
                    <a:pt x="2320109" y="315335"/>
                  </a:lnTo>
                  <a:lnTo>
                    <a:pt x="2729306" y="2069418"/>
                  </a:lnTo>
                  <a:cubicBezTo>
                    <a:pt x="2776307" y="2152970"/>
                    <a:pt x="2801488" y="2249560"/>
                    <a:pt x="2801488" y="2352031"/>
                  </a:cubicBezTo>
                  <a:cubicBezTo>
                    <a:pt x="2801488" y="2690067"/>
                    <a:pt x="2527456" y="2964099"/>
                    <a:pt x="2189420" y="2964099"/>
                  </a:cubicBezTo>
                  <a:cubicBezTo>
                    <a:pt x="1922036" y="2964099"/>
                    <a:pt x="1694697" y="2792645"/>
                    <a:pt x="1613824" y="2552817"/>
                  </a:cubicBezTo>
                  <a:cubicBezTo>
                    <a:pt x="1559905" y="2613347"/>
                    <a:pt x="1481232" y="2650901"/>
                    <a:pt x="1393788" y="2650901"/>
                  </a:cubicBezTo>
                  <a:cubicBezTo>
                    <a:pt x="1311973" y="2650901"/>
                    <a:pt x="1237837" y="2618027"/>
                    <a:pt x="1183996" y="2564635"/>
                  </a:cubicBezTo>
                  <a:cubicBezTo>
                    <a:pt x="1099341" y="2798210"/>
                    <a:pt x="875077" y="2964099"/>
                    <a:pt x="612068" y="2964099"/>
                  </a:cubicBezTo>
                  <a:cubicBezTo>
                    <a:pt x="274032" y="2964099"/>
                    <a:pt x="0" y="2690067"/>
                    <a:pt x="0" y="2352031"/>
                  </a:cubicBezTo>
                  <a:cubicBezTo>
                    <a:pt x="0" y="2288533"/>
                    <a:pt x="9669" y="2227293"/>
                    <a:pt x="30466" y="2170591"/>
                  </a:cubicBezTo>
                  <a:lnTo>
                    <a:pt x="30153" y="2170591"/>
                  </a:lnTo>
                  <a:lnTo>
                    <a:pt x="462952" y="315335"/>
                  </a:lnTo>
                  <a:lnTo>
                    <a:pt x="467801" y="315470"/>
                  </a:lnTo>
                  <a:cubicBezTo>
                    <a:pt x="493068" y="129842"/>
                    <a:pt x="656149" y="-7470"/>
                    <a:pt x="845776" y="3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8" name="Rounded Rectangle 24">
              <a:extLst>
                <a:ext uri="{FF2B5EF4-FFF2-40B4-BE49-F238E27FC236}">
                  <a16:creationId xmlns:a16="http://schemas.microsoft.com/office/drawing/2014/main" id="{FD6FAF72-CA89-49D3-B9C9-BC90661F27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77159" y="2346892"/>
              <a:ext cx="392828" cy="303948"/>
            </a:xfrm>
            <a:custGeom>
              <a:avLst/>
              <a:gdLst/>
              <a:ahLst/>
              <a:cxnLst/>
              <a:rect l="l" t="t" r="r" b="b"/>
              <a:pathLst>
                <a:path w="3960000" h="3064028">
                  <a:moveTo>
                    <a:pt x="1955333" y="1285185"/>
                  </a:moveTo>
                  <a:cubicBezTo>
                    <a:pt x="2192176" y="1285185"/>
                    <a:pt x="2384176" y="1477185"/>
                    <a:pt x="2384176" y="1714028"/>
                  </a:cubicBezTo>
                  <a:cubicBezTo>
                    <a:pt x="2384176" y="1950871"/>
                    <a:pt x="2192176" y="2142871"/>
                    <a:pt x="1955333" y="2142871"/>
                  </a:cubicBezTo>
                  <a:cubicBezTo>
                    <a:pt x="1718490" y="2142871"/>
                    <a:pt x="1526490" y="1950871"/>
                    <a:pt x="1526490" y="1714028"/>
                  </a:cubicBezTo>
                  <a:cubicBezTo>
                    <a:pt x="1526490" y="1477185"/>
                    <a:pt x="1718490" y="1285185"/>
                    <a:pt x="1955333" y="1285185"/>
                  </a:cubicBezTo>
                  <a:close/>
                  <a:moveTo>
                    <a:pt x="1955333" y="1074136"/>
                  </a:moveTo>
                  <a:cubicBezTo>
                    <a:pt x="1601930" y="1074136"/>
                    <a:pt x="1315441" y="1360625"/>
                    <a:pt x="1315441" y="1714028"/>
                  </a:cubicBezTo>
                  <a:cubicBezTo>
                    <a:pt x="1315441" y="2067431"/>
                    <a:pt x="1601930" y="2353920"/>
                    <a:pt x="1955333" y="2353920"/>
                  </a:cubicBezTo>
                  <a:cubicBezTo>
                    <a:pt x="2308736" y="2353920"/>
                    <a:pt x="2595225" y="2067431"/>
                    <a:pt x="2595225" y="1714028"/>
                  </a:cubicBezTo>
                  <a:cubicBezTo>
                    <a:pt x="2595225" y="1360625"/>
                    <a:pt x="2308736" y="1074136"/>
                    <a:pt x="1955333" y="1074136"/>
                  </a:cubicBezTo>
                  <a:close/>
                  <a:moveTo>
                    <a:pt x="1955333" y="849503"/>
                  </a:moveTo>
                  <a:cubicBezTo>
                    <a:pt x="2432797" y="849503"/>
                    <a:pt x="2819858" y="1236564"/>
                    <a:pt x="2819858" y="1714028"/>
                  </a:cubicBezTo>
                  <a:cubicBezTo>
                    <a:pt x="2819858" y="2191492"/>
                    <a:pt x="2432797" y="2578553"/>
                    <a:pt x="1955333" y="2578553"/>
                  </a:cubicBezTo>
                  <a:cubicBezTo>
                    <a:pt x="1477869" y="2578553"/>
                    <a:pt x="1090808" y="2191492"/>
                    <a:pt x="1090808" y="1714028"/>
                  </a:cubicBezTo>
                  <a:cubicBezTo>
                    <a:pt x="1090808" y="1236564"/>
                    <a:pt x="1477869" y="849503"/>
                    <a:pt x="1955333" y="849503"/>
                  </a:cubicBezTo>
                  <a:close/>
                  <a:moveTo>
                    <a:pt x="3253503" y="756254"/>
                  </a:moveTo>
                  <a:cubicBezTo>
                    <a:pt x="3162525" y="756254"/>
                    <a:pt x="3088773" y="830006"/>
                    <a:pt x="3088773" y="920984"/>
                  </a:cubicBezTo>
                  <a:cubicBezTo>
                    <a:pt x="3088773" y="1011962"/>
                    <a:pt x="3162525" y="1085714"/>
                    <a:pt x="3253503" y="1085714"/>
                  </a:cubicBezTo>
                  <a:cubicBezTo>
                    <a:pt x="3344481" y="1085714"/>
                    <a:pt x="3418233" y="1011962"/>
                    <a:pt x="3418233" y="920984"/>
                  </a:cubicBezTo>
                  <a:cubicBezTo>
                    <a:pt x="3418233" y="830006"/>
                    <a:pt x="3344481" y="756254"/>
                    <a:pt x="3253503" y="756254"/>
                  </a:cubicBezTo>
                  <a:close/>
                  <a:moveTo>
                    <a:pt x="1955333" y="744677"/>
                  </a:moveTo>
                  <a:cubicBezTo>
                    <a:pt x="1419975" y="744677"/>
                    <a:pt x="985982" y="1178670"/>
                    <a:pt x="985982" y="1714028"/>
                  </a:cubicBezTo>
                  <a:cubicBezTo>
                    <a:pt x="985982" y="2249386"/>
                    <a:pt x="1419975" y="2683379"/>
                    <a:pt x="1955333" y="2683379"/>
                  </a:cubicBezTo>
                  <a:cubicBezTo>
                    <a:pt x="2490691" y="2683379"/>
                    <a:pt x="2924684" y="2249386"/>
                    <a:pt x="2924684" y="1714028"/>
                  </a:cubicBezTo>
                  <a:cubicBezTo>
                    <a:pt x="2924684" y="1178670"/>
                    <a:pt x="2490691" y="744677"/>
                    <a:pt x="1955333" y="744677"/>
                  </a:cubicBezTo>
                  <a:close/>
                  <a:moveTo>
                    <a:pt x="1333922" y="0"/>
                  </a:moveTo>
                  <a:lnTo>
                    <a:pt x="2626078" y="0"/>
                  </a:lnTo>
                  <a:lnTo>
                    <a:pt x="2717085" y="364028"/>
                  </a:lnTo>
                  <a:lnTo>
                    <a:pt x="3699990" y="364028"/>
                  </a:lnTo>
                  <a:cubicBezTo>
                    <a:pt x="3843590" y="364028"/>
                    <a:pt x="3960000" y="480438"/>
                    <a:pt x="3960000" y="624038"/>
                  </a:cubicBezTo>
                  <a:lnTo>
                    <a:pt x="3960000" y="2804018"/>
                  </a:lnTo>
                  <a:cubicBezTo>
                    <a:pt x="3960000" y="2947618"/>
                    <a:pt x="3843590" y="3064028"/>
                    <a:pt x="3699990" y="3064028"/>
                  </a:cubicBezTo>
                  <a:lnTo>
                    <a:pt x="260010" y="3064028"/>
                  </a:lnTo>
                  <a:cubicBezTo>
                    <a:pt x="116410" y="3064028"/>
                    <a:pt x="0" y="2947618"/>
                    <a:pt x="0" y="2804018"/>
                  </a:cubicBezTo>
                  <a:lnTo>
                    <a:pt x="0" y="624038"/>
                  </a:lnTo>
                  <a:cubicBezTo>
                    <a:pt x="0" y="480438"/>
                    <a:pt x="116410" y="364028"/>
                    <a:pt x="260010" y="364028"/>
                  </a:cubicBezTo>
                  <a:lnTo>
                    <a:pt x="443165" y="364028"/>
                  </a:lnTo>
                  <a:lnTo>
                    <a:pt x="443165" y="237982"/>
                  </a:lnTo>
                  <a:cubicBezTo>
                    <a:pt x="443165" y="195266"/>
                    <a:pt x="477794" y="160637"/>
                    <a:pt x="520510" y="160637"/>
                  </a:cubicBezTo>
                  <a:lnTo>
                    <a:pt x="1049896" y="160637"/>
                  </a:lnTo>
                  <a:cubicBezTo>
                    <a:pt x="1092612" y="160637"/>
                    <a:pt x="1127241" y="195266"/>
                    <a:pt x="1127241" y="237982"/>
                  </a:cubicBezTo>
                  <a:lnTo>
                    <a:pt x="1127241" y="364028"/>
                  </a:lnTo>
                  <a:lnTo>
                    <a:pt x="1242915" y="36402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9" name="Isosceles Triangle 7">
              <a:extLst>
                <a:ext uri="{FF2B5EF4-FFF2-40B4-BE49-F238E27FC236}">
                  <a16:creationId xmlns:a16="http://schemas.microsoft.com/office/drawing/2014/main" id="{0A45748F-6022-4AD8-BF16-FE4B5FA61E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60619" y="5355763"/>
              <a:ext cx="372889" cy="259826"/>
            </a:xfrm>
            <a:custGeom>
              <a:avLst/>
              <a:gdLst/>
              <a:ahLst/>
              <a:cxnLst/>
              <a:rect l="l" t="t" r="r" b="b"/>
              <a:pathLst>
                <a:path w="3974643" h="2769493">
                  <a:moveTo>
                    <a:pt x="2571683" y="1503312"/>
                  </a:moveTo>
                  <a:lnTo>
                    <a:pt x="3971139" y="2769493"/>
                  </a:lnTo>
                  <a:lnTo>
                    <a:pt x="11139" y="2769493"/>
                  </a:lnTo>
                  <a:lnTo>
                    <a:pt x="1379949" y="1519144"/>
                  </a:lnTo>
                  <a:lnTo>
                    <a:pt x="1958490" y="2051854"/>
                  </a:lnTo>
                  <a:close/>
                  <a:moveTo>
                    <a:pt x="3937314" y="281663"/>
                  </a:moveTo>
                  <a:lnTo>
                    <a:pt x="3937314" y="2593551"/>
                  </a:lnTo>
                  <a:lnTo>
                    <a:pt x="2677314" y="1415127"/>
                  </a:lnTo>
                  <a:lnTo>
                    <a:pt x="2832378" y="1270103"/>
                  </a:lnTo>
                  <a:close/>
                  <a:moveTo>
                    <a:pt x="0" y="248514"/>
                  </a:moveTo>
                  <a:lnTo>
                    <a:pt x="1254302" y="1403451"/>
                  </a:lnTo>
                  <a:lnTo>
                    <a:pt x="0" y="2576545"/>
                  </a:lnTo>
                  <a:close/>
                  <a:moveTo>
                    <a:pt x="7636" y="0"/>
                  </a:moveTo>
                  <a:lnTo>
                    <a:pt x="3974643" y="0"/>
                  </a:lnTo>
                  <a:lnTo>
                    <a:pt x="1962498" y="18000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10" name="Isosceles Triangle 2">
              <a:extLst>
                <a:ext uri="{FF2B5EF4-FFF2-40B4-BE49-F238E27FC236}">
                  <a16:creationId xmlns:a16="http://schemas.microsoft.com/office/drawing/2014/main" id="{D4BD8663-EF58-4C8A-AD10-8B9671E1C8E3}"/>
                </a:ext>
              </a:extLst>
            </p:cNvPr>
            <p:cNvSpPr>
              <a:spLocks/>
            </p:cNvSpPr>
            <p:nvPr/>
          </p:nvSpPr>
          <p:spPr>
            <a:xfrm rot="2498363">
              <a:off x="8831623" y="1920263"/>
              <a:ext cx="392828" cy="392828"/>
            </a:xfrm>
            <a:custGeom>
              <a:avLst/>
              <a:gdLst/>
              <a:ahLst/>
              <a:cxnLst/>
              <a:rect l="l" t="t" r="r" b="b"/>
              <a:pathLst>
                <a:path w="3860438" h="3938940">
                  <a:moveTo>
                    <a:pt x="1862067" y="2433815"/>
                  </a:moveTo>
                  <a:lnTo>
                    <a:pt x="1970067" y="2433815"/>
                  </a:lnTo>
                  <a:lnTo>
                    <a:pt x="1970067" y="3362873"/>
                  </a:lnTo>
                  <a:lnTo>
                    <a:pt x="2004792" y="3362873"/>
                  </a:lnTo>
                  <a:lnTo>
                    <a:pt x="2004792" y="3650907"/>
                  </a:lnTo>
                  <a:cubicBezTo>
                    <a:pt x="2004792" y="3808349"/>
                    <a:pt x="1878374" y="3936619"/>
                    <a:pt x="1720949" y="3938909"/>
                  </a:cubicBezTo>
                  <a:cubicBezTo>
                    <a:pt x="1564029" y="3941192"/>
                    <a:pt x="1434265" y="3817458"/>
                    <a:pt x="1429045" y="3660794"/>
                  </a:cubicBezTo>
                  <a:lnTo>
                    <a:pt x="1428727" y="3660794"/>
                  </a:lnTo>
                  <a:lnTo>
                    <a:pt x="1428727" y="3588794"/>
                  </a:lnTo>
                  <a:cubicBezTo>
                    <a:pt x="1428727" y="3549029"/>
                    <a:pt x="1460962" y="3516794"/>
                    <a:pt x="1500727" y="3516794"/>
                  </a:cubicBezTo>
                  <a:lnTo>
                    <a:pt x="1536727" y="3516794"/>
                  </a:lnTo>
                  <a:cubicBezTo>
                    <a:pt x="1576492" y="3516794"/>
                    <a:pt x="1608727" y="3549029"/>
                    <a:pt x="1608727" y="3588794"/>
                  </a:cubicBezTo>
                  <a:lnTo>
                    <a:pt x="1608727" y="3654789"/>
                  </a:lnTo>
                  <a:cubicBezTo>
                    <a:pt x="1610687" y="3713589"/>
                    <a:pt x="1659418" y="3760001"/>
                    <a:pt x="1718334" y="3759144"/>
                  </a:cubicBezTo>
                  <a:cubicBezTo>
                    <a:pt x="1777498" y="3758284"/>
                    <a:pt x="1825008" y="3710077"/>
                    <a:pt x="1825008" y="3650907"/>
                  </a:cubicBezTo>
                  <a:lnTo>
                    <a:pt x="1824792" y="3650907"/>
                  </a:lnTo>
                  <a:lnTo>
                    <a:pt x="1824792" y="3362873"/>
                  </a:lnTo>
                  <a:lnTo>
                    <a:pt x="1862067" y="3362873"/>
                  </a:lnTo>
                  <a:close/>
                  <a:moveTo>
                    <a:pt x="1963773" y="341826"/>
                  </a:moveTo>
                  <a:cubicBezTo>
                    <a:pt x="2603866" y="1105515"/>
                    <a:pt x="2803203" y="1464631"/>
                    <a:pt x="2867684" y="2396069"/>
                  </a:cubicBezTo>
                  <a:cubicBezTo>
                    <a:pt x="2523234" y="2107144"/>
                    <a:pt x="2324834" y="2107144"/>
                    <a:pt x="1967684" y="2396069"/>
                  </a:cubicBezTo>
                  <a:cubicBezTo>
                    <a:pt x="1966380" y="1713514"/>
                    <a:pt x="1965077" y="1024381"/>
                    <a:pt x="1963773" y="341826"/>
                  </a:cubicBezTo>
                  <a:close/>
                  <a:moveTo>
                    <a:pt x="1882676" y="341826"/>
                  </a:moveTo>
                  <a:cubicBezTo>
                    <a:pt x="1881372" y="1024381"/>
                    <a:pt x="1880069" y="1713514"/>
                    <a:pt x="1878765" y="2396069"/>
                  </a:cubicBezTo>
                  <a:cubicBezTo>
                    <a:pt x="1521615" y="2107144"/>
                    <a:pt x="1323215" y="2107144"/>
                    <a:pt x="978765" y="2396069"/>
                  </a:cubicBezTo>
                  <a:cubicBezTo>
                    <a:pt x="1043246" y="1464631"/>
                    <a:pt x="1242583" y="1105515"/>
                    <a:pt x="1882676" y="341826"/>
                  </a:cubicBezTo>
                  <a:close/>
                  <a:moveTo>
                    <a:pt x="2058573" y="335248"/>
                  </a:moveTo>
                  <a:cubicBezTo>
                    <a:pt x="3026489" y="598978"/>
                    <a:pt x="3714825" y="1273857"/>
                    <a:pt x="3860438" y="2396070"/>
                  </a:cubicBezTo>
                  <a:cubicBezTo>
                    <a:pt x="3515988" y="2107145"/>
                    <a:pt x="3317588" y="2107145"/>
                    <a:pt x="2960438" y="2396070"/>
                  </a:cubicBezTo>
                  <a:cubicBezTo>
                    <a:pt x="2910892" y="1313327"/>
                    <a:pt x="2647549" y="1036442"/>
                    <a:pt x="2058573" y="335248"/>
                  </a:cubicBezTo>
                  <a:close/>
                  <a:moveTo>
                    <a:pt x="1801865" y="335248"/>
                  </a:moveTo>
                  <a:cubicBezTo>
                    <a:pt x="1212889" y="1036442"/>
                    <a:pt x="949546" y="1313327"/>
                    <a:pt x="900000" y="2396070"/>
                  </a:cubicBezTo>
                  <a:cubicBezTo>
                    <a:pt x="542850" y="2107145"/>
                    <a:pt x="344450" y="2107145"/>
                    <a:pt x="0" y="2396070"/>
                  </a:cubicBezTo>
                  <a:cubicBezTo>
                    <a:pt x="145613" y="1273857"/>
                    <a:pt x="833949" y="598978"/>
                    <a:pt x="1801865" y="335248"/>
                  </a:cubicBezTo>
                  <a:close/>
                  <a:moveTo>
                    <a:pt x="1902679" y="0"/>
                  </a:moveTo>
                  <a:lnTo>
                    <a:pt x="1929455" y="0"/>
                  </a:lnTo>
                  <a:lnTo>
                    <a:pt x="1970067" y="288000"/>
                  </a:lnTo>
                  <a:lnTo>
                    <a:pt x="1862067" y="2880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1" name="Rounded Rectangle 2">
              <a:extLst>
                <a:ext uri="{FF2B5EF4-FFF2-40B4-BE49-F238E27FC236}">
                  <a16:creationId xmlns:a16="http://schemas.microsoft.com/office/drawing/2014/main" id="{A76A8299-3263-47DF-B0DC-CFD8E87EA586}"/>
                </a:ext>
              </a:extLst>
            </p:cNvPr>
            <p:cNvSpPr/>
            <p:nvPr/>
          </p:nvSpPr>
          <p:spPr>
            <a:xfrm rot="19470155">
              <a:off x="10110329" y="1972655"/>
              <a:ext cx="132806" cy="502999"/>
            </a:xfrm>
            <a:custGeom>
              <a:avLst/>
              <a:gdLst/>
              <a:ahLst/>
              <a:cxnLst/>
              <a:rect l="l" t="t" r="r" b="b"/>
              <a:pathLst>
                <a:path w="1323851" h="5014044">
                  <a:moveTo>
                    <a:pt x="797140" y="4503940"/>
                  </a:moveTo>
                  <a:cubicBezTo>
                    <a:pt x="732770" y="4439570"/>
                    <a:pt x="628407" y="4439570"/>
                    <a:pt x="564037" y="4503940"/>
                  </a:cubicBezTo>
                  <a:cubicBezTo>
                    <a:pt x="499667" y="4568310"/>
                    <a:pt x="499667" y="4672672"/>
                    <a:pt x="564037" y="4737042"/>
                  </a:cubicBezTo>
                  <a:cubicBezTo>
                    <a:pt x="628407" y="4801412"/>
                    <a:pt x="732770" y="4801413"/>
                    <a:pt x="797140" y="4737043"/>
                  </a:cubicBezTo>
                  <a:cubicBezTo>
                    <a:pt x="861510" y="4672673"/>
                    <a:pt x="861510" y="4568310"/>
                    <a:pt x="797140" y="4503940"/>
                  </a:cubicBezTo>
                  <a:close/>
                  <a:moveTo>
                    <a:pt x="1019859" y="4396571"/>
                  </a:moveTo>
                  <a:lnTo>
                    <a:pt x="1019859" y="4844408"/>
                  </a:lnTo>
                  <a:lnTo>
                    <a:pt x="680589" y="5014044"/>
                  </a:lnTo>
                  <a:lnTo>
                    <a:pt x="341319" y="4844409"/>
                  </a:lnTo>
                  <a:lnTo>
                    <a:pt x="341319" y="4396572"/>
                  </a:lnTo>
                  <a:lnTo>
                    <a:pt x="680589" y="4226937"/>
                  </a:lnTo>
                  <a:close/>
                  <a:moveTo>
                    <a:pt x="800624" y="237293"/>
                  </a:moveTo>
                  <a:cubicBezTo>
                    <a:pt x="730322" y="166991"/>
                    <a:pt x="616339" y="166991"/>
                    <a:pt x="546037" y="237293"/>
                  </a:cubicBezTo>
                  <a:cubicBezTo>
                    <a:pt x="475735" y="307595"/>
                    <a:pt x="475735" y="421577"/>
                    <a:pt x="546037" y="491879"/>
                  </a:cubicBezTo>
                  <a:cubicBezTo>
                    <a:pt x="616339" y="562181"/>
                    <a:pt x="730322" y="562181"/>
                    <a:pt x="800624" y="491879"/>
                  </a:cubicBezTo>
                  <a:cubicBezTo>
                    <a:pt x="870926" y="421577"/>
                    <a:pt x="870926" y="307595"/>
                    <a:pt x="800624" y="237293"/>
                  </a:cubicBezTo>
                  <a:close/>
                  <a:moveTo>
                    <a:pt x="1079384" y="68015"/>
                  </a:moveTo>
                  <a:cubicBezTo>
                    <a:pt x="1121407" y="110039"/>
                    <a:pt x="1147399" y="168093"/>
                    <a:pt x="1147399" y="232219"/>
                  </a:cubicBezTo>
                  <a:cubicBezTo>
                    <a:pt x="1147399" y="1159793"/>
                    <a:pt x="1034554" y="2087367"/>
                    <a:pt x="1023948" y="3014957"/>
                  </a:cubicBezTo>
                  <a:cubicBezTo>
                    <a:pt x="1133082" y="3060182"/>
                    <a:pt x="1235152" y="3127360"/>
                    <a:pt x="1323851" y="3216059"/>
                  </a:cubicBezTo>
                  <a:cubicBezTo>
                    <a:pt x="1689423" y="3581630"/>
                    <a:pt x="1689423" y="4174338"/>
                    <a:pt x="1323851" y="4539910"/>
                  </a:cubicBezTo>
                  <a:cubicBezTo>
                    <a:pt x="1261218" y="4602543"/>
                    <a:pt x="1191917" y="4654446"/>
                    <a:pt x="1117803" y="4694845"/>
                  </a:cubicBezTo>
                  <a:lnTo>
                    <a:pt x="1117303" y="3872699"/>
                  </a:lnTo>
                  <a:lnTo>
                    <a:pt x="684319" y="3565900"/>
                  </a:lnTo>
                  <a:lnTo>
                    <a:pt x="251709" y="3873225"/>
                  </a:lnTo>
                  <a:lnTo>
                    <a:pt x="252223" y="4718882"/>
                  </a:lnTo>
                  <a:cubicBezTo>
                    <a:pt x="160837" y="4675423"/>
                    <a:pt x="75567" y="4615476"/>
                    <a:pt x="0" y="4539910"/>
                  </a:cubicBezTo>
                  <a:cubicBezTo>
                    <a:pt x="-365571" y="4174338"/>
                    <a:pt x="-365571" y="3581630"/>
                    <a:pt x="0" y="3216059"/>
                  </a:cubicBezTo>
                  <a:cubicBezTo>
                    <a:pt x="100968" y="3115091"/>
                    <a:pt x="219261" y="3042010"/>
                    <a:pt x="345675" y="2997831"/>
                  </a:cubicBezTo>
                  <a:lnTo>
                    <a:pt x="211295" y="232219"/>
                  </a:lnTo>
                  <a:cubicBezTo>
                    <a:pt x="211295" y="103968"/>
                    <a:pt x="315263" y="0"/>
                    <a:pt x="443514" y="0"/>
                  </a:cubicBezTo>
                  <a:lnTo>
                    <a:pt x="915180" y="0"/>
                  </a:lnTo>
                  <a:cubicBezTo>
                    <a:pt x="979305" y="0"/>
                    <a:pt x="1037360" y="25992"/>
                    <a:pt x="1079384" y="680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12" name="자유형: 도형 94">
              <a:extLst>
                <a:ext uri="{FF2B5EF4-FFF2-40B4-BE49-F238E27FC236}">
                  <a16:creationId xmlns:a16="http://schemas.microsoft.com/office/drawing/2014/main" id="{1DAE9AE7-5A5C-4C0B-A820-235CA68F560D}"/>
                </a:ext>
              </a:extLst>
            </p:cNvPr>
            <p:cNvSpPr/>
            <p:nvPr/>
          </p:nvSpPr>
          <p:spPr>
            <a:xfrm rot="13500000">
              <a:off x="9503918" y="5364438"/>
              <a:ext cx="71616" cy="502304"/>
            </a:xfrm>
            <a:custGeom>
              <a:avLst/>
              <a:gdLst>
                <a:gd name="connsiteX0" fmla="*/ 42919 w 65631"/>
                <a:gd name="connsiteY0" fmla="*/ 215685 h 460327"/>
                <a:gd name="connsiteX1" fmla="*/ 22708 w 65631"/>
                <a:gd name="connsiteY1" fmla="*/ 215685 h 460327"/>
                <a:gd name="connsiteX2" fmla="*/ 0 w 65631"/>
                <a:gd name="connsiteY2" fmla="*/ 185855 h 460327"/>
                <a:gd name="connsiteX3" fmla="*/ 3 w 65631"/>
                <a:gd name="connsiteY3" fmla="*/ 185856 h 460327"/>
                <a:gd name="connsiteX4" fmla="*/ 3 w 65631"/>
                <a:gd name="connsiteY4" fmla="*/ 32814 h 460327"/>
                <a:gd name="connsiteX5" fmla="*/ 32817 w 65631"/>
                <a:gd name="connsiteY5" fmla="*/ 0 h 460327"/>
                <a:gd name="connsiteX6" fmla="*/ 65631 w 65631"/>
                <a:gd name="connsiteY6" fmla="*/ 32814 h 460327"/>
                <a:gd name="connsiteX7" fmla="*/ 65631 w 65631"/>
                <a:gd name="connsiteY7" fmla="*/ 185856 h 460327"/>
                <a:gd name="connsiteX8" fmla="*/ 65626 w 65631"/>
                <a:gd name="connsiteY8" fmla="*/ 185856 h 460327"/>
                <a:gd name="connsiteX9" fmla="*/ 57234 w 65631"/>
                <a:gd name="connsiteY9" fmla="*/ 460327 h 460327"/>
                <a:gd name="connsiteX10" fmla="*/ 11300 w 65631"/>
                <a:gd name="connsiteY10" fmla="*/ 460327 h 460327"/>
                <a:gd name="connsiteX11" fmla="*/ 11300 w 65631"/>
                <a:gd name="connsiteY11" fmla="*/ 366559 h 460327"/>
                <a:gd name="connsiteX12" fmla="*/ 25452 w 65631"/>
                <a:gd name="connsiteY12" fmla="*/ 346112 h 460327"/>
                <a:gd name="connsiteX13" fmla="*/ 24960 w 65631"/>
                <a:gd name="connsiteY13" fmla="*/ 216553 h 460327"/>
                <a:gd name="connsiteX14" fmla="*/ 42858 w 65631"/>
                <a:gd name="connsiteY14" fmla="*/ 216553 h 460327"/>
                <a:gd name="connsiteX15" fmla="*/ 42366 w 65631"/>
                <a:gd name="connsiteY15" fmla="*/ 345621 h 460327"/>
                <a:gd name="connsiteX16" fmla="*/ 57234 w 65631"/>
                <a:gd name="connsiteY16" fmla="*/ 366559 h 46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5631" h="460327">
                  <a:moveTo>
                    <a:pt x="42919" y="215685"/>
                  </a:moveTo>
                  <a:lnTo>
                    <a:pt x="22708" y="215685"/>
                  </a:lnTo>
                  <a:lnTo>
                    <a:pt x="0" y="185855"/>
                  </a:lnTo>
                  <a:lnTo>
                    <a:pt x="3" y="185856"/>
                  </a:lnTo>
                  <a:lnTo>
                    <a:pt x="3" y="32814"/>
                  </a:lnTo>
                  <a:cubicBezTo>
                    <a:pt x="3" y="14690"/>
                    <a:pt x="14694" y="0"/>
                    <a:pt x="32817" y="0"/>
                  </a:cubicBezTo>
                  <a:cubicBezTo>
                    <a:pt x="50940" y="0"/>
                    <a:pt x="65631" y="14690"/>
                    <a:pt x="65631" y="32814"/>
                  </a:cubicBezTo>
                  <a:lnTo>
                    <a:pt x="65631" y="185856"/>
                  </a:lnTo>
                  <a:lnTo>
                    <a:pt x="65626" y="185856"/>
                  </a:lnTo>
                  <a:close/>
                  <a:moveTo>
                    <a:pt x="57234" y="460327"/>
                  </a:moveTo>
                  <a:lnTo>
                    <a:pt x="11300" y="460327"/>
                  </a:lnTo>
                  <a:lnTo>
                    <a:pt x="11300" y="366559"/>
                  </a:lnTo>
                  <a:cubicBezTo>
                    <a:pt x="13577" y="349655"/>
                    <a:pt x="25635" y="358815"/>
                    <a:pt x="25452" y="346112"/>
                  </a:cubicBezTo>
                  <a:cubicBezTo>
                    <a:pt x="25288" y="302926"/>
                    <a:pt x="25124" y="259739"/>
                    <a:pt x="24960" y="216553"/>
                  </a:cubicBezTo>
                  <a:lnTo>
                    <a:pt x="42858" y="216553"/>
                  </a:lnTo>
                  <a:cubicBezTo>
                    <a:pt x="42694" y="259576"/>
                    <a:pt x="42530" y="302598"/>
                    <a:pt x="42366" y="345621"/>
                  </a:cubicBezTo>
                  <a:cubicBezTo>
                    <a:pt x="39843" y="359799"/>
                    <a:pt x="54756" y="347441"/>
                    <a:pt x="57234" y="3665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C623668A-E552-4FA0-A1ED-1AFADAD250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46073" y="5282722"/>
              <a:ext cx="141778" cy="392828"/>
            </a:xfrm>
            <a:custGeom>
              <a:avLst/>
              <a:gdLst/>
              <a:ahLst/>
              <a:cxnLst/>
              <a:rect l="l" t="t" r="r" b="b"/>
              <a:pathLst>
                <a:path w="1397263" h="3871427">
                  <a:moveTo>
                    <a:pt x="698631" y="1778701"/>
                  </a:moveTo>
                  <a:cubicBezTo>
                    <a:pt x="609151" y="1778701"/>
                    <a:pt x="536613" y="1851239"/>
                    <a:pt x="536613" y="1940719"/>
                  </a:cubicBezTo>
                  <a:cubicBezTo>
                    <a:pt x="536613" y="2030199"/>
                    <a:pt x="609151" y="2102737"/>
                    <a:pt x="698631" y="2102737"/>
                  </a:cubicBezTo>
                  <a:cubicBezTo>
                    <a:pt x="788111" y="2102737"/>
                    <a:pt x="860649" y="2030199"/>
                    <a:pt x="860649" y="1940719"/>
                  </a:cubicBezTo>
                  <a:cubicBezTo>
                    <a:pt x="860649" y="1851239"/>
                    <a:pt x="788111" y="1778701"/>
                    <a:pt x="698631" y="1778701"/>
                  </a:cubicBezTo>
                  <a:close/>
                  <a:moveTo>
                    <a:pt x="999594" y="0"/>
                  </a:moveTo>
                  <a:lnTo>
                    <a:pt x="1321063" y="0"/>
                  </a:lnTo>
                  <a:lnTo>
                    <a:pt x="1390119" y="95250"/>
                  </a:lnTo>
                  <a:cubicBezTo>
                    <a:pt x="1392500" y="284956"/>
                    <a:pt x="1394882" y="474663"/>
                    <a:pt x="1397263" y="664369"/>
                  </a:cubicBezTo>
                  <a:lnTo>
                    <a:pt x="1256769" y="833438"/>
                  </a:lnTo>
                  <a:lnTo>
                    <a:pt x="921013" y="978694"/>
                  </a:lnTo>
                  <a:lnTo>
                    <a:pt x="913199" y="978651"/>
                  </a:lnTo>
                  <a:lnTo>
                    <a:pt x="913199" y="1700779"/>
                  </a:lnTo>
                  <a:cubicBezTo>
                    <a:pt x="979823" y="1759212"/>
                    <a:pt x="1021211" y="1845132"/>
                    <a:pt x="1021211" y="1940719"/>
                  </a:cubicBezTo>
                  <a:cubicBezTo>
                    <a:pt x="1021211" y="2036306"/>
                    <a:pt x="979823" y="2122226"/>
                    <a:pt x="913199" y="2180659"/>
                  </a:cubicBezTo>
                  <a:lnTo>
                    <a:pt x="913199" y="2896482"/>
                  </a:lnTo>
                  <a:lnTo>
                    <a:pt x="1238250" y="3021320"/>
                  </a:lnTo>
                  <a:lnTo>
                    <a:pt x="1390650" y="3199914"/>
                  </a:lnTo>
                  <a:lnTo>
                    <a:pt x="1393032" y="3764270"/>
                  </a:lnTo>
                  <a:lnTo>
                    <a:pt x="1316832" y="3869045"/>
                  </a:lnTo>
                  <a:lnTo>
                    <a:pt x="997744" y="3869045"/>
                  </a:lnTo>
                  <a:lnTo>
                    <a:pt x="995363" y="3276114"/>
                  </a:lnTo>
                  <a:lnTo>
                    <a:pt x="700088" y="3111808"/>
                  </a:lnTo>
                  <a:lnTo>
                    <a:pt x="409575" y="3288020"/>
                  </a:lnTo>
                  <a:lnTo>
                    <a:pt x="397669" y="3871427"/>
                  </a:lnTo>
                  <a:lnTo>
                    <a:pt x="76200" y="3871427"/>
                  </a:lnTo>
                  <a:lnTo>
                    <a:pt x="7144" y="3776177"/>
                  </a:lnTo>
                  <a:cubicBezTo>
                    <a:pt x="4763" y="3586471"/>
                    <a:pt x="2381" y="3396764"/>
                    <a:pt x="0" y="3207058"/>
                  </a:cubicBezTo>
                  <a:lnTo>
                    <a:pt x="140494" y="3037989"/>
                  </a:lnTo>
                  <a:lnTo>
                    <a:pt x="476250" y="2892733"/>
                  </a:lnTo>
                  <a:lnTo>
                    <a:pt x="481151" y="2892760"/>
                  </a:lnTo>
                  <a:lnTo>
                    <a:pt x="481151" y="2180659"/>
                  </a:lnTo>
                  <a:cubicBezTo>
                    <a:pt x="414527" y="2122226"/>
                    <a:pt x="373139" y="2036306"/>
                    <a:pt x="373139" y="1940719"/>
                  </a:cubicBezTo>
                  <a:cubicBezTo>
                    <a:pt x="373139" y="1845132"/>
                    <a:pt x="414527" y="1759212"/>
                    <a:pt x="481151" y="1700779"/>
                  </a:cubicBezTo>
                  <a:lnTo>
                    <a:pt x="481151" y="973827"/>
                  </a:lnTo>
                  <a:lnTo>
                    <a:pt x="159013" y="850107"/>
                  </a:lnTo>
                  <a:lnTo>
                    <a:pt x="6613" y="671513"/>
                  </a:lnTo>
                  <a:lnTo>
                    <a:pt x="4231" y="107157"/>
                  </a:lnTo>
                  <a:lnTo>
                    <a:pt x="80431" y="2382"/>
                  </a:lnTo>
                  <a:lnTo>
                    <a:pt x="399519" y="2382"/>
                  </a:lnTo>
                  <a:cubicBezTo>
                    <a:pt x="400313" y="198438"/>
                    <a:pt x="401106" y="396875"/>
                    <a:pt x="401900" y="595313"/>
                  </a:cubicBezTo>
                  <a:lnTo>
                    <a:pt x="697175" y="759619"/>
                  </a:lnTo>
                  <a:lnTo>
                    <a:pt x="987688" y="58340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33">
              <a:extLst>
                <a:ext uri="{FF2B5EF4-FFF2-40B4-BE49-F238E27FC236}">
                  <a16:creationId xmlns:a16="http://schemas.microsoft.com/office/drawing/2014/main" id="{02331B79-8E44-4749-B2E2-C6816EB456CB}"/>
                </a:ext>
              </a:extLst>
            </p:cNvPr>
            <p:cNvSpPr>
              <a:spLocks/>
            </p:cNvSpPr>
            <p:nvPr/>
          </p:nvSpPr>
          <p:spPr>
            <a:xfrm rot="10800000">
              <a:off x="9233259" y="1922064"/>
              <a:ext cx="351266" cy="351266"/>
            </a:xfrm>
            <a:custGeom>
              <a:avLst/>
              <a:gdLst/>
              <a:ahLst/>
              <a:cxnLst/>
              <a:rect l="l" t="t" r="r" b="b"/>
              <a:pathLst>
                <a:path w="3982665" h="3915008">
                  <a:moveTo>
                    <a:pt x="0" y="2664000"/>
                  </a:moveTo>
                  <a:lnTo>
                    <a:pt x="1911318" y="72000"/>
                  </a:lnTo>
                  <a:lnTo>
                    <a:pt x="1142725" y="2655962"/>
                  </a:lnTo>
                  <a:close/>
                  <a:moveTo>
                    <a:pt x="3982665" y="2664000"/>
                  </a:moveTo>
                  <a:lnTo>
                    <a:pt x="2839940" y="2655962"/>
                  </a:lnTo>
                  <a:lnTo>
                    <a:pt x="2071347" y="72000"/>
                  </a:lnTo>
                  <a:close/>
                  <a:moveTo>
                    <a:pt x="2621333" y="2664000"/>
                  </a:moveTo>
                  <a:lnTo>
                    <a:pt x="1361333" y="2664000"/>
                  </a:lnTo>
                  <a:lnTo>
                    <a:pt x="1991333" y="0"/>
                  </a:lnTo>
                  <a:close/>
                  <a:moveTo>
                    <a:pt x="1806654" y="3915007"/>
                  </a:moveTo>
                  <a:lnTo>
                    <a:pt x="726654" y="3915007"/>
                  </a:lnTo>
                  <a:lnTo>
                    <a:pt x="1266654" y="2835007"/>
                  </a:lnTo>
                  <a:close/>
                  <a:moveTo>
                    <a:pt x="555902" y="3915008"/>
                  </a:moveTo>
                  <a:lnTo>
                    <a:pt x="15902" y="2835008"/>
                  </a:lnTo>
                  <a:lnTo>
                    <a:pt x="1095902" y="2835008"/>
                  </a:lnTo>
                  <a:close/>
                  <a:moveTo>
                    <a:pt x="1977406" y="3915008"/>
                  </a:moveTo>
                  <a:lnTo>
                    <a:pt x="1437406" y="2835008"/>
                  </a:lnTo>
                  <a:lnTo>
                    <a:pt x="2517406" y="2835008"/>
                  </a:lnTo>
                  <a:close/>
                  <a:moveTo>
                    <a:pt x="3228158" y="3915008"/>
                  </a:moveTo>
                  <a:lnTo>
                    <a:pt x="2148158" y="3915008"/>
                  </a:lnTo>
                  <a:lnTo>
                    <a:pt x="2688158" y="2835008"/>
                  </a:lnTo>
                  <a:close/>
                  <a:moveTo>
                    <a:pt x="3398910" y="3915008"/>
                  </a:moveTo>
                  <a:lnTo>
                    <a:pt x="2858910" y="2835008"/>
                  </a:lnTo>
                  <a:lnTo>
                    <a:pt x="3938910" y="283500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5" name="Rounded Rectangle 5">
              <a:extLst>
                <a:ext uri="{FF2B5EF4-FFF2-40B4-BE49-F238E27FC236}">
                  <a16:creationId xmlns:a16="http://schemas.microsoft.com/office/drawing/2014/main" id="{30243713-6F14-4FF0-949D-ABED94C7AA9C}"/>
                </a:ext>
              </a:extLst>
            </p:cNvPr>
            <p:cNvSpPr>
              <a:spLocks/>
            </p:cNvSpPr>
            <p:nvPr/>
          </p:nvSpPr>
          <p:spPr>
            <a:xfrm>
              <a:off x="8136976" y="5049647"/>
              <a:ext cx="351266" cy="351266"/>
            </a:xfrm>
            <a:custGeom>
              <a:avLst/>
              <a:gdLst/>
              <a:ahLst/>
              <a:cxnLst/>
              <a:rect l="l" t="t" r="r" b="b"/>
              <a:pathLst>
                <a:path w="3928707" h="3954781">
                  <a:moveTo>
                    <a:pt x="2773336" y="2238726"/>
                  </a:moveTo>
                  <a:cubicBezTo>
                    <a:pt x="2746826" y="2238726"/>
                    <a:pt x="2725335" y="2260217"/>
                    <a:pt x="2725335" y="2286727"/>
                  </a:cubicBezTo>
                  <a:lnTo>
                    <a:pt x="2725335" y="2478725"/>
                  </a:lnTo>
                  <a:cubicBezTo>
                    <a:pt x="2725335" y="2505235"/>
                    <a:pt x="2746826" y="2526726"/>
                    <a:pt x="2773336" y="2526726"/>
                  </a:cubicBezTo>
                  <a:lnTo>
                    <a:pt x="2965334" y="2526726"/>
                  </a:lnTo>
                  <a:cubicBezTo>
                    <a:pt x="2991844" y="2526726"/>
                    <a:pt x="3013335" y="2505235"/>
                    <a:pt x="3013335" y="2478725"/>
                  </a:cubicBezTo>
                  <a:lnTo>
                    <a:pt x="3013335" y="2286727"/>
                  </a:lnTo>
                  <a:cubicBezTo>
                    <a:pt x="3013335" y="2260217"/>
                    <a:pt x="2991844" y="2238726"/>
                    <a:pt x="2965334" y="2238726"/>
                  </a:cubicBezTo>
                  <a:close/>
                  <a:moveTo>
                    <a:pt x="2313922" y="2238726"/>
                  </a:moveTo>
                  <a:cubicBezTo>
                    <a:pt x="2287412" y="2238726"/>
                    <a:pt x="2265921" y="2260217"/>
                    <a:pt x="2265921" y="2286727"/>
                  </a:cubicBezTo>
                  <a:lnTo>
                    <a:pt x="2265921" y="2478725"/>
                  </a:lnTo>
                  <a:cubicBezTo>
                    <a:pt x="2265921" y="2505235"/>
                    <a:pt x="2287412" y="2526726"/>
                    <a:pt x="2313922" y="2526726"/>
                  </a:cubicBezTo>
                  <a:lnTo>
                    <a:pt x="2505920" y="2526726"/>
                  </a:lnTo>
                  <a:cubicBezTo>
                    <a:pt x="2532430" y="2526726"/>
                    <a:pt x="2553921" y="2505235"/>
                    <a:pt x="2553921" y="2478725"/>
                  </a:cubicBezTo>
                  <a:lnTo>
                    <a:pt x="2553921" y="2286727"/>
                  </a:lnTo>
                  <a:cubicBezTo>
                    <a:pt x="2553921" y="2260217"/>
                    <a:pt x="2532430" y="2238726"/>
                    <a:pt x="2505920" y="2238726"/>
                  </a:cubicBezTo>
                  <a:close/>
                  <a:moveTo>
                    <a:pt x="1854508" y="2238726"/>
                  </a:moveTo>
                  <a:cubicBezTo>
                    <a:pt x="1827998" y="2238726"/>
                    <a:pt x="1806507" y="2260217"/>
                    <a:pt x="1806507" y="2286727"/>
                  </a:cubicBezTo>
                  <a:lnTo>
                    <a:pt x="1806507" y="2478725"/>
                  </a:lnTo>
                  <a:cubicBezTo>
                    <a:pt x="1806507" y="2505235"/>
                    <a:pt x="1827998" y="2526726"/>
                    <a:pt x="1854508" y="2526726"/>
                  </a:cubicBezTo>
                  <a:lnTo>
                    <a:pt x="2046506" y="2526726"/>
                  </a:lnTo>
                  <a:cubicBezTo>
                    <a:pt x="2073016" y="2526726"/>
                    <a:pt x="2094507" y="2505235"/>
                    <a:pt x="2094507" y="2478725"/>
                  </a:cubicBezTo>
                  <a:lnTo>
                    <a:pt x="2094507" y="2286727"/>
                  </a:lnTo>
                  <a:cubicBezTo>
                    <a:pt x="2094507" y="2260217"/>
                    <a:pt x="2073016" y="2238726"/>
                    <a:pt x="2046506" y="2238726"/>
                  </a:cubicBezTo>
                  <a:close/>
                  <a:moveTo>
                    <a:pt x="879732" y="2133675"/>
                  </a:moveTo>
                  <a:cubicBezTo>
                    <a:pt x="767330" y="2133675"/>
                    <a:pt x="676210" y="2224795"/>
                    <a:pt x="676210" y="2337197"/>
                  </a:cubicBezTo>
                  <a:cubicBezTo>
                    <a:pt x="676210" y="2449599"/>
                    <a:pt x="767330" y="2540719"/>
                    <a:pt x="879732" y="2540719"/>
                  </a:cubicBezTo>
                  <a:cubicBezTo>
                    <a:pt x="956121" y="2540719"/>
                    <a:pt x="1022681" y="2498634"/>
                    <a:pt x="1054808" y="2434886"/>
                  </a:cubicBezTo>
                  <a:lnTo>
                    <a:pt x="1469273" y="2434887"/>
                  </a:lnTo>
                  <a:cubicBezTo>
                    <a:pt x="1529381" y="2434887"/>
                    <a:pt x="1578108" y="2386160"/>
                    <a:pt x="1578108" y="2326052"/>
                  </a:cubicBezTo>
                  <a:cubicBezTo>
                    <a:pt x="1578108" y="2265944"/>
                    <a:pt x="1529381" y="2217217"/>
                    <a:pt x="1469273" y="2217217"/>
                  </a:cubicBezTo>
                  <a:lnTo>
                    <a:pt x="1039779" y="2217217"/>
                  </a:lnTo>
                  <a:cubicBezTo>
                    <a:pt x="1005455" y="2165662"/>
                    <a:pt x="946329" y="2133675"/>
                    <a:pt x="879732" y="2133675"/>
                  </a:cubicBezTo>
                  <a:close/>
                  <a:moveTo>
                    <a:pt x="2773336" y="1699178"/>
                  </a:moveTo>
                  <a:cubicBezTo>
                    <a:pt x="2746826" y="1699178"/>
                    <a:pt x="2725335" y="1720669"/>
                    <a:pt x="2725335" y="1747179"/>
                  </a:cubicBezTo>
                  <a:lnTo>
                    <a:pt x="2725335" y="1939177"/>
                  </a:lnTo>
                  <a:cubicBezTo>
                    <a:pt x="2725335" y="1965687"/>
                    <a:pt x="2746826" y="1987178"/>
                    <a:pt x="2773336" y="1987178"/>
                  </a:cubicBezTo>
                  <a:lnTo>
                    <a:pt x="2965334" y="1987178"/>
                  </a:lnTo>
                  <a:cubicBezTo>
                    <a:pt x="2991844" y="1987178"/>
                    <a:pt x="3013335" y="1965687"/>
                    <a:pt x="3013335" y="1939177"/>
                  </a:cubicBezTo>
                  <a:lnTo>
                    <a:pt x="3013335" y="1747179"/>
                  </a:lnTo>
                  <a:cubicBezTo>
                    <a:pt x="3013335" y="1720669"/>
                    <a:pt x="2991844" y="1699178"/>
                    <a:pt x="2965334" y="1699178"/>
                  </a:cubicBezTo>
                  <a:close/>
                  <a:moveTo>
                    <a:pt x="2313922" y="1699178"/>
                  </a:moveTo>
                  <a:cubicBezTo>
                    <a:pt x="2287412" y="1699178"/>
                    <a:pt x="2265921" y="1720669"/>
                    <a:pt x="2265921" y="1747179"/>
                  </a:cubicBezTo>
                  <a:lnTo>
                    <a:pt x="2265921" y="1939177"/>
                  </a:lnTo>
                  <a:cubicBezTo>
                    <a:pt x="2265921" y="1965687"/>
                    <a:pt x="2287412" y="1987178"/>
                    <a:pt x="2313922" y="1987178"/>
                  </a:cubicBezTo>
                  <a:lnTo>
                    <a:pt x="2505920" y="1987178"/>
                  </a:lnTo>
                  <a:cubicBezTo>
                    <a:pt x="2532430" y="1987178"/>
                    <a:pt x="2553921" y="1965687"/>
                    <a:pt x="2553921" y="1939177"/>
                  </a:cubicBezTo>
                  <a:lnTo>
                    <a:pt x="2553921" y="1747179"/>
                  </a:lnTo>
                  <a:cubicBezTo>
                    <a:pt x="2553921" y="1720669"/>
                    <a:pt x="2532430" y="1699178"/>
                    <a:pt x="2505920" y="1699178"/>
                  </a:cubicBezTo>
                  <a:close/>
                  <a:moveTo>
                    <a:pt x="1854508" y="1699178"/>
                  </a:moveTo>
                  <a:cubicBezTo>
                    <a:pt x="1827998" y="1699178"/>
                    <a:pt x="1806507" y="1720669"/>
                    <a:pt x="1806507" y="1747179"/>
                  </a:cubicBezTo>
                  <a:lnTo>
                    <a:pt x="1806507" y="1939177"/>
                  </a:lnTo>
                  <a:cubicBezTo>
                    <a:pt x="1806507" y="1965687"/>
                    <a:pt x="1827998" y="1987178"/>
                    <a:pt x="1854508" y="1987178"/>
                  </a:cubicBezTo>
                  <a:lnTo>
                    <a:pt x="2046506" y="1987178"/>
                  </a:lnTo>
                  <a:cubicBezTo>
                    <a:pt x="2073016" y="1987178"/>
                    <a:pt x="2094507" y="1965687"/>
                    <a:pt x="2094507" y="1939177"/>
                  </a:cubicBezTo>
                  <a:lnTo>
                    <a:pt x="2094507" y="1747179"/>
                  </a:lnTo>
                  <a:cubicBezTo>
                    <a:pt x="2094507" y="1720669"/>
                    <a:pt x="2073016" y="1699178"/>
                    <a:pt x="2046506" y="1699178"/>
                  </a:cubicBezTo>
                  <a:close/>
                  <a:moveTo>
                    <a:pt x="1035948" y="1186216"/>
                  </a:moveTo>
                  <a:cubicBezTo>
                    <a:pt x="1165960" y="1186216"/>
                    <a:pt x="1271356" y="1291612"/>
                    <a:pt x="1271356" y="1421624"/>
                  </a:cubicBezTo>
                  <a:cubicBezTo>
                    <a:pt x="1271356" y="1551636"/>
                    <a:pt x="1165960" y="1657032"/>
                    <a:pt x="1035948" y="1657032"/>
                  </a:cubicBezTo>
                  <a:cubicBezTo>
                    <a:pt x="905936" y="1657032"/>
                    <a:pt x="800540" y="1551636"/>
                    <a:pt x="800540" y="1421624"/>
                  </a:cubicBezTo>
                  <a:cubicBezTo>
                    <a:pt x="800540" y="1291612"/>
                    <a:pt x="905936" y="1186216"/>
                    <a:pt x="1035948" y="1186216"/>
                  </a:cubicBezTo>
                  <a:close/>
                  <a:moveTo>
                    <a:pt x="2773336" y="1159631"/>
                  </a:moveTo>
                  <a:cubicBezTo>
                    <a:pt x="2746826" y="1159631"/>
                    <a:pt x="2725335" y="1181122"/>
                    <a:pt x="2725335" y="1207632"/>
                  </a:cubicBezTo>
                  <a:lnTo>
                    <a:pt x="2725335" y="1399630"/>
                  </a:lnTo>
                  <a:cubicBezTo>
                    <a:pt x="2725335" y="1426140"/>
                    <a:pt x="2746826" y="1447631"/>
                    <a:pt x="2773336" y="1447631"/>
                  </a:cubicBezTo>
                  <a:lnTo>
                    <a:pt x="2965334" y="1447631"/>
                  </a:lnTo>
                  <a:cubicBezTo>
                    <a:pt x="2991844" y="1447631"/>
                    <a:pt x="3013335" y="1426140"/>
                    <a:pt x="3013335" y="1399630"/>
                  </a:cubicBezTo>
                  <a:lnTo>
                    <a:pt x="3013335" y="1207632"/>
                  </a:lnTo>
                  <a:cubicBezTo>
                    <a:pt x="3013335" y="1181122"/>
                    <a:pt x="2991844" y="1159631"/>
                    <a:pt x="2965334" y="1159631"/>
                  </a:cubicBezTo>
                  <a:close/>
                  <a:moveTo>
                    <a:pt x="2313922" y="1159631"/>
                  </a:moveTo>
                  <a:cubicBezTo>
                    <a:pt x="2287412" y="1159631"/>
                    <a:pt x="2265921" y="1181122"/>
                    <a:pt x="2265921" y="1207632"/>
                  </a:cubicBezTo>
                  <a:lnTo>
                    <a:pt x="2265921" y="1399630"/>
                  </a:lnTo>
                  <a:cubicBezTo>
                    <a:pt x="2265921" y="1426140"/>
                    <a:pt x="2287412" y="1447631"/>
                    <a:pt x="2313922" y="1447631"/>
                  </a:cubicBezTo>
                  <a:lnTo>
                    <a:pt x="2505920" y="1447631"/>
                  </a:lnTo>
                  <a:cubicBezTo>
                    <a:pt x="2532430" y="1447631"/>
                    <a:pt x="2553921" y="1426140"/>
                    <a:pt x="2553921" y="1399630"/>
                  </a:cubicBezTo>
                  <a:lnTo>
                    <a:pt x="2553921" y="1207632"/>
                  </a:lnTo>
                  <a:cubicBezTo>
                    <a:pt x="2553921" y="1181122"/>
                    <a:pt x="2532430" y="1159631"/>
                    <a:pt x="2505920" y="1159631"/>
                  </a:cubicBezTo>
                  <a:close/>
                  <a:moveTo>
                    <a:pt x="1854508" y="1159631"/>
                  </a:moveTo>
                  <a:cubicBezTo>
                    <a:pt x="1827998" y="1159631"/>
                    <a:pt x="1806507" y="1181122"/>
                    <a:pt x="1806507" y="1207632"/>
                  </a:cubicBezTo>
                  <a:lnTo>
                    <a:pt x="1806507" y="1399630"/>
                  </a:lnTo>
                  <a:cubicBezTo>
                    <a:pt x="1806507" y="1426140"/>
                    <a:pt x="1827998" y="1447631"/>
                    <a:pt x="1854508" y="1447631"/>
                  </a:cubicBezTo>
                  <a:lnTo>
                    <a:pt x="2046506" y="1447631"/>
                  </a:lnTo>
                  <a:cubicBezTo>
                    <a:pt x="2073016" y="1447631"/>
                    <a:pt x="2094507" y="1426140"/>
                    <a:pt x="2094507" y="1399630"/>
                  </a:cubicBezTo>
                  <a:lnTo>
                    <a:pt x="2094507" y="1207632"/>
                  </a:lnTo>
                  <a:cubicBezTo>
                    <a:pt x="2094507" y="1181122"/>
                    <a:pt x="2073016" y="1159631"/>
                    <a:pt x="2046506" y="1159631"/>
                  </a:cubicBezTo>
                  <a:close/>
                  <a:moveTo>
                    <a:pt x="1035947" y="1097587"/>
                  </a:moveTo>
                  <a:cubicBezTo>
                    <a:pt x="856987" y="1097587"/>
                    <a:pt x="711911" y="1242663"/>
                    <a:pt x="711911" y="1421623"/>
                  </a:cubicBezTo>
                  <a:cubicBezTo>
                    <a:pt x="711911" y="1600583"/>
                    <a:pt x="856987" y="1745659"/>
                    <a:pt x="1035947" y="1745659"/>
                  </a:cubicBezTo>
                  <a:cubicBezTo>
                    <a:pt x="1214907" y="1745659"/>
                    <a:pt x="1359983" y="1600583"/>
                    <a:pt x="1359983" y="1421623"/>
                  </a:cubicBezTo>
                  <a:cubicBezTo>
                    <a:pt x="1359983" y="1242663"/>
                    <a:pt x="1214907" y="1097587"/>
                    <a:pt x="1035947" y="1097587"/>
                  </a:cubicBezTo>
                  <a:close/>
                  <a:moveTo>
                    <a:pt x="593124" y="376367"/>
                  </a:moveTo>
                  <a:lnTo>
                    <a:pt x="3225543" y="376367"/>
                  </a:lnTo>
                  <a:cubicBezTo>
                    <a:pt x="3328637" y="376367"/>
                    <a:pt x="3412211" y="459941"/>
                    <a:pt x="3412211" y="563035"/>
                  </a:cubicBezTo>
                  <a:lnTo>
                    <a:pt x="3412211" y="3074837"/>
                  </a:lnTo>
                  <a:cubicBezTo>
                    <a:pt x="3412211" y="3177931"/>
                    <a:pt x="3328637" y="3261505"/>
                    <a:pt x="3225543" y="3261505"/>
                  </a:cubicBezTo>
                  <a:lnTo>
                    <a:pt x="593124" y="3261505"/>
                  </a:lnTo>
                  <a:cubicBezTo>
                    <a:pt x="490030" y="3261505"/>
                    <a:pt x="406456" y="3177931"/>
                    <a:pt x="406456" y="3074837"/>
                  </a:cubicBezTo>
                  <a:lnTo>
                    <a:pt x="406456" y="563035"/>
                  </a:lnTo>
                  <a:cubicBezTo>
                    <a:pt x="406456" y="459941"/>
                    <a:pt x="490030" y="376367"/>
                    <a:pt x="593124" y="376367"/>
                  </a:cubicBezTo>
                  <a:close/>
                  <a:moveTo>
                    <a:pt x="466365" y="263607"/>
                  </a:moveTo>
                  <a:cubicBezTo>
                    <a:pt x="353740" y="263607"/>
                    <a:pt x="262440" y="354907"/>
                    <a:pt x="262440" y="467532"/>
                  </a:cubicBezTo>
                  <a:lnTo>
                    <a:pt x="262440" y="3211530"/>
                  </a:lnTo>
                  <a:cubicBezTo>
                    <a:pt x="262440" y="3324155"/>
                    <a:pt x="353740" y="3415455"/>
                    <a:pt x="466365" y="3415455"/>
                  </a:cubicBezTo>
                  <a:lnTo>
                    <a:pt x="3352302" y="3415455"/>
                  </a:lnTo>
                  <a:cubicBezTo>
                    <a:pt x="3464927" y="3415455"/>
                    <a:pt x="3556227" y="3324155"/>
                    <a:pt x="3556227" y="3211530"/>
                  </a:cubicBezTo>
                  <a:lnTo>
                    <a:pt x="3556227" y="2945906"/>
                  </a:lnTo>
                  <a:lnTo>
                    <a:pt x="3604113" y="2945906"/>
                  </a:lnTo>
                  <a:cubicBezTo>
                    <a:pt x="3647262" y="2945906"/>
                    <a:pt x="3682241" y="2910927"/>
                    <a:pt x="3682241" y="2867778"/>
                  </a:cubicBezTo>
                  <a:lnTo>
                    <a:pt x="3682241" y="2555278"/>
                  </a:lnTo>
                  <a:cubicBezTo>
                    <a:pt x="3682241" y="2512129"/>
                    <a:pt x="3647262" y="2477150"/>
                    <a:pt x="3604113" y="2477150"/>
                  </a:cubicBezTo>
                  <a:lnTo>
                    <a:pt x="3556227" y="2477150"/>
                  </a:lnTo>
                  <a:lnTo>
                    <a:pt x="3556227" y="1181006"/>
                  </a:lnTo>
                  <a:lnTo>
                    <a:pt x="3604113" y="1181006"/>
                  </a:lnTo>
                  <a:cubicBezTo>
                    <a:pt x="3647262" y="1181006"/>
                    <a:pt x="3682241" y="1146027"/>
                    <a:pt x="3682241" y="1102878"/>
                  </a:cubicBezTo>
                  <a:lnTo>
                    <a:pt x="3682241" y="790378"/>
                  </a:lnTo>
                  <a:cubicBezTo>
                    <a:pt x="3682241" y="747229"/>
                    <a:pt x="3647262" y="712250"/>
                    <a:pt x="3604113" y="712250"/>
                  </a:cubicBezTo>
                  <a:lnTo>
                    <a:pt x="3556227" y="712250"/>
                  </a:lnTo>
                  <a:lnTo>
                    <a:pt x="3556227" y="467532"/>
                  </a:lnTo>
                  <a:cubicBezTo>
                    <a:pt x="3556227" y="354907"/>
                    <a:pt x="3464927" y="263607"/>
                    <a:pt x="3352302" y="263607"/>
                  </a:cubicBezTo>
                  <a:close/>
                  <a:moveTo>
                    <a:pt x="235370" y="0"/>
                  </a:moveTo>
                  <a:lnTo>
                    <a:pt x="3693337" y="0"/>
                  </a:lnTo>
                  <a:cubicBezTo>
                    <a:pt x="3823328" y="0"/>
                    <a:pt x="3928707" y="105379"/>
                    <a:pt x="3928707" y="235370"/>
                  </a:cubicBezTo>
                  <a:lnTo>
                    <a:pt x="3928707" y="3402502"/>
                  </a:lnTo>
                  <a:cubicBezTo>
                    <a:pt x="3928707" y="3485210"/>
                    <a:pt x="3886047" y="3557954"/>
                    <a:pt x="3821334" y="3599629"/>
                  </a:cubicBezTo>
                  <a:lnTo>
                    <a:pt x="3732546" y="3954781"/>
                  </a:lnTo>
                  <a:lnTo>
                    <a:pt x="2998166" y="3954781"/>
                  </a:lnTo>
                  <a:lnTo>
                    <a:pt x="2918939" y="3637872"/>
                  </a:lnTo>
                  <a:lnTo>
                    <a:pt x="1025164" y="3637872"/>
                  </a:lnTo>
                  <a:lnTo>
                    <a:pt x="945937" y="3954781"/>
                  </a:lnTo>
                  <a:lnTo>
                    <a:pt x="211557" y="3954781"/>
                  </a:lnTo>
                  <a:lnTo>
                    <a:pt x="125186" y="3609298"/>
                  </a:lnTo>
                  <a:cubicBezTo>
                    <a:pt x="50483" y="3570656"/>
                    <a:pt x="0" y="3492475"/>
                    <a:pt x="0" y="3402502"/>
                  </a:cubicBezTo>
                  <a:lnTo>
                    <a:pt x="0" y="235370"/>
                  </a:lnTo>
                  <a:cubicBezTo>
                    <a:pt x="0" y="105379"/>
                    <a:pt x="105379" y="0"/>
                    <a:pt x="2353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85CB07C1-BE6E-406A-AB6E-734C2C1E8101}"/>
                </a:ext>
              </a:extLst>
            </p:cNvPr>
            <p:cNvSpPr/>
            <p:nvPr/>
          </p:nvSpPr>
          <p:spPr>
            <a:xfrm>
              <a:off x="9626515" y="1969444"/>
              <a:ext cx="330976" cy="339180"/>
            </a:xfrm>
            <a:custGeom>
              <a:avLst/>
              <a:gdLst/>
              <a:ahLst/>
              <a:cxnLst/>
              <a:rect l="l" t="t" r="r" b="b"/>
              <a:pathLst>
                <a:path w="3888432" h="3984815">
                  <a:moveTo>
                    <a:pt x="3131805" y="2156163"/>
                  </a:moveTo>
                  <a:lnTo>
                    <a:pt x="3132791" y="2156712"/>
                  </a:lnTo>
                  <a:lnTo>
                    <a:pt x="3132791" y="3458037"/>
                  </a:lnTo>
                  <a:lnTo>
                    <a:pt x="2592791" y="3458037"/>
                  </a:lnTo>
                  <a:lnTo>
                    <a:pt x="2592791" y="2392416"/>
                  </a:lnTo>
                  <a:lnTo>
                    <a:pt x="3131805" y="2392416"/>
                  </a:lnTo>
                  <a:close/>
                  <a:moveTo>
                    <a:pt x="1894806" y="1447696"/>
                  </a:moveTo>
                  <a:lnTo>
                    <a:pt x="2434806" y="1447696"/>
                  </a:lnTo>
                  <a:lnTo>
                    <a:pt x="2434806" y="3067696"/>
                  </a:lnTo>
                  <a:lnTo>
                    <a:pt x="2425859" y="3067696"/>
                  </a:lnTo>
                  <a:lnTo>
                    <a:pt x="2425859" y="3458037"/>
                  </a:lnTo>
                  <a:lnTo>
                    <a:pt x="1885859" y="3458037"/>
                  </a:lnTo>
                  <a:lnTo>
                    <a:pt x="1885859" y="1462222"/>
                  </a:lnTo>
                  <a:lnTo>
                    <a:pt x="1894806" y="1467205"/>
                  </a:lnTo>
                  <a:close/>
                  <a:moveTo>
                    <a:pt x="1178927" y="1068489"/>
                  </a:moveTo>
                  <a:lnTo>
                    <a:pt x="1179306" y="1068700"/>
                  </a:lnTo>
                  <a:lnTo>
                    <a:pt x="1179306" y="1992407"/>
                  </a:lnTo>
                  <a:lnTo>
                    <a:pt x="1718927" y="1992407"/>
                  </a:lnTo>
                  <a:lnTo>
                    <a:pt x="1718927" y="3458037"/>
                  </a:lnTo>
                  <a:lnTo>
                    <a:pt x="1178927" y="3458037"/>
                  </a:lnTo>
                  <a:close/>
                  <a:moveTo>
                    <a:pt x="471995" y="674757"/>
                  </a:moveTo>
                  <a:lnTo>
                    <a:pt x="482407" y="680556"/>
                  </a:lnTo>
                  <a:lnTo>
                    <a:pt x="1022307" y="680556"/>
                  </a:lnTo>
                  <a:lnTo>
                    <a:pt x="1022307" y="2085638"/>
                  </a:lnTo>
                  <a:lnTo>
                    <a:pt x="1011995" y="2085638"/>
                  </a:lnTo>
                  <a:lnTo>
                    <a:pt x="1011995" y="3458037"/>
                  </a:lnTo>
                  <a:lnTo>
                    <a:pt x="471995" y="3458037"/>
                  </a:lnTo>
                  <a:close/>
                  <a:moveTo>
                    <a:pt x="3301860" y="259154"/>
                  </a:moveTo>
                  <a:lnTo>
                    <a:pt x="3841860" y="259154"/>
                  </a:lnTo>
                  <a:lnTo>
                    <a:pt x="3841860" y="2548347"/>
                  </a:lnTo>
                  <a:lnTo>
                    <a:pt x="3835956" y="2548347"/>
                  </a:lnTo>
                  <a:lnTo>
                    <a:pt x="3839723" y="2550445"/>
                  </a:lnTo>
                  <a:lnTo>
                    <a:pt x="3839723" y="3458037"/>
                  </a:lnTo>
                  <a:lnTo>
                    <a:pt x="3299723" y="3458037"/>
                  </a:lnTo>
                  <a:lnTo>
                    <a:pt x="3299723" y="2249687"/>
                  </a:lnTo>
                  <a:lnTo>
                    <a:pt x="3301860" y="2250877"/>
                  </a:lnTo>
                  <a:close/>
                  <a:moveTo>
                    <a:pt x="0" y="0"/>
                  </a:moveTo>
                  <a:lnTo>
                    <a:pt x="360000" y="0"/>
                  </a:lnTo>
                  <a:lnTo>
                    <a:pt x="360000" y="3624815"/>
                  </a:lnTo>
                  <a:lnTo>
                    <a:pt x="3888432" y="3624815"/>
                  </a:lnTo>
                  <a:lnTo>
                    <a:pt x="3888432" y="3984815"/>
                  </a:lnTo>
                  <a:lnTo>
                    <a:pt x="0" y="3984815"/>
                  </a:lnTo>
                  <a:lnTo>
                    <a:pt x="0" y="3888432"/>
                  </a:lnTo>
                  <a:lnTo>
                    <a:pt x="0" y="36248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7" name="Rounded Rectangle 4">
              <a:extLst>
                <a:ext uri="{FF2B5EF4-FFF2-40B4-BE49-F238E27FC236}">
                  <a16:creationId xmlns:a16="http://schemas.microsoft.com/office/drawing/2014/main" id="{2C0B57BA-B464-44AF-84E3-35CE5FDD7B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65361" y="4863776"/>
              <a:ext cx="330939" cy="234666"/>
            </a:xfrm>
            <a:custGeom>
              <a:avLst/>
              <a:gdLst/>
              <a:ahLst/>
              <a:cxnLst/>
              <a:rect l="l" t="t" r="r" b="b"/>
              <a:pathLst>
                <a:path w="3960000" h="2808000">
                  <a:moveTo>
                    <a:pt x="2137982" y="2165237"/>
                  </a:moveTo>
                  <a:lnTo>
                    <a:pt x="2111402" y="2204211"/>
                  </a:lnTo>
                  <a:lnTo>
                    <a:pt x="2137982" y="2204211"/>
                  </a:lnTo>
                  <a:close/>
                  <a:moveTo>
                    <a:pt x="2635730" y="2101964"/>
                  </a:moveTo>
                  <a:cubicBezTo>
                    <a:pt x="2615812" y="2101964"/>
                    <a:pt x="2599666" y="2142287"/>
                    <a:pt x="2599666" y="2192028"/>
                  </a:cubicBezTo>
                  <a:cubicBezTo>
                    <a:pt x="2599666" y="2241769"/>
                    <a:pt x="2615812" y="2282092"/>
                    <a:pt x="2635730" y="2282092"/>
                  </a:cubicBezTo>
                  <a:cubicBezTo>
                    <a:pt x="2655648" y="2282092"/>
                    <a:pt x="2671794" y="2241769"/>
                    <a:pt x="2671794" y="2192028"/>
                  </a:cubicBezTo>
                  <a:cubicBezTo>
                    <a:pt x="2671794" y="2142287"/>
                    <a:pt x="2655648" y="2101964"/>
                    <a:pt x="2635730" y="2101964"/>
                  </a:cubicBezTo>
                  <a:close/>
                  <a:moveTo>
                    <a:pt x="1280012" y="2101964"/>
                  </a:moveTo>
                  <a:cubicBezTo>
                    <a:pt x="1260094" y="2101964"/>
                    <a:pt x="1243948" y="2142287"/>
                    <a:pt x="1243948" y="2192028"/>
                  </a:cubicBezTo>
                  <a:cubicBezTo>
                    <a:pt x="1243948" y="2241769"/>
                    <a:pt x="1260094" y="2282092"/>
                    <a:pt x="1280012" y="2282092"/>
                  </a:cubicBezTo>
                  <a:cubicBezTo>
                    <a:pt x="1299930" y="2282092"/>
                    <a:pt x="1316076" y="2241769"/>
                    <a:pt x="1316076" y="2192028"/>
                  </a:cubicBezTo>
                  <a:cubicBezTo>
                    <a:pt x="1316076" y="2142287"/>
                    <a:pt x="1299930" y="2101964"/>
                    <a:pt x="1280012" y="2101964"/>
                  </a:cubicBezTo>
                  <a:close/>
                  <a:moveTo>
                    <a:pt x="2138296" y="2025749"/>
                  </a:moveTo>
                  <a:lnTo>
                    <a:pt x="2139137" y="2026323"/>
                  </a:lnTo>
                  <a:lnTo>
                    <a:pt x="2216315" y="2026323"/>
                  </a:lnTo>
                  <a:lnTo>
                    <a:pt x="2216315" y="2204211"/>
                  </a:lnTo>
                  <a:lnTo>
                    <a:pt x="2256063" y="2204211"/>
                  </a:lnTo>
                  <a:lnTo>
                    <a:pt x="2256063" y="2282544"/>
                  </a:lnTo>
                  <a:lnTo>
                    <a:pt x="2216315" y="2282544"/>
                  </a:lnTo>
                  <a:lnTo>
                    <a:pt x="2216315" y="2357732"/>
                  </a:lnTo>
                  <a:lnTo>
                    <a:pt x="2137982" y="2357732"/>
                  </a:lnTo>
                  <a:lnTo>
                    <a:pt x="2137982" y="2282544"/>
                  </a:lnTo>
                  <a:lnTo>
                    <a:pt x="2015039" y="2282544"/>
                  </a:lnTo>
                  <a:lnTo>
                    <a:pt x="2015039" y="2208059"/>
                  </a:lnTo>
                  <a:lnTo>
                    <a:pt x="2014304" y="2207558"/>
                  </a:lnTo>
                  <a:lnTo>
                    <a:pt x="2015039" y="2206481"/>
                  </a:lnTo>
                  <a:lnTo>
                    <a:pt x="2015039" y="2204211"/>
                  </a:lnTo>
                  <a:lnTo>
                    <a:pt x="2016587" y="2204211"/>
                  </a:lnTo>
                  <a:close/>
                  <a:moveTo>
                    <a:pt x="1855876" y="2017651"/>
                  </a:moveTo>
                  <a:cubicBezTo>
                    <a:pt x="1914135" y="2017257"/>
                    <a:pt x="1961791" y="2063958"/>
                    <a:pt x="1962577" y="2122214"/>
                  </a:cubicBezTo>
                  <a:cubicBezTo>
                    <a:pt x="1962954" y="2150145"/>
                    <a:pt x="1952489" y="2175712"/>
                    <a:pt x="1934995" y="2194820"/>
                  </a:cubicBezTo>
                  <a:cubicBezTo>
                    <a:pt x="1952694" y="2214184"/>
                    <a:pt x="1963194" y="2240138"/>
                    <a:pt x="1962560" y="2268406"/>
                  </a:cubicBezTo>
                  <a:cubicBezTo>
                    <a:pt x="1961260" y="2326468"/>
                    <a:pt x="1913477" y="2372672"/>
                    <a:pt x="1855404" y="2372021"/>
                  </a:cubicBezTo>
                  <a:cubicBezTo>
                    <a:pt x="1797331" y="2371371"/>
                    <a:pt x="1750595" y="2324109"/>
                    <a:pt x="1750595" y="2266032"/>
                  </a:cubicBezTo>
                  <a:lnTo>
                    <a:pt x="1826499" y="2266032"/>
                  </a:lnTo>
                  <a:cubicBezTo>
                    <a:pt x="1826499" y="2282520"/>
                    <a:pt x="1839767" y="2295938"/>
                    <a:pt x="1856254" y="2296122"/>
                  </a:cubicBezTo>
                  <a:cubicBezTo>
                    <a:pt x="1872741" y="2296307"/>
                    <a:pt x="1886306" y="2283190"/>
                    <a:pt x="1886676" y="2266706"/>
                  </a:cubicBezTo>
                  <a:cubicBezTo>
                    <a:pt x="1887039" y="2250493"/>
                    <a:pt x="1874503" y="2236962"/>
                    <a:pt x="1858407" y="2236065"/>
                  </a:cubicBezTo>
                  <a:lnTo>
                    <a:pt x="1814193" y="2236065"/>
                  </a:lnTo>
                  <a:lnTo>
                    <a:pt x="1814193" y="2152552"/>
                  </a:lnTo>
                  <a:lnTo>
                    <a:pt x="1857384" y="2152552"/>
                  </a:lnTo>
                  <a:cubicBezTo>
                    <a:pt x="1873190" y="2152141"/>
                    <a:pt x="1885741" y="2139089"/>
                    <a:pt x="1885527" y="2123254"/>
                  </a:cubicBezTo>
                  <a:cubicBezTo>
                    <a:pt x="1885313" y="2107349"/>
                    <a:pt x="1872302" y="2094598"/>
                    <a:pt x="1856396" y="2094706"/>
                  </a:cubicBezTo>
                  <a:cubicBezTo>
                    <a:pt x="1840490" y="2094813"/>
                    <a:pt x="1827652" y="2107738"/>
                    <a:pt x="1827652" y="2123644"/>
                  </a:cubicBezTo>
                  <a:lnTo>
                    <a:pt x="1750595" y="2123644"/>
                  </a:lnTo>
                  <a:cubicBezTo>
                    <a:pt x="1750595" y="2065383"/>
                    <a:pt x="1797616" y="2018044"/>
                    <a:pt x="1855876" y="2017651"/>
                  </a:cubicBezTo>
                  <a:close/>
                  <a:moveTo>
                    <a:pt x="2930344" y="2012028"/>
                  </a:moveTo>
                  <a:cubicBezTo>
                    <a:pt x="2996416" y="2014229"/>
                    <a:pt x="3045968" y="2074602"/>
                    <a:pt x="3038901" y="2136479"/>
                  </a:cubicBezTo>
                  <a:cubicBezTo>
                    <a:pt x="3029916" y="2202312"/>
                    <a:pt x="2982346" y="2231435"/>
                    <a:pt x="2939412" y="2275597"/>
                  </a:cubicBezTo>
                  <a:lnTo>
                    <a:pt x="3031192" y="2275597"/>
                  </a:lnTo>
                  <a:lnTo>
                    <a:pt x="3031192" y="2357732"/>
                  </a:lnTo>
                  <a:lnTo>
                    <a:pt x="2819358" y="2357732"/>
                  </a:lnTo>
                  <a:cubicBezTo>
                    <a:pt x="2819409" y="2335416"/>
                    <a:pt x="2820521" y="2314113"/>
                    <a:pt x="2820571" y="2291797"/>
                  </a:cubicBezTo>
                  <a:cubicBezTo>
                    <a:pt x="2870625" y="2240158"/>
                    <a:pt x="2905662" y="2213324"/>
                    <a:pt x="2965770" y="2143601"/>
                  </a:cubicBezTo>
                  <a:cubicBezTo>
                    <a:pt x="2980233" y="2116927"/>
                    <a:pt x="2957264" y="2092452"/>
                    <a:pt x="2931831" y="2093607"/>
                  </a:cubicBezTo>
                  <a:cubicBezTo>
                    <a:pt x="2910102" y="2094595"/>
                    <a:pt x="2891536" y="2110969"/>
                    <a:pt x="2889885" y="2139461"/>
                  </a:cubicBezTo>
                  <a:lnTo>
                    <a:pt x="2818945" y="2139461"/>
                  </a:lnTo>
                  <a:cubicBezTo>
                    <a:pt x="2821421" y="2064364"/>
                    <a:pt x="2869776" y="2012037"/>
                    <a:pt x="2930344" y="2012028"/>
                  </a:cubicBezTo>
                  <a:close/>
                  <a:moveTo>
                    <a:pt x="2635730" y="2012028"/>
                  </a:moveTo>
                  <a:cubicBezTo>
                    <a:pt x="2705318" y="2012028"/>
                    <a:pt x="2761730" y="2092617"/>
                    <a:pt x="2761730" y="2192028"/>
                  </a:cubicBezTo>
                  <a:cubicBezTo>
                    <a:pt x="2761730" y="2291439"/>
                    <a:pt x="2705318" y="2372028"/>
                    <a:pt x="2635730" y="2372028"/>
                  </a:cubicBezTo>
                  <a:cubicBezTo>
                    <a:pt x="2566142" y="2372028"/>
                    <a:pt x="2509730" y="2291439"/>
                    <a:pt x="2509730" y="2192028"/>
                  </a:cubicBezTo>
                  <a:cubicBezTo>
                    <a:pt x="2509730" y="2092617"/>
                    <a:pt x="2566142" y="2012028"/>
                    <a:pt x="2635730" y="2012028"/>
                  </a:cubicBezTo>
                  <a:close/>
                  <a:moveTo>
                    <a:pt x="2436237" y="2012028"/>
                  </a:moveTo>
                  <a:lnTo>
                    <a:pt x="2436206" y="2012510"/>
                  </a:lnTo>
                  <a:lnTo>
                    <a:pt x="2452515" y="2012510"/>
                  </a:lnTo>
                  <a:lnTo>
                    <a:pt x="2452515" y="2372028"/>
                  </a:lnTo>
                  <a:lnTo>
                    <a:pt x="2364870" y="2372028"/>
                  </a:lnTo>
                  <a:lnTo>
                    <a:pt x="2364870" y="2101874"/>
                  </a:lnTo>
                  <a:cubicBezTo>
                    <a:pt x="2347394" y="2108434"/>
                    <a:pt x="2328091" y="2111607"/>
                    <a:pt x="2308515" y="2111039"/>
                  </a:cubicBezTo>
                  <a:lnTo>
                    <a:pt x="2311564" y="2043892"/>
                  </a:lnTo>
                  <a:cubicBezTo>
                    <a:pt x="2321741" y="2044066"/>
                    <a:pt x="2331771" y="2042373"/>
                    <a:pt x="2340372" y="2039030"/>
                  </a:cubicBezTo>
                  <a:cubicBezTo>
                    <a:pt x="2355279" y="2033236"/>
                    <a:pt x="2364268" y="2023137"/>
                    <a:pt x="2364156" y="2012310"/>
                  </a:cubicBezTo>
                  <a:cubicBezTo>
                    <a:pt x="2388183" y="2012216"/>
                    <a:pt x="2412210" y="2012122"/>
                    <a:pt x="2436237" y="2012028"/>
                  </a:cubicBezTo>
                  <a:close/>
                  <a:moveTo>
                    <a:pt x="1574625" y="2012028"/>
                  </a:moveTo>
                  <a:cubicBezTo>
                    <a:pt x="1640698" y="2014229"/>
                    <a:pt x="1690250" y="2074602"/>
                    <a:pt x="1683183" y="2136479"/>
                  </a:cubicBezTo>
                  <a:cubicBezTo>
                    <a:pt x="1674198" y="2202312"/>
                    <a:pt x="1626628" y="2231435"/>
                    <a:pt x="1583694" y="2275597"/>
                  </a:cubicBezTo>
                  <a:lnTo>
                    <a:pt x="1675474" y="2275597"/>
                  </a:lnTo>
                  <a:lnTo>
                    <a:pt x="1675474" y="2357732"/>
                  </a:lnTo>
                  <a:lnTo>
                    <a:pt x="1463640" y="2357732"/>
                  </a:lnTo>
                  <a:cubicBezTo>
                    <a:pt x="1463691" y="2335416"/>
                    <a:pt x="1464802" y="2314113"/>
                    <a:pt x="1464853" y="2291797"/>
                  </a:cubicBezTo>
                  <a:cubicBezTo>
                    <a:pt x="1514907" y="2240158"/>
                    <a:pt x="1549943" y="2213324"/>
                    <a:pt x="1610052" y="2143601"/>
                  </a:cubicBezTo>
                  <a:cubicBezTo>
                    <a:pt x="1624515" y="2116927"/>
                    <a:pt x="1601546" y="2092452"/>
                    <a:pt x="1576112" y="2093607"/>
                  </a:cubicBezTo>
                  <a:cubicBezTo>
                    <a:pt x="1554383" y="2094595"/>
                    <a:pt x="1535817" y="2110969"/>
                    <a:pt x="1534167" y="2139461"/>
                  </a:cubicBezTo>
                  <a:lnTo>
                    <a:pt x="1463227" y="2139461"/>
                  </a:lnTo>
                  <a:cubicBezTo>
                    <a:pt x="1465703" y="2064364"/>
                    <a:pt x="1514058" y="2012037"/>
                    <a:pt x="1574625" y="2012028"/>
                  </a:cubicBezTo>
                  <a:close/>
                  <a:moveTo>
                    <a:pt x="1280012" y="2012028"/>
                  </a:moveTo>
                  <a:cubicBezTo>
                    <a:pt x="1349600" y="2012028"/>
                    <a:pt x="1406012" y="2092617"/>
                    <a:pt x="1406012" y="2192028"/>
                  </a:cubicBezTo>
                  <a:cubicBezTo>
                    <a:pt x="1406012" y="2291439"/>
                    <a:pt x="1349600" y="2372028"/>
                    <a:pt x="1280012" y="2372028"/>
                  </a:cubicBezTo>
                  <a:cubicBezTo>
                    <a:pt x="1210424" y="2372028"/>
                    <a:pt x="1154012" y="2291439"/>
                    <a:pt x="1154012" y="2192028"/>
                  </a:cubicBezTo>
                  <a:cubicBezTo>
                    <a:pt x="1154012" y="2092617"/>
                    <a:pt x="1210424" y="2012028"/>
                    <a:pt x="1280012" y="2012028"/>
                  </a:cubicBezTo>
                  <a:close/>
                  <a:moveTo>
                    <a:pt x="1080519" y="2012028"/>
                  </a:moveTo>
                  <a:lnTo>
                    <a:pt x="1080488" y="2012510"/>
                  </a:lnTo>
                  <a:lnTo>
                    <a:pt x="1096797" y="2012510"/>
                  </a:lnTo>
                  <a:lnTo>
                    <a:pt x="1096797" y="2372028"/>
                  </a:lnTo>
                  <a:lnTo>
                    <a:pt x="1009152" y="2372028"/>
                  </a:lnTo>
                  <a:lnTo>
                    <a:pt x="1009152" y="2101874"/>
                  </a:lnTo>
                  <a:cubicBezTo>
                    <a:pt x="991676" y="2108434"/>
                    <a:pt x="972373" y="2111607"/>
                    <a:pt x="952797" y="2111039"/>
                  </a:cubicBezTo>
                  <a:lnTo>
                    <a:pt x="955846" y="2043892"/>
                  </a:lnTo>
                  <a:cubicBezTo>
                    <a:pt x="966023" y="2044066"/>
                    <a:pt x="976053" y="2042373"/>
                    <a:pt x="984654" y="2039030"/>
                  </a:cubicBezTo>
                  <a:cubicBezTo>
                    <a:pt x="999561" y="2033236"/>
                    <a:pt x="1008550" y="2023137"/>
                    <a:pt x="1008438" y="2012310"/>
                  </a:cubicBezTo>
                  <a:cubicBezTo>
                    <a:pt x="1032465" y="2012216"/>
                    <a:pt x="1056492" y="2012122"/>
                    <a:pt x="1080519" y="2012028"/>
                  </a:cubicBezTo>
                  <a:close/>
                  <a:moveTo>
                    <a:pt x="3373743" y="362438"/>
                  </a:moveTo>
                  <a:lnTo>
                    <a:pt x="3553743" y="362438"/>
                  </a:lnTo>
                  <a:lnTo>
                    <a:pt x="3553743" y="2414438"/>
                  </a:lnTo>
                  <a:lnTo>
                    <a:pt x="3373743" y="2414438"/>
                  </a:lnTo>
                  <a:close/>
                  <a:moveTo>
                    <a:pt x="3129580" y="362438"/>
                  </a:moveTo>
                  <a:lnTo>
                    <a:pt x="3273580" y="362438"/>
                  </a:lnTo>
                  <a:lnTo>
                    <a:pt x="3273580" y="2414438"/>
                  </a:lnTo>
                  <a:lnTo>
                    <a:pt x="3129580" y="2414438"/>
                  </a:lnTo>
                  <a:close/>
                  <a:moveTo>
                    <a:pt x="2939411" y="362438"/>
                  </a:moveTo>
                  <a:lnTo>
                    <a:pt x="3029411" y="362438"/>
                  </a:lnTo>
                  <a:lnTo>
                    <a:pt x="3029411" y="1957238"/>
                  </a:lnTo>
                  <a:lnTo>
                    <a:pt x="2939411" y="1957238"/>
                  </a:lnTo>
                  <a:close/>
                  <a:moveTo>
                    <a:pt x="2731242" y="362438"/>
                  </a:moveTo>
                  <a:lnTo>
                    <a:pt x="2839242" y="362438"/>
                  </a:lnTo>
                  <a:lnTo>
                    <a:pt x="2839242" y="1957238"/>
                  </a:lnTo>
                  <a:lnTo>
                    <a:pt x="2731242" y="1957238"/>
                  </a:lnTo>
                  <a:close/>
                  <a:moveTo>
                    <a:pt x="2487073" y="362438"/>
                  </a:moveTo>
                  <a:lnTo>
                    <a:pt x="2631073" y="362438"/>
                  </a:lnTo>
                  <a:lnTo>
                    <a:pt x="2631073" y="1957238"/>
                  </a:lnTo>
                  <a:lnTo>
                    <a:pt x="2487073" y="1957238"/>
                  </a:lnTo>
                  <a:close/>
                  <a:moveTo>
                    <a:pt x="2296904" y="362438"/>
                  </a:moveTo>
                  <a:lnTo>
                    <a:pt x="2386904" y="362438"/>
                  </a:lnTo>
                  <a:lnTo>
                    <a:pt x="2386904" y="1957238"/>
                  </a:lnTo>
                  <a:lnTo>
                    <a:pt x="2296904" y="1957238"/>
                  </a:lnTo>
                  <a:close/>
                  <a:moveTo>
                    <a:pt x="2016735" y="362438"/>
                  </a:moveTo>
                  <a:lnTo>
                    <a:pt x="2196735" y="362438"/>
                  </a:lnTo>
                  <a:lnTo>
                    <a:pt x="2196735" y="1957238"/>
                  </a:lnTo>
                  <a:lnTo>
                    <a:pt x="2016735" y="1957238"/>
                  </a:lnTo>
                  <a:close/>
                  <a:moveTo>
                    <a:pt x="1826566" y="362438"/>
                  </a:moveTo>
                  <a:lnTo>
                    <a:pt x="1916566" y="362438"/>
                  </a:lnTo>
                  <a:lnTo>
                    <a:pt x="1916566" y="1957238"/>
                  </a:lnTo>
                  <a:lnTo>
                    <a:pt x="1826566" y="1957238"/>
                  </a:lnTo>
                  <a:close/>
                  <a:moveTo>
                    <a:pt x="1582397" y="362438"/>
                  </a:moveTo>
                  <a:lnTo>
                    <a:pt x="1726397" y="362438"/>
                  </a:lnTo>
                  <a:lnTo>
                    <a:pt x="1726397" y="1957238"/>
                  </a:lnTo>
                  <a:lnTo>
                    <a:pt x="1582397" y="1957238"/>
                  </a:lnTo>
                  <a:close/>
                  <a:moveTo>
                    <a:pt x="1302228" y="362438"/>
                  </a:moveTo>
                  <a:lnTo>
                    <a:pt x="1482228" y="362438"/>
                  </a:lnTo>
                  <a:lnTo>
                    <a:pt x="1482228" y="1957238"/>
                  </a:lnTo>
                  <a:lnTo>
                    <a:pt x="1302228" y="1957238"/>
                  </a:lnTo>
                  <a:close/>
                  <a:moveTo>
                    <a:pt x="1094059" y="362438"/>
                  </a:moveTo>
                  <a:lnTo>
                    <a:pt x="1202059" y="362438"/>
                  </a:lnTo>
                  <a:lnTo>
                    <a:pt x="1202059" y="1957238"/>
                  </a:lnTo>
                  <a:lnTo>
                    <a:pt x="1094059" y="1957238"/>
                  </a:lnTo>
                  <a:close/>
                  <a:moveTo>
                    <a:pt x="903890" y="362438"/>
                  </a:moveTo>
                  <a:lnTo>
                    <a:pt x="993890" y="362438"/>
                  </a:lnTo>
                  <a:lnTo>
                    <a:pt x="993890" y="1957238"/>
                  </a:lnTo>
                  <a:lnTo>
                    <a:pt x="903890" y="1957238"/>
                  </a:lnTo>
                  <a:close/>
                  <a:moveTo>
                    <a:pt x="623721" y="362438"/>
                  </a:moveTo>
                  <a:lnTo>
                    <a:pt x="803721" y="362438"/>
                  </a:lnTo>
                  <a:lnTo>
                    <a:pt x="803721" y="2414438"/>
                  </a:lnTo>
                  <a:lnTo>
                    <a:pt x="623721" y="2414438"/>
                  </a:lnTo>
                  <a:close/>
                  <a:moveTo>
                    <a:pt x="433552" y="362438"/>
                  </a:moveTo>
                  <a:lnTo>
                    <a:pt x="523552" y="362438"/>
                  </a:lnTo>
                  <a:lnTo>
                    <a:pt x="523552" y="2414438"/>
                  </a:lnTo>
                  <a:lnTo>
                    <a:pt x="433552" y="2414438"/>
                  </a:lnTo>
                  <a:close/>
                  <a:moveTo>
                    <a:pt x="303674" y="216000"/>
                  </a:moveTo>
                  <a:cubicBezTo>
                    <a:pt x="255253" y="216000"/>
                    <a:pt x="216000" y="255253"/>
                    <a:pt x="216000" y="303674"/>
                  </a:cubicBezTo>
                  <a:lnTo>
                    <a:pt x="216000" y="2504326"/>
                  </a:lnTo>
                  <a:cubicBezTo>
                    <a:pt x="216000" y="2552747"/>
                    <a:pt x="255253" y="2592000"/>
                    <a:pt x="303674" y="2592000"/>
                  </a:cubicBezTo>
                  <a:lnTo>
                    <a:pt x="3656326" y="2592000"/>
                  </a:lnTo>
                  <a:cubicBezTo>
                    <a:pt x="3704747" y="2592000"/>
                    <a:pt x="3744000" y="2552747"/>
                    <a:pt x="3744000" y="2504326"/>
                  </a:cubicBezTo>
                  <a:lnTo>
                    <a:pt x="3744000" y="303674"/>
                  </a:lnTo>
                  <a:cubicBezTo>
                    <a:pt x="3744000" y="255253"/>
                    <a:pt x="3704747" y="216000"/>
                    <a:pt x="3656326" y="216000"/>
                  </a:cubicBezTo>
                  <a:close/>
                  <a:moveTo>
                    <a:pt x="149021" y="0"/>
                  </a:moveTo>
                  <a:lnTo>
                    <a:pt x="3810979" y="0"/>
                  </a:lnTo>
                  <a:cubicBezTo>
                    <a:pt x="3893281" y="0"/>
                    <a:pt x="3960000" y="66719"/>
                    <a:pt x="3960000" y="149021"/>
                  </a:cubicBezTo>
                  <a:lnTo>
                    <a:pt x="3960000" y="2658979"/>
                  </a:lnTo>
                  <a:cubicBezTo>
                    <a:pt x="3960000" y="2741281"/>
                    <a:pt x="3893281" y="2808000"/>
                    <a:pt x="3810979" y="2808000"/>
                  </a:cubicBezTo>
                  <a:lnTo>
                    <a:pt x="149021" y="2808000"/>
                  </a:lnTo>
                  <a:cubicBezTo>
                    <a:pt x="66719" y="2808000"/>
                    <a:pt x="0" y="2741281"/>
                    <a:pt x="0" y="2658979"/>
                  </a:cubicBezTo>
                  <a:lnTo>
                    <a:pt x="0" y="149021"/>
                  </a:lnTo>
                  <a:cubicBezTo>
                    <a:pt x="0" y="66719"/>
                    <a:pt x="66719" y="0"/>
                    <a:pt x="1490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7D2BFFAC-4745-4323-A6BF-5D92BA1E2D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8475" y="4673961"/>
              <a:ext cx="330939" cy="330692"/>
            </a:xfrm>
            <a:custGeom>
              <a:avLst/>
              <a:gdLst/>
              <a:ahLst/>
              <a:cxnLst/>
              <a:rect l="l" t="t" r="r" b="b"/>
              <a:pathLst>
                <a:path w="3971162" h="3968213">
                  <a:moveTo>
                    <a:pt x="808855" y="2815607"/>
                  </a:moveTo>
                  <a:lnTo>
                    <a:pt x="1168895" y="2815607"/>
                  </a:lnTo>
                  <a:lnTo>
                    <a:pt x="1168895" y="3175607"/>
                  </a:lnTo>
                  <a:lnTo>
                    <a:pt x="808855" y="3175607"/>
                  </a:lnTo>
                  <a:close/>
                  <a:moveTo>
                    <a:pt x="697665" y="2704397"/>
                  </a:moveTo>
                  <a:lnTo>
                    <a:pt x="697665" y="3286817"/>
                  </a:lnTo>
                  <a:lnTo>
                    <a:pt x="1280085" y="3286817"/>
                  </a:lnTo>
                  <a:lnTo>
                    <a:pt x="1280085" y="2704397"/>
                  </a:lnTo>
                  <a:close/>
                  <a:moveTo>
                    <a:pt x="537750" y="2544482"/>
                  </a:moveTo>
                  <a:lnTo>
                    <a:pt x="1440000" y="2544482"/>
                  </a:lnTo>
                  <a:lnTo>
                    <a:pt x="1440000" y="3446732"/>
                  </a:lnTo>
                  <a:lnTo>
                    <a:pt x="537750" y="3446732"/>
                  </a:lnTo>
                  <a:close/>
                  <a:moveTo>
                    <a:pt x="0" y="2528213"/>
                  </a:moveTo>
                  <a:lnTo>
                    <a:pt x="360000" y="2528213"/>
                  </a:lnTo>
                  <a:lnTo>
                    <a:pt x="360000" y="3608213"/>
                  </a:lnTo>
                  <a:lnTo>
                    <a:pt x="1440000" y="3608213"/>
                  </a:lnTo>
                  <a:lnTo>
                    <a:pt x="1440000" y="3968213"/>
                  </a:lnTo>
                  <a:lnTo>
                    <a:pt x="360000" y="3968213"/>
                  </a:lnTo>
                  <a:lnTo>
                    <a:pt x="0" y="3968213"/>
                  </a:lnTo>
                  <a:lnTo>
                    <a:pt x="0" y="3608213"/>
                  </a:lnTo>
                  <a:close/>
                  <a:moveTo>
                    <a:pt x="3605829" y="2524046"/>
                  </a:moveTo>
                  <a:lnTo>
                    <a:pt x="3965829" y="2524046"/>
                  </a:lnTo>
                  <a:lnTo>
                    <a:pt x="3965829" y="3604046"/>
                  </a:lnTo>
                  <a:lnTo>
                    <a:pt x="3965829" y="3964046"/>
                  </a:lnTo>
                  <a:lnTo>
                    <a:pt x="3605829" y="3964046"/>
                  </a:lnTo>
                  <a:lnTo>
                    <a:pt x="2525829" y="3964046"/>
                  </a:lnTo>
                  <a:lnTo>
                    <a:pt x="2525829" y="3604046"/>
                  </a:lnTo>
                  <a:lnTo>
                    <a:pt x="3605829" y="3604046"/>
                  </a:lnTo>
                  <a:close/>
                  <a:moveTo>
                    <a:pt x="1542677" y="2468095"/>
                  </a:moveTo>
                  <a:lnTo>
                    <a:pt x="1758701" y="2468095"/>
                  </a:lnTo>
                  <a:lnTo>
                    <a:pt x="1758701" y="2835684"/>
                  </a:lnTo>
                  <a:lnTo>
                    <a:pt x="1542677" y="2835684"/>
                  </a:lnTo>
                  <a:close/>
                  <a:moveTo>
                    <a:pt x="3174101" y="2437460"/>
                  </a:moveTo>
                  <a:lnTo>
                    <a:pt x="3390125" y="2437460"/>
                  </a:lnTo>
                  <a:lnTo>
                    <a:pt x="3390125" y="2663201"/>
                  </a:lnTo>
                  <a:lnTo>
                    <a:pt x="3174101" y="2663201"/>
                  </a:lnTo>
                  <a:close/>
                  <a:moveTo>
                    <a:pt x="2809842" y="2295613"/>
                  </a:moveTo>
                  <a:lnTo>
                    <a:pt x="3025866" y="2295613"/>
                  </a:lnTo>
                  <a:lnTo>
                    <a:pt x="3025866" y="2663202"/>
                  </a:lnTo>
                  <a:lnTo>
                    <a:pt x="3389097" y="2663202"/>
                  </a:lnTo>
                  <a:lnTo>
                    <a:pt x="3389097" y="2873898"/>
                  </a:lnTo>
                  <a:lnTo>
                    <a:pt x="3389097" y="2873898"/>
                  </a:lnTo>
                  <a:lnTo>
                    <a:pt x="3389097" y="3446732"/>
                  </a:lnTo>
                  <a:lnTo>
                    <a:pt x="3173073" y="3446732"/>
                  </a:lnTo>
                  <a:lnTo>
                    <a:pt x="3173073" y="2879226"/>
                  </a:lnTo>
                  <a:lnTo>
                    <a:pt x="3021508" y="2879226"/>
                  </a:lnTo>
                  <a:lnTo>
                    <a:pt x="3021508" y="2663202"/>
                  </a:lnTo>
                  <a:lnTo>
                    <a:pt x="2809842" y="2663202"/>
                  </a:lnTo>
                  <a:close/>
                  <a:moveTo>
                    <a:pt x="2093780" y="2089306"/>
                  </a:moveTo>
                  <a:lnTo>
                    <a:pt x="2309804" y="2089306"/>
                  </a:lnTo>
                  <a:lnTo>
                    <a:pt x="2309804" y="2315047"/>
                  </a:lnTo>
                  <a:lnTo>
                    <a:pt x="2093780" y="2315047"/>
                  </a:lnTo>
                  <a:close/>
                  <a:moveTo>
                    <a:pt x="2656492" y="1853849"/>
                  </a:moveTo>
                  <a:lnTo>
                    <a:pt x="2872516" y="1853849"/>
                  </a:lnTo>
                  <a:lnTo>
                    <a:pt x="2872516" y="2038657"/>
                  </a:lnTo>
                  <a:lnTo>
                    <a:pt x="2989835" y="2038657"/>
                  </a:lnTo>
                  <a:lnTo>
                    <a:pt x="2989835" y="1887092"/>
                  </a:lnTo>
                  <a:lnTo>
                    <a:pt x="3205859" y="1887092"/>
                  </a:lnTo>
                  <a:lnTo>
                    <a:pt x="3205859" y="2028940"/>
                  </a:lnTo>
                  <a:lnTo>
                    <a:pt x="3390125" y="2028940"/>
                  </a:lnTo>
                  <a:lnTo>
                    <a:pt x="3390125" y="2254681"/>
                  </a:lnTo>
                  <a:lnTo>
                    <a:pt x="3205859" y="2254681"/>
                  </a:lnTo>
                  <a:lnTo>
                    <a:pt x="3174101" y="2254681"/>
                  </a:lnTo>
                  <a:lnTo>
                    <a:pt x="3005149" y="2254681"/>
                  </a:lnTo>
                  <a:lnTo>
                    <a:pt x="2989835" y="2254681"/>
                  </a:lnTo>
                  <a:lnTo>
                    <a:pt x="2688721" y="2254681"/>
                  </a:lnTo>
                  <a:lnTo>
                    <a:pt x="2688721" y="2447179"/>
                  </a:lnTo>
                  <a:lnTo>
                    <a:pt x="2488606" y="2447179"/>
                  </a:lnTo>
                  <a:lnTo>
                    <a:pt x="2488606" y="2663841"/>
                  </a:lnTo>
                  <a:lnTo>
                    <a:pt x="2486018" y="2663841"/>
                  </a:lnTo>
                  <a:lnTo>
                    <a:pt x="2486018" y="2846997"/>
                  </a:lnTo>
                  <a:lnTo>
                    <a:pt x="2840287" y="2846997"/>
                  </a:lnTo>
                  <a:lnTo>
                    <a:pt x="2840287" y="3046907"/>
                  </a:lnTo>
                  <a:lnTo>
                    <a:pt x="3045880" y="3046907"/>
                  </a:lnTo>
                  <a:lnTo>
                    <a:pt x="3045880" y="3272648"/>
                  </a:lnTo>
                  <a:lnTo>
                    <a:pt x="2829856" y="3272648"/>
                  </a:lnTo>
                  <a:lnTo>
                    <a:pt x="2829856" y="3063021"/>
                  </a:lnTo>
                  <a:lnTo>
                    <a:pt x="2472698" y="3063021"/>
                  </a:lnTo>
                  <a:lnTo>
                    <a:pt x="2472698" y="2847499"/>
                  </a:lnTo>
                  <a:lnTo>
                    <a:pt x="2093780" y="2847499"/>
                  </a:lnTo>
                  <a:lnTo>
                    <a:pt x="2088510" y="2847499"/>
                  </a:lnTo>
                  <a:lnTo>
                    <a:pt x="1910267" y="2847499"/>
                  </a:lnTo>
                  <a:lnTo>
                    <a:pt x="1910267" y="3028023"/>
                  </a:lnTo>
                  <a:lnTo>
                    <a:pt x="2277575" y="3028023"/>
                  </a:lnTo>
                  <a:lnTo>
                    <a:pt x="2277575" y="3241488"/>
                  </a:lnTo>
                  <a:lnTo>
                    <a:pt x="2829855" y="3241488"/>
                  </a:lnTo>
                  <a:lnTo>
                    <a:pt x="2829855" y="3457512"/>
                  </a:lnTo>
                  <a:lnTo>
                    <a:pt x="2269993" y="3457512"/>
                  </a:lnTo>
                  <a:lnTo>
                    <a:pt x="2269993" y="3244047"/>
                  </a:lnTo>
                  <a:lnTo>
                    <a:pt x="2111604" y="3244047"/>
                  </a:lnTo>
                  <a:lnTo>
                    <a:pt x="2111604" y="3446733"/>
                  </a:lnTo>
                  <a:lnTo>
                    <a:pt x="1744015" y="3446733"/>
                  </a:lnTo>
                  <a:lnTo>
                    <a:pt x="1744015" y="3230709"/>
                  </a:lnTo>
                  <a:lnTo>
                    <a:pt x="1909986" y="3230709"/>
                  </a:lnTo>
                  <a:lnTo>
                    <a:pt x="1909986" y="3051709"/>
                  </a:lnTo>
                  <a:lnTo>
                    <a:pt x="1542678" y="3051709"/>
                  </a:lnTo>
                  <a:lnTo>
                    <a:pt x="1542678" y="2835685"/>
                  </a:lnTo>
                  <a:lnTo>
                    <a:pt x="1877756" y="2835685"/>
                  </a:lnTo>
                  <a:lnTo>
                    <a:pt x="1877756" y="2315047"/>
                  </a:lnTo>
                  <a:lnTo>
                    <a:pt x="2093780" y="2315047"/>
                  </a:lnTo>
                  <a:lnTo>
                    <a:pt x="2093780" y="2631475"/>
                  </a:lnTo>
                  <a:lnTo>
                    <a:pt x="2272582" y="2631475"/>
                  </a:lnTo>
                  <a:lnTo>
                    <a:pt x="2272582" y="2438100"/>
                  </a:lnTo>
                  <a:lnTo>
                    <a:pt x="2472697" y="2438100"/>
                  </a:lnTo>
                  <a:lnTo>
                    <a:pt x="2472697" y="2254681"/>
                  </a:lnTo>
                  <a:lnTo>
                    <a:pt x="2472697" y="2221438"/>
                  </a:lnTo>
                  <a:lnTo>
                    <a:pt x="2472697" y="2038657"/>
                  </a:lnTo>
                  <a:lnTo>
                    <a:pt x="2656492" y="2038657"/>
                  </a:lnTo>
                  <a:close/>
                  <a:moveTo>
                    <a:pt x="2989836" y="1667759"/>
                  </a:moveTo>
                  <a:lnTo>
                    <a:pt x="3357425" y="1667759"/>
                  </a:lnTo>
                  <a:lnTo>
                    <a:pt x="3357425" y="1883783"/>
                  </a:lnTo>
                  <a:lnTo>
                    <a:pt x="2989836" y="1883783"/>
                  </a:lnTo>
                  <a:close/>
                  <a:moveTo>
                    <a:pt x="2309586" y="1554888"/>
                  </a:moveTo>
                  <a:lnTo>
                    <a:pt x="2829824" y="1554888"/>
                  </a:lnTo>
                  <a:lnTo>
                    <a:pt x="2829824" y="1770912"/>
                  </a:lnTo>
                  <a:lnTo>
                    <a:pt x="2525643" y="1770912"/>
                  </a:lnTo>
                  <a:lnTo>
                    <a:pt x="2525643" y="1927296"/>
                  </a:lnTo>
                  <a:lnTo>
                    <a:pt x="2309619" y="1927296"/>
                  </a:lnTo>
                  <a:lnTo>
                    <a:pt x="2309619" y="1770912"/>
                  </a:lnTo>
                  <a:lnTo>
                    <a:pt x="2309586" y="1770912"/>
                  </a:lnTo>
                  <a:close/>
                  <a:moveTo>
                    <a:pt x="616397" y="1550030"/>
                  </a:moveTo>
                  <a:lnTo>
                    <a:pt x="808855" y="1550030"/>
                  </a:lnTo>
                  <a:lnTo>
                    <a:pt x="832421" y="1550030"/>
                  </a:lnTo>
                  <a:lnTo>
                    <a:pt x="1024879" y="1550030"/>
                  </a:lnTo>
                  <a:lnTo>
                    <a:pt x="1024879" y="1775771"/>
                  </a:lnTo>
                  <a:lnTo>
                    <a:pt x="832421" y="1775771"/>
                  </a:lnTo>
                  <a:lnTo>
                    <a:pt x="832421" y="2079590"/>
                  </a:lnTo>
                  <a:lnTo>
                    <a:pt x="1028931" y="2079590"/>
                  </a:lnTo>
                  <a:lnTo>
                    <a:pt x="1192537" y="2079590"/>
                  </a:lnTo>
                  <a:lnTo>
                    <a:pt x="1244955" y="2079590"/>
                  </a:lnTo>
                  <a:lnTo>
                    <a:pt x="1244955" y="2231155"/>
                  </a:lnTo>
                  <a:lnTo>
                    <a:pt x="1468668" y="2231155"/>
                  </a:lnTo>
                  <a:lnTo>
                    <a:pt x="1468668" y="2447179"/>
                  </a:lnTo>
                  <a:lnTo>
                    <a:pt x="1244955" y="2447179"/>
                  </a:lnTo>
                  <a:lnTo>
                    <a:pt x="1244955" y="2447179"/>
                  </a:lnTo>
                  <a:lnTo>
                    <a:pt x="1028931" y="2447179"/>
                  </a:lnTo>
                  <a:lnTo>
                    <a:pt x="1028931" y="2295614"/>
                  </a:lnTo>
                  <a:lnTo>
                    <a:pt x="619703" y="2295614"/>
                  </a:lnTo>
                  <a:lnTo>
                    <a:pt x="619703" y="2082482"/>
                  </a:lnTo>
                  <a:lnTo>
                    <a:pt x="616397" y="2082482"/>
                  </a:lnTo>
                  <a:close/>
                  <a:moveTo>
                    <a:pt x="1747452" y="1324289"/>
                  </a:moveTo>
                  <a:lnTo>
                    <a:pt x="1963476" y="1324289"/>
                  </a:lnTo>
                  <a:lnTo>
                    <a:pt x="1963476" y="1528779"/>
                  </a:lnTo>
                  <a:lnTo>
                    <a:pt x="2151955" y="1528779"/>
                  </a:lnTo>
                  <a:lnTo>
                    <a:pt x="2151955" y="1754520"/>
                  </a:lnTo>
                  <a:lnTo>
                    <a:pt x="1935931" y="1754520"/>
                  </a:lnTo>
                  <a:lnTo>
                    <a:pt x="1935931" y="1550030"/>
                  </a:lnTo>
                  <a:lnTo>
                    <a:pt x="1758702" y="1550030"/>
                  </a:lnTo>
                  <a:lnTo>
                    <a:pt x="1758702" y="1863566"/>
                  </a:lnTo>
                  <a:lnTo>
                    <a:pt x="2119726" y="1863566"/>
                  </a:lnTo>
                  <a:lnTo>
                    <a:pt x="2119726" y="2079590"/>
                  </a:lnTo>
                  <a:lnTo>
                    <a:pt x="1761543" y="2079590"/>
                  </a:lnTo>
                  <a:lnTo>
                    <a:pt x="1761543" y="2259540"/>
                  </a:lnTo>
                  <a:lnTo>
                    <a:pt x="1545519" y="2259540"/>
                  </a:lnTo>
                  <a:lnTo>
                    <a:pt x="1545519" y="2082482"/>
                  </a:lnTo>
                  <a:lnTo>
                    <a:pt x="1542678" y="2082482"/>
                  </a:lnTo>
                  <a:lnTo>
                    <a:pt x="1542678" y="2079589"/>
                  </a:lnTo>
                  <a:lnTo>
                    <a:pt x="1030691" y="2079589"/>
                  </a:lnTo>
                  <a:lnTo>
                    <a:pt x="1030691" y="1863565"/>
                  </a:lnTo>
                  <a:lnTo>
                    <a:pt x="1192537" y="1863565"/>
                  </a:lnTo>
                  <a:lnTo>
                    <a:pt x="1192537" y="1662900"/>
                  </a:lnTo>
                  <a:lnTo>
                    <a:pt x="1440000" y="1662900"/>
                  </a:lnTo>
                  <a:lnTo>
                    <a:pt x="1440000" y="1863565"/>
                  </a:lnTo>
                  <a:lnTo>
                    <a:pt x="1542678" y="1863565"/>
                  </a:lnTo>
                  <a:lnTo>
                    <a:pt x="1542678" y="1550030"/>
                  </a:lnTo>
                  <a:lnTo>
                    <a:pt x="1747452" y="1550030"/>
                  </a:lnTo>
                  <a:close/>
                  <a:moveTo>
                    <a:pt x="2802267" y="814725"/>
                  </a:moveTo>
                  <a:lnTo>
                    <a:pt x="3162307" y="814725"/>
                  </a:lnTo>
                  <a:lnTo>
                    <a:pt x="3162307" y="1174725"/>
                  </a:lnTo>
                  <a:lnTo>
                    <a:pt x="2802267" y="1174725"/>
                  </a:lnTo>
                  <a:close/>
                  <a:moveTo>
                    <a:pt x="884915" y="814725"/>
                  </a:moveTo>
                  <a:lnTo>
                    <a:pt x="1244955" y="814725"/>
                  </a:lnTo>
                  <a:lnTo>
                    <a:pt x="1244955" y="1174725"/>
                  </a:lnTo>
                  <a:lnTo>
                    <a:pt x="884915" y="1174725"/>
                  </a:lnTo>
                  <a:close/>
                  <a:moveTo>
                    <a:pt x="2691077" y="703515"/>
                  </a:moveTo>
                  <a:lnTo>
                    <a:pt x="2691077" y="1285935"/>
                  </a:lnTo>
                  <a:lnTo>
                    <a:pt x="3273497" y="1285935"/>
                  </a:lnTo>
                  <a:lnTo>
                    <a:pt x="3273497" y="703515"/>
                  </a:lnTo>
                  <a:close/>
                  <a:moveTo>
                    <a:pt x="773725" y="703515"/>
                  </a:moveTo>
                  <a:lnTo>
                    <a:pt x="773725" y="1285935"/>
                  </a:lnTo>
                  <a:lnTo>
                    <a:pt x="1356145" y="1285935"/>
                  </a:lnTo>
                  <a:lnTo>
                    <a:pt x="1356145" y="703515"/>
                  </a:lnTo>
                  <a:close/>
                  <a:moveTo>
                    <a:pt x="2531162" y="543600"/>
                  </a:moveTo>
                  <a:lnTo>
                    <a:pt x="3433412" y="543600"/>
                  </a:lnTo>
                  <a:lnTo>
                    <a:pt x="3433412" y="1445850"/>
                  </a:lnTo>
                  <a:lnTo>
                    <a:pt x="2531162" y="1445850"/>
                  </a:lnTo>
                  <a:close/>
                  <a:moveTo>
                    <a:pt x="613810" y="543600"/>
                  </a:moveTo>
                  <a:lnTo>
                    <a:pt x="1516060" y="543600"/>
                  </a:lnTo>
                  <a:lnTo>
                    <a:pt x="1516060" y="1445850"/>
                  </a:lnTo>
                  <a:lnTo>
                    <a:pt x="613810" y="1445850"/>
                  </a:lnTo>
                  <a:close/>
                  <a:moveTo>
                    <a:pt x="2088509" y="543244"/>
                  </a:moveTo>
                  <a:lnTo>
                    <a:pt x="2283187" y="543244"/>
                  </a:lnTo>
                  <a:lnTo>
                    <a:pt x="2283187" y="759268"/>
                  </a:lnTo>
                  <a:lnTo>
                    <a:pt x="2088509" y="759268"/>
                  </a:lnTo>
                  <a:close/>
                  <a:moveTo>
                    <a:pt x="1751276" y="543243"/>
                  </a:moveTo>
                  <a:lnTo>
                    <a:pt x="1967300" y="543243"/>
                  </a:lnTo>
                  <a:lnTo>
                    <a:pt x="1967300" y="986389"/>
                  </a:lnTo>
                  <a:lnTo>
                    <a:pt x="2119726" y="986389"/>
                  </a:lnTo>
                  <a:lnTo>
                    <a:pt x="2119726" y="986388"/>
                  </a:lnTo>
                  <a:lnTo>
                    <a:pt x="2335750" y="986388"/>
                  </a:lnTo>
                  <a:lnTo>
                    <a:pt x="2335750" y="1491348"/>
                  </a:lnTo>
                  <a:lnTo>
                    <a:pt x="2119726" y="1491348"/>
                  </a:lnTo>
                  <a:lnTo>
                    <a:pt x="2119726" y="1202413"/>
                  </a:lnTo>
                  <a:lnTo>
                    <a:pt x="1747396" y="1202413"/>
                  </a:lnTo>
                  <a:lnTo>
                    <a:pt x="1747396" y="986389"/>
                  </a:lnTo>
                  <a:lnTo>
                    <a:pt x="1751276" y="986389"/>
                  </a:lnTo>
                  <a:close/>
                  <a:moveTo>
                    <a:pt x="4409" y="5850"/>
                  </a:moveTo>
                  <a:lnTo>
                    <a:pt x="364409" y="5850"/>
                  </a:lnTo>
                  <a:lnTo>
                    <a:pt x="1444409" y="5850"/>
                  </a:lnTo>
                  <a:lnTo>
                    <a:pt x="1444409" y="365850"/>
                  </a:lnTo>
                  <a:lnTo>
                    <a:pt x="364409" y="365850"/>
                  </a:lnTo>
                  <a:lnTo>
                    <a:pt x="364409" y="1445850"/>
                  </a:lnTo>
                  <a:lnTo>
                    <a:pt x="4409" y="1445850"/>
                  </a:lnTo>
                  <a:lnTo>
                    <a:pt x="4409" y="365850"/>
                  </a:lnTo>
                  <a:close/>
                  <a:moveTo>
                    <a:pt x="2531162" y="0"/>
                  </a:moveTo>
                  <a:lnTo>
                    <a:pt x="3611162" y="0"/>
                  </a:lnTo>
                  <a:lnTo>
                    <a:pt x="3971162" y="0"/>
                  </a:lnTo>
                  <a:lnTo>
                    <a:pt x="3971162" y="360000"/>
                  </a:lnTo>
                  <a:lnTo>
                    <a:pt x="3971162" y="1440000"/>
                  </a:lnTo>
                  <a:lnTo>
                    <a:pt x="3611162" y="1440000"/>
                  </a:lnTo>
                  <a:lnTo>
                    <a:pt x="3611162" y="360000"/>
                  </a:lnTo>
                  <a:lnTo>
                    <a:pt x="2531162" y="36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19" name="Rounded Rectangle 16">
              <a:extLst>
                <a:ext uri="{FF2B5EF4-FFF2-40B4-BE49-F238E27FC236}">
                  <a16:creationId xmlns:a16="http://schemas.microsoft.com/office/drawing/2014/main" id="{B52C9B96-B6E8-4A0F-B777-A4F587CA6E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99746" y="4139499"/>
              <a:ext cx="330940" cy="232884"/>
            </a:xfrm>
            <a:custGeom>
              <a:avLst/>
              <a:gdLst/>
              <a:ahLst/>
              <a:cxnLst/>
              <a:rect l="l" t="t" r="r" b="b"/>
              <a:pathLst>
                <a:path w="3888432" h="2736304">
                  <a:moveTo>
                    <a:pt x="1324542" y="1693069"/>
                  </a:moveTo>
                  <a:lnTo>
                    <a:pt x="1371242" y="1693069"/>
                  </a:lnTo>
                  <a:cubicBezTo>
                    <a:pt x="1385857" y="1693069"/>
                    <a:pt x="1397704" y="1704917"/>
                    <a:pt x="1397704" y="1719531"/>
                  </a:cubicBezTo>
                  <a:lnTo>
                    <a:pt x="1397704" y="1766231"/>
                  </a:lnTo>
                  <a:cubicBezTo>
                    <a:pt x="1397704" y="1780846"/>
                    <a:pt x="1385857" y="1792693"/>
                    <a:pt x="1371242" y="1792693"/>
                  </a:cubicBezTo>
                  <a:lnTo>
                    <a:pt x="1324542" y="1792693"/>
                  </a:lnTo>
                  <a:cubicBezTo>
                    <a:pt x="1309928" y="1792693"/>
                    <a:pt x="1298080" y="1780846"/>
                    <a:pt x="1298080" y="1766231"/>
                  </a:cubicBezTo>
                  <a:lnTo>
                    <a:pt x="1298080" y="1719531"/>
                  </a:lnTo>
                  <a:cubicBezTo>
                    <a:pt x="1298080" y="1704917"/>
                    <a:pt x="1309928" y="1693069"/>
                    <a:pt x="1324542" y="1693069"/>
                  </a:cubicBezTo>
                  <a:close/>
                  <a:moveTo>
                    <a:pt x="1174792" y="1693069"/>
                  </a:moveTo>
                  <a:lnTo>
                    <a:pt x="1221492" y="1693069"/>
                  </a:lnTo>
                  <a:cubicBezTo>
                    <a:pt x="1236107" y="1693069"/>
                    <a:pt x="1247954" y="1704917"/>
                    <a:pt x="1247954" y="1719531"/>
                  </a:cubicBezTo>
                  <a:lnTo>
                    <a:pt x="1247954" y="1766231"/>
                  </a:lnTo>
                  <a:cubicBezTo>
                    <a:pt x="1247954" y="1780846"/>
                    <a:pt x="1236107" y="1792693"/>
                    <a:pt x="1221492" y="1792693"/>
                  </a:cubicBezTo>
                  <a:lnTo>
                    <a:pt x="1174792" y="1792693"/>
                  </a:lnTo>
                  <a:cubicBezTo>
                    <a:pt x="1160178" y="1792693"/>
                    <a:pt x="1148330" y="1780846"/>
                    <a:pt x="1148330" y="1766231"/>
                  </a:cubicBezTo>
                  <a:lnTo>
                    <a:pt x="1148330" y="1719531"/>
                  </a:lnTo>
                  <a:cubicBezTo>
                    <a:pt x="1148330" y="1704917"/>
                    <a:pt x="1160178" y="1693069"/>
                    <a:pt x="1174792" y="1693069"/>
                  </a:cubicBezTo>
                  <a:close/>
                  <a:moveTo>
                    <a:pt x="1025670" y="1693069"/>
                  </a:moveTo>
                  <a:lnTo>
                    <a:pt x="1072369" y="1693069"/>
                  </a:lnTo>
                  <a:cubicBezTo>
                    <a:pt x="1086984" y="1693069"/>
                    <a:pt x="1098832" y="1704917"/>
                    <a:pt x="1098832" y="1719531"/>
                  </a:cubicBezTo>
                  <a:lnTo>
                    <a:pt x="1098832" y="1766231"/>
                  </a:lnTo>
                  <a:cubicBezTo>
                    <a:pt x="1098832" y="1780846"/>
                    <a:pt x="1086984" y="1792693"/>
                    <a:pt x="1072369" y="1792693"/>
                  </a:cubicBezTo>
                  <a:lnTo>
                    <a:pt x="1025670" y="1792693"/>
                  </a:lnTo>
                  <a:cubicBezTo>
                    <a:pt x="1011055" y="1792693"/>
                    <a:pt x="999207" y="1780846"/>
                    <a:pt x="999207" y="1766231"/>
                  </a:cubicBezTo>
                  <a:lnTo>
                    <a:pt x="999207" y="1719531"/>
                  </a:lnTo>
                  <a:cubicBezTo>
                    <a:pt x="999207" y="1704917"/>
                    <a:pt x="1011055" y="1693069"/>
                    <a:pt x="1025670" y="1693069"/>
                  </a:cubicBezTo>
                  <a:close/>
                  <a:moveTo>
                    <a:pt x="2538530" y="1609316"/>
                  </a:moveTo>
                  <a:lnTo>
                    <a:pt x="2133002" y="1939195"/>
                  </a:lnTo>
                  <a:lnTo>
                    <a:pt x="3272021" y="1939195"/>
                  </a:lnTo>
                  <a:lnTo>
                    <a:pt x="2866494" y="1609316"/>
                  </a:lnTo>
                  <a:close/>
                  <a:moveTo>
                    <a:pt x="1324542" y="1547147"/>
                  </a:moveTo>
                  <a:lnTo>
                    <a:pt x="1371242" y="1547147"/>
                  </a:lnTo>
                  <a:cubicBezTo>
                    <a:pt x="1385857" y="1547147"/>
                    <a:pt x="1397704" y="1558995"/>
                    <a:pt x="1397704" y="1573609"/>
                  </a:cubicBezTo>
                  <a:lnTo>
                    <a:pt x="1397704" y="1620309"/>
                  </a:lnTo>
                  <a:cubicBezTo>
                    <a:pt x="1397704" y="1634924"/>
                    <a:pt x="1385857" y="1646771"/>
                    <a:pt x="1371242" y="1646771"/>
                  </a:cubicBezTo>
                  <a:lnTo>
                    <a:pt x="1324542" y="1646771"/>
                  </a:lnTo>
                  <a:cubicBezTo>
                    <a:pt x="1309928" y="1646771"/>
                    <a:pt x="1298080" y="1634924"/>
                    <a:pt x="1298080" y="1620309"/>
                  </a:cubicBezTo>
                  <a:lnTo>
                    <a:pt x="1298080" y="1573609"/>
                  </a:lnTo>
                  <a:cubicBezTo>
                    <a:pt x="1298080" y="1558995"/>
                    <a:pt x="1309928" y="1547147"/>
                    <a:pt x="1324542" y="1547147"/>
                  </a:cubicBezTo>
                  <a:close/>
                  <a:moveTo>
                    <a:pt x="1174792" y="1547147"/>
                  </a:moveTo>
                  <a:lnTo>
                    <a:pt x="1221492" y="1547147"/>
                  </a:lnTo>
                  <a:cubicBezTo>
                    <a:pt x="1236107" y="1547147"/>
                    <a:pt x="1247954" y="1558995"/>
                    <a:pt x="1247954" y="1573609"/>
                  </a:cubicBezTo>
                  <a:lnTo>
                    <a:pt x="1247954" y="1620309"/>
                  </a:lnTo>
                  <a:cubicBezTo>
                    <a:pt x="1247954" y="1634924"/>
                    <a:pt x="1236107" y="1646771"/>
                    <a:pt x="1221492" y="1646771"/>
                  </a:cubicBezTo>
                  <a:lnTo>
                    <a:pt x="1174792" y="1646771"/>
                  </a:lnTo>
                  <a:cubicBezTo>
                    <a:pt x="1160178" y="1646771"/>
                    <a:pt x="1148330" y="1634924"/>
                    <a:pt x="1148330" y="1620309"/>
                  </a:cubicBezTo>
                  <a:lnTo>
                    <a:pt x="1148330" y="1573609"/>
                  </a:lnTo>
                  <a:cubicBezTo>
                    <a:pt x="1148330" y="1558995"/>
                    <a:pt x="1160178" y="1547147"/>
                    <a:pt x="1174792" y="1547147"/>
                  </a:cubicBezTo>
                  <a:close/>
                  <a:moveTo>
                    <a:pt x="1025670" y="1547147"/>
                  </a:moveTo>
                  <a:lnTo>
                    <a:pt x="1072369" y="1547147"/>
                  </a:lnTo>
                  <a:cubicBezTo>
                    <a:pt x="1086984" y="1547147"/>
                    <a:pt x="1098832" y="1558995"/>
                    <a:pt x="1098832" y="1573609"/>
                  </a:cubicBezTo>
                  <a:lnTo>
                    <a:pt x="1098832" y="1620309"/>
                  </a:lnTo>
                  <a:cubicBezTo>
                    <a:pt x="1098832" y="1634924"/>
                    <a:pt x="1086984" y="1646771"/>
                    <a:pt x="1072369" y="1646771"/>
                  </a:cubicBezTo>
                  <a:lnTo>
                    <a:pt x="1025670" y="1646771"/>
                  </a:lnTo>
                  <a:cubicBezTo>
                    <a:pt x="1011055" y="1646771"/>
                    <a:pt x="999207" y="1634924"/>
                    <a:pt x="999207" y="1620309"/>
                  </a:cubicBezTo>
                  <a:lnTo>
                    <a:pt x="999207" y="1573609"/>
                  </a:lnTo>
                  <a:cubicBezTo>
                    <a:pt x="999207" y="1558995"/>
                    <a:pt x="1011055" y="1547147"/>
                    <a:pt x="1025670" y="1547147"/>
                  </a:cubicBezTo>
                  <a:close/>
                  <a:moveTo>
                    <a:pt x="2504665" y="1505875"/>
                  </a:moveTo>
                  <a:cubicBezTo>
                    <a:pt x="2501347" y="1505875"/>
                    <a:pt x="2498657" y="1508565"/>
                    <a:pt x="2498657" y="1511883"/>
                  </a:cubicBezTo>
                  <a:lnTo>
                    <a:pt x="2498657" y="1535912"/>
                  </a:lnTo>
                  <a:cubicBezTo>
                    <a:pt x="2498657" y="1539230"/>
                    <a:pt x="2501347" y="1541920"/>
                    <a:pt x="2504665" y="1541920"/>
                  </a:cubicBezTo>
                  <a:lnTo>
                    <a:pt x="2893211" y="1541920"/>
                  </a:lnTo>
                  <a:cubicBezTo>
                    <a:pt x="2896529" y="1541920"/>
                    <a:pt x="2899219" y="1539230"/>
                    <a:pt x="2899219" y="1535912"/>
                  </a:cubicBezTo>
                  <a:lnTo>
                    <a:pt x="2899219" y="1511883"/>
                  </a:lnTo>
                  <a:cubicBezTo>
                    <a:pt x="2899219" y="1508565"/>
                    <a:pt x="2896529" y="1505875"/>
                    <a:pt x="2893211" y="1505875"/>
                  </a:cubicBezTo>
                  <a:close/>
                  <a:moveTo>
                    <a:pt x="2504665" y="1422733"/>
                  </a:moveTo>
                  <a:cubicBezTo>
                    <a:pt x="2501347" y="1422733"/>
                    <a:pt x="2498657" y="1425422"/>
                    <a:pt x="2498657" y="1428740"/>
                  </a:cubicBezTo>
                  <a:lnTo>
                    <a:pt x="2498657" y="1452770"/>
                  </a:lnTo>
                  <a:cubicBezTo>
                    <a:pt x="2498657" y="1456088"/>
                    <a:pt x="2501347" y="1458777"/>
                    <a:pt x="2504665" y="1458777"/>
                  </a:cubicBezTo>
                  <a:lnTo>
                    <a:pt x="2893211" y="1458777"/>
                  </a:lnTo>
                  <a:cubicBezTo>
                    <a:pt x="2896529" y="1458777"/>
                    <a:pt x="2899219" y="1456088"/>
                    <a:pt x="2899219" y="1452770"/>
                  </a:cubicBezTo>
                  <a:lnTo>
                    <a:pt x="2899219" y="1428740"/>
                  </a:lnTo>
                  <a:cubicBezTo>
                    <a:pt x="2899219" y="1425422"/>
                    <a:pt x="2896529" y="1422733"/>
                    <a:pt x="2893211" y="1422733"/>
                  </a:cubicBezTo>
                  <a:close/>
                  <a:moveTo>
                    <a:pt x="1324542" y="1401225"/>
                  </a:moveTo>
                  <a:lnTo>
                    <a:pt x="1371242" y="1401225"/>
                  </a:lnTo>
                  <a:cubicBezTo>
                    <a:pt x="1385857" y="1401225"/>
                    <a:pt x="1397704" y="1413073"/>
                    <a:pt x="1397704" y="1427687"/>
                  </a:cubicBezTo>
                  <a:lnTo>
                    <a:pt x="1397704" y="1474387"/>
                  </a:lnTo>
                  <a:cubicBezTo>
                    <a:pt x="1397704" y="1489001"/>
                    <a:pt x="1385857" y="1500849"/>
                    <a:pt x="1371242" y="1500849"/>
                  </a:cubicBezTo>
                  <a:lnTo>
                    <a:pt x="1324542" y="1500849"/>
                  </a:lnTo>
                  <a:cubicBezTo>
                    <a:pt x="1309928" y="1500849"/>
                    <a:pt x="1298080" y="1489001"/>
                    <a:pt x="1298080" y="1474387"/>
                  </a:cubicBezTo>
                  <a:lnTo>
                    <a:pt x="1298080" y="1427687"/>
                  </a:lnTo>
                  <a:cubicBezTo>
                    <a:pt x="1298080" y="1413073"/>
                    <a:pt x="1309928" y="1401225"/>
                    <a:pt x="1324542" y="1401225"/>
                  </a:cubicBezTo>
                  <a:close/>
                  <a:moveTo>
                    <a:pt x="1174792" y="1401225"/>
                  </a:moveTo>
                  <a:lnTo>
                    <a:pt x="1221492" y="1401225"/>
                  </a:lnTo>
                  <a:cubicBezTo>
                    <a:pt x="1236107" y="1401225"/>
                    <a:pt x="1247954" y="1413073"/>
                    <a:pt x="1247954" y="1427687"/>
                  </a:cubicBezTo>
                  <a:lnTo>
                    <a:pt x="1247954" y="1474387"/>
                  </a:lnTo>
                  <a:cubicBezTo>
                    <a:pt x="1247954" y="1489001"/>
                    <a:pt x="1236107" y="1500849"/>
                    <a:pt x="1221492" y="1500849"/>
                  </a:cubicBezTo>
                  <a:lnTo>
                    <a:pt x="1174792" y="1500849"/>
                  </a:lnTo>
                  <a:cubicBezTo>
                    <a:pt x="1160178" y="1500849"/>
                    <a:pt x="1148330" y="1489001"/>
                    <a:pt x="1148330" y="1474387"/>
                  </a:cubicBezTo>
                  <a:lnTo>
                    <a:pt x="1148330" y="1427687"/>
                  </a:lnTo>
                  <a:cubicBezTo>
                    <a:pt x="1148330" y="1413073"/>
                    <a:pt x="1160178" y="1401225"/>
                    <a:pt x="1174792" y="1401225"/>
                  </a:cubicBezTo>
                  <a:close/>
                  <a:moveTo>
                    <a:pt x="1025670" y="1401225"/>
                  </a:moveTo>
                  <a:lnTo>
                    <a:pt x="1072369" y="1401225"/>
                  </a:lnTo>
                  <a:cubicBezTo>
                    <a:pt x="1086984" y="1401225"/>
                    <a:pt x="1098832" y="1413073"/>
                    <a:pt x="1098832" y="1427687"/>
                  </a:cubicBezTo>
                  <a:lnTo>
                    <a:pt x="1098832" y="1474387"/>
                  </a:lnTo>
                  <a:cubicBezTo>
                    <a:pt x="1098832" y="1489001"/>
                    <a:pt x="1086984" y="1500849"/>
                    <a:pt x="1072369" y="1500849"/>
                  </a:cubicBezTo>
                  <a:lnTo>
                    <a:pt x="1025670" y="1500849"/>
                  </a:lnTo>
                  <a:cubicBezTo>
                    <a:pt x="1011055" y="1500849"/>
                    <a:pt x="999207" y="1489001"/>
                    <a:pt x="999207" y="1474387"/>
                  </a:cubicBezTo>
                  <a:lnTo>
                    <a:pt x="999207" y="1427687"/>
                  </a:lnTo>
                  <a:cubicBezTo>
                    <a:pt x="999207" y="1413073"/>
                    <a:pt x="1011055" y="1401225"/>
                    <a:pt x="1025670" y="1401225"/>
                  </a:cubicBezTo>
                  <a:close/>
                  <a:moveTo>
                    <a:pt x="2504665" y="1339590"/>
                  </a:moveTo>
                  <a:cubicBezTo>
                    <a:pt x="2501347" y="1339590"/>
                    <a:pt x="2498657" y="1342280"/>
                    <a:pt x="2498657" y="1345598"/>
                  </a:cubicBezTo>
                  <a:lnTo>
                    <a:pt x="2498657" y="1369628"/>
                  </a:lnTo>
                  <a:cubicBezTo>
                    <a:pt x="2498657" y="1372945"/>
                    <a:pt x="2501347" y="1375635"/>
                    <a:pt x="2504665" y="1375635"/>
                  </a:cubicBezTo>
                  <a:lnTo>
                    <a:pt x="2893211" y="1375635"/>
                  </a:lnTo>
                  <a:cubicBezTo>
                    <a:pt x="2896529" y="1375635"/>
                    <a:pt x="2899219" y="1372945"/>
                    <a:pt x="2899219" y="1369628"/>
                  </a:cubicBezTo>
                  <a:lnTo>
                    <a:pt x="2899219" y="1345598"/>
                  </a:lnTo>
                  <a:cubicBezTo>
                    <a:pt x="2899219" y="1342280"/>
                    <a:pt x="2896529" y="1339590"/>
                    <a:pt x="2893211" y="1339590"/>
                  </a:cubicBezTo>
                  <a:close/>
                  <a:moveTo>
                    <a:pt x="2088232" y="1285358"/>
                  </a:moveTo>
                  <a:lnTo>
                    <a:pt x="2088232" y="1938513"/>
                  </a:lnTo>
                  <a:lnTo>
                    <a:pt x="2504773" y="1611936"/>
                  </a:lnTo>
                  <a:close/>
                  <a:moveTo>
                    <a:pt x="3314199" y="1280118"/>
                  </a:moveTo>
                  <a:lnTo>
                    <a:pt x="2897658" y="1608841"/>
                  </a:lnTo>
                  <a:lnTo>
                    <a:pt x="3314199" y="1937564"/>
                  </a:lnTo>
                  <a:close/>
                  <a:moveTo>
                    <a:pt x="1527230" y="1221901"/>
                  </a:moveTo>
                  <a:cubicBezTo>
                    <a:pt x="1521727" y="1221901"/>
                    <a:pt x="1517267" y="1226362"/>
                    <a:pt x="1517267" y="1231864"/>
                  </a:cubicBezTo>
                  <a:lnTo>
                    <a:pt x="1517267" y="1271713"/>
                  </a:lnTo>
                  <a:cubicBezTo>
                    <a:pt x="1517267" y="1277215"/>
                    <a:pt x="1521727" y="1281676"/>
                    <a:pt x="1527230" y="1281676"/>
                  </a:cubicBezTo>
                  <a:lnTo>
                    <a:pt x="1732319" y="1281676"/>
                  </a:lnTo>
                  <a:cubicBezTo>
                    <a:pt x="1737821" y="1281676"/>
                    <a:pt x="1742281" y="1277215"/>
                    <a:pt x="1742281" y="1271713"/>
                  </a:cubicBezTo>
                  <a:lnTo>
                    <a:pt x="1742281" y="1231864"/>
                  </a:lnTo>
                  <a:cubicBezTo>
                    <a:pt x="1742281" y="1226362"/>
                    <a:pt x="1737821" y="1221901"/>
                    <a:pt x="1732319" y="1221901"/>
                  </a:cubicBezTo>
                  <a:close/>
                  <a:moveTo>
                    <a:pt x="666834" y="1221901"/>
                  </a:moveTo>
                  <a:cubicBezTo>
                    <a:pt x="661332" y="1221901"/>
                    <a:pt x="656871" y="1226362"/>
                    <a:pt x="656871" y="1231864"/>
                  </a:cubicBezTo>
                  <a:lnTo>
                    <a:pt x="656871" y="1271713"/>
                  </a:lnTo>
                  <a:cubicBezTo>
                    <a:pt x="656871" y="1277215"/>
                    <a:pt x="661332" y="1281676"/>
                    <a:pt x="666834" y="1281676"/>
                  </a:cubicBezTo>
                  <a:lnTo>
                    <a:pt x="871923" y="1281676"/>
                  </a:lnTo>
                  <a:cubicBezTo>
                    <a:pt x="877425" y="1281676"/>
                    <a:pt x="881885" y="1277215"/>
                    <a:pt x="881885" y="1271713"/>
                  </a:cubicBezTo>
                  <a:lnTo>
                    <a:pt x="881885" y="1231864"/>
                  </a:lnTo>
                  <a:cubicBezTo>
                    <a:pt x="881885" y="1226362"/>
                    <a:pt x="877425" y="1221901"/>
                    <a:pt x="871923" y="1221901"/>
                  </a:cubicBezTo>
                  <a:close/>
                  <a:moveTo>
                    <a:pt x="1052149" y="1111644"/>
                  </a:moveTo>
                  <a:cubicBezTo>
                    <a:pt x="1044919" y="1111644"/>
                    <a:pt x="1039057" y="1117506"/>
                    <a:pt x="1039057" y="1124736"/>
                  </a:cubicBezTo>
                  <a:lnTo>
                    <a:pt x="1039057" y="1168203"/>
                  </a:lnTo>
                  <a:lnTo>
                    <a:pt x="1009466" y="1168203"/>
                  </a:lnTo>
                  <a:cubicBezTo>
                    <a:pt x="969193" y="1174775"/>
                    <a:pt x="956437" y="1243393"/>
                    <a:pt x="940007" y="1277093"/>
                  </a:cubicBezTo>
                  <a:cubicBezTo>
                    <a:pt x="776268" y="1309492"/>
                    <a:pt x="775043" y="1328679"/>
                    <a:pt x="736793" y="1421744"/>
                  </a:cubicBezTo>
                  <a:lnTo>
                    <a:pt x="648072" y="1812480"/>
                  </a:lnTo>
                  <a:cubicBezTo>
                    <a:pt x="648072" y="1882463"/>
                    <a:pt x="704805" y="1939195"/>
                    <a:pt x="774788" y="1939195"/>
                  </a:cubicBezTo>
                  <a:lnTo>
                    <a:pt x="1183772" y="1939195"/>
                  </a:lnTo>
                  <a:lnTo>
                    <a:pt x="1198456" y="1939195"/>
                  </a:lnTo>
                  <a:lnTo>
                    <a:pt x="1607440" y="1939195"/>
                  </a:lnTo>
                  <a:cubicBezTo>
                    <a:pt x="1677423" y="1939195"/>
                    <a:pt x="1734156" y="1882463"/>
                    <a:pt x="1734156" y="1812480"/>
                  </a:cubicBezTo>
                  <a:lnTo>
                    <a:pt x="1645435" y="1421744"/>
                  </a:lnTo>
                  <a:cubicBezTo>
                    <a:pt x="1607185" y="1328679"/>
                    <a:pt x="1605960" y="1309492"/>
                    <a:pt x="1442221" y="1277093"/>
                  </a:cubicBezTo>
                  <a:cubicBezTo>
                    <a:pt x="1425791" y="1243393"/>
                    <a:pt x="1413035" y="1174775"/>
                    <a:pt x="1372762" y="1168203"/>
                  </a:cubicBezTo>
                  <a:lnTo>
                    <a:pt x="1357854" y="1168203"/>
                  </a:lnTo>
                  <a:lnTo>
                    <a:pt x="1357854" y="1124736"/>
                  </a:lnTo>
                  <a:cubicBezTo>
                    <a:pt x="1357854" y="1117506"/>
                    <a:pt x="1351993" y="1111644"/>
                    <a:pt x="1344762" y="1111644"/>
                  </a:cubicBezTo>
                  <a:lnTo>
                    <a:pt x="1268702" y="1111644"/>
                  </a:lnTo>
                  <a:cubicBezTo>
                    <a:pt x="1261471" y="1111644"/>
                    <a:pt x="1255610" y="1117506"/>
                    <a:pt x="1255610" y="1124736"/>
                  </a:cubicBezTo>
                  <a:lnTo>
                    <a:pt x="1255610" y="1168203"/>
                  </a:lnTo>
                  <a:lnTo>
                    <a:pt x="1198456" y="1168203"/>
                  </a:lnTo>
                  <a:lnTo>
                    <a:pt x="1183772" y="1168203"/>
                  </a:lnTo>
                  <a:lnTo>
                    <a:pt x="1141302" y="1168203"/>
                  </a:lnTo>
                  <a:lnTo>
                    <a:pt x="1141302" y="1124736"/>
                  </a:lnTo>
                  <a:cubicBezTo>
                    <a:pt x="1141302" y="1117506"/>
                    <a:pt x="1135440" y="1111644"/>
                    <a:pt x="1128210" y="1111644"/>
                  </a:cubicBezTo>
                  <a:close/>
                  <a:moveTo>
                    <a:pt x="2705133" y="840243"/>
                  </a:moveTo>
                  <a:lnTo>
                    <a:pt x="2088233" y="1255464"/>
                  </a:lnTo>
                  <a:lnTo>
                    <a:pt x="2299068" y="1414858"/>
                  </a:lnTo>
                  <a:lnTo>
                    <a:pt x="2299068" y="1228076"/>
                  </a:lnTo>
                  <a:lnTo>
                    <a:pt x="3108494" y="1228076"/>
                  </a:lnTo>
                  <a:lnTo>
                    <a:pt x="3108494" y="1416902"/>
                  </a:lnTo>
                  <a:lnTo>
                    <a:pt x="3322033" y="1255464"/>
                  </a:lnTo>
                  <a:lnTo>
                    <a:pt x="3322033" y="1255464"/>
                  </a:lnTo>
                  <a:close/>
                  <a:moveTo>
                    <a:pt x="1195706" y="835207"/>
                  </a:moveTo>
                  <a:lnTo>
                    <a:pt x="1195706" y="835221"/>
                  </a:lnTo>
                  <a:cubicBezTo>
                    <a:pt x="866618" y="834160"/>
                    <a:pt x="692194" y="969423"/>
                    <a:pt x="665970" y="1132153"/>
                  </a:cubicBezTo>
                  <a:cubicBezTo>
                    <a:pt x="665970" y="1145595"/>
                    <a:pt x="659622" y="1181725"/>
                    <a:pt x="663418" y="1194550"/>
                  </a:cubicBezTo>
                  <a:lnTo>
                    <a:pt x="878440" y="1194550"/>
                  </a:lnTo>
                  <a:cubicBezTo>
                    <a:pt x="887485" y="1007425"/>
                    <a:pt x="1085027" y="1006045"/>
                    <a:pt x="1195706" y="1007712"/>
                  </a:cubicBezTo>
                  <a:lnTo>
                    <a:pt x="1195706" y="1007714"/>
                  </a:lnTo>
                  <a:cubicBezTo>
                    <a:pt x="1195809" y="1007712"/>
                    <a:pt x="1195911" y="1007710"/>
                    <a:pt x="1196014" y="1007712"/>
                  </a:cubicBezTo>
                  <a:lnTo>
                    <a:pt x="1196322" y="1007714"/>
                  </a:lnTo>
                  <a:lnTo>
                    <a:pt x="1196322" y="1007712"/>
                  </a:lnTo>
                  <a:cubicBezTo>
                    <a:pt x="1307001" y="1006045"/>
                    <a:pt x="1504542" y="1007425"/>
                    <a:pt x="1513587" y="1194550"/>
                  </a:cubicBezTo>
                  <a:lnTo>
                    <a:pt x="1728609" y="1194550"/>
                  </a:lnTo>
                  <a:cubicBezTo>
                    <a:pt x="1732405" y="1181725"/>
                    <a:pt x="1726057" y="1145595"/>
                    <a:pt x="1726057" y="1132153"/>
                  </a:cubicBezTo>
                  <a:cubicBezTo>
                    <a:pt x="1699834" y="969423"/>
                    <a:pt x="1525410" y="834160"/>
                    <a:pt x="1196322" y="835221"/>
                  </a:cubicBezTo>
                  <a:lnTo>
                    <a:pt x="1196322" y="835207"/>
                  </a:lnTo>
                  <a:cubicBezTo>
                    <a:pt x="1196219" y="835207"/>
                    <a:pt x="1196117" y="835206"/>
                    <a:pt x="1196014" y="835214"/>
                  </a:cubicBezTo>
                  <a:close/>
                  <a:moveTo>
                    <a:pt x="713043" y="263029"/>
                  </a:moveTo>
                  <a:lnTo>
                    <a:pt x="3158596" y="263029"/>
                  </a:lnTo>
                  <a:cubicBezTo>
                    <a:pt x="3365555" y="263029"/>
                    <a:pt x="3533328" y="430802"/>
                    <a:pt x="3533328" y="637761"/>
                  </a:cubicBezTo>
                  <a:lnTo>
                    <a:pt x="3533328" y="2136642"/>
                  </a:lnTo>
                  <a:cubicBezTo>
                    <a:pt x="3533328" y="2343601"/>
                    <a:pt x="3365555" y="2511374"/>
                    <a:pt x="3158596" y="2511374"/>
                  </a:cubicBezTo>
                  <a:lnTo>
                    <a:pt x="713043" y="2511374"/>
                  </a:lnTo>
                  <a:cubicBezTo>
                    <a:pt x="506084" y="2511374"/>
                    <a:pt x="338311" y="2343601"/>
                    <a:pt x="338311" y="2136642"/>
                  </a:cubicBezTo>
                  <a:lnTo>
                    <a:pt x="338311" y="637761"/>
                  </a:lnTo>
                  <a:cubicBezTo>
                    <a:pt x="338311" y="430802"/>
                    <a:pt x="506084" y="263029"/>
                    <a:pt x="713043" y="263029"/>
                  </a:cubicBezTo>
                  <a:close/>
                  <a:moveTo>
                    <a:pt x="593824" y="142875"/>
                  </a:moveTo>
                  <a:cubicBezTo>
                    <a:pt x="365814" y="142875"/>
                    <a:pt x="180975" y="327714"/>
                    <a:pt x="180975" y="555724"/>
                  </a:cubicBezTo>
                  <a:lnTo>
                    <a:pt x="180975" y="2207068"/>
                  </a:lnTo>
                  <a:cubicBezTo>
                    <a:pt x="180975" y="2435078"/>
                    <a:pt x="365814" y="2619917"/>
                    <a:pt x="593824" y="2619917"/>
                  </a:cubicBezTo>
                  <a:lnTo>
                    <a:pt x="3288134" y="2619917"/>
                  </a:lnTo>
                  <a:cubicBezTo>
                    <a:pt x="3516144" y="2619917"/>
                    <a:pt x="3700983" y="2435078"/>
                    <a:pt x="3700983" y="2207068"/>
                  </a:cubicBezTo>
                  <a:lnTo>
                    <a:pt x="3700983" y="555724"/>
                  </a:lnTo>
                  <a:cubicBezTo>
                    <a:pt x="3700983" y="327714"/>
                    <a:pt x="3516144" y="142875"/>
                    <a:pt x="3288134" y="142875"/>
                  </a:cubicBezTo>
                  <a:close/>
                  <a:moveTo>
                    <a:pt x="456060" y="0"/>
                  </a:moveTo>
                  <a:lnTo>
                    <a:pt x="3432372" y="0"/>
                  </a:lnTo>
                  <a:cubicBezTo>
                    <a:pt x="3684247" y="0"/>
                    <a:pt x="3888432" y="204185"/>
                    <a:pt x="3888432" y="456060"/>
                  </a:cubicBezTo>
                  <a:lnTo>
                    <a:pt x="3888432" y="2280244"/>
                  </a:lnTo>
                  <a:cubicBezTo>
                    <a:pt x="3888432" y="2532119"/>
                    <a:pt x="3684247" y="2736304"/>
                    <a:pt x="3432372" y="2736304"/>
                  </a:cubicBezTo>
                  <a:lnTo>
                    <a:pt x="456060" y="2736304"/>
                  </a:lnTo>
                  <a:cubicBezTo>
                    <a:pt x="204185" y="2736304"/>
                    <a:pt x="0" y="2532119"/>
                    <a:pt x="0" y="2280244"/>
                  </a:cubicBezTo>
                  <a:lnTo>
                    <a:pt x="0" y="456060"/>
                  </a:lnTo>
                  <a:cubicBezTo>
                    <a:pt x="0" y="204185"/>
                    <a:pt x="204185" y="0"/>
                    <a:pt x="4560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0" name="Freeform 25">
              <a:extLst>
                <a:ext uri="{FF2B5EF4-FFF2-40B4-BE49-F238E27FC236}">
                  <a16:creationId xmlns:a16="http://schemas.microsoft.com/office/drawing/2014/main" id="{66C83CF2-9280-44CE-88E6-50B6B5A58C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8244" y="5398653"/>
              <a:ext cx="300703" cy="366439"/>
            </a:xfrm>
            <a:custGeom>
              <a:avLst/>
              <a:gdLst/>
              <a:ahLst/>
              <a:cxnLst/>
              <a:rect l="l" t="t" r="r" b="b"/>
              <a:pathLst>
                <a:path w="3240944" h="3949460">
                  <a:moveTo>
                    <a:pt x="2411668" y="919204"/>
                  </a:moveTo>
                  <a:cubicBezTo>
                    <a:pt x="2652037" y="921566"/>
                    <a:pt x="2997179" y="1088232"/>
                    <a:pt x="3147060" y="1333480"/>
                  </a:cubicBezTo>
                  <a:cubicBezTo>
                    <a:pt x="2837519" y="1559133"/>
                    <a:pt x="2713715" y="1818123"/>
                    <a:pt x="2716116" y="2148550"/>
                  </a:cubicBezTo>
                  <a:cubicBezTo>
                    <a:pt x="2724370" y="2506677"/>
                    <a:pt x="2937416" y="2788602"/>
                    <a:pt x="3240944" y="2908604"/>
                  </a:cubicBezTo>
                  <a:cubicBezTo>
                    <a:pt x="3111039" y="3296832"/>
                    <a:pt x="2835874" y="3920800"/>
                    <a:pt x="2360688" y="3949460"/>
                  </a:cubicBezTo>
                  <a:cubicBezTo>
                    <a:pt x="2104982" y="3948826"/>
                    <a:pt x="1887379" y="3871989"/>
                    <a:pt x="1655487" y="3790391"/>
                  </a:cubicBezTo>
                  <a:cubicBezTo>
                    <a:pt x="1465920" y="3881513"/>
                    <a:pt x="1178719" y="3984543"/>
                    <a:pt x="936764" y="3932790"/>
                  </a:cubicBezTo>
                  <a:cubicBezTo>
                    <a:pt x="634032" y="3867349"/>
                    <a:pt x="33306" y="3304229"/>
                    <a:pt x="0" y="2002921"/>
                  </a:cubicBezTo>
                  <a:cubicBezTo>
                    <a:pt x="5122" y="1625861"/>
                    <a:pt x="224231" y="988116"/>
                    <a:pt x="1004287" y="951010"/>
                  </a:cubicBezTo>
                  <a:cubicBezTo>
                    <a:pt x="1237754" y="955627"/>
                    <a:pt x="1430737" y="1013358"/>
                    <a:pt x="1654678" y="1150601"/>
                  </a:cubicBezTo>
                  <a:cubicBezTo>
                    <a:pt x="1907007" y="1025844"/>
                    <a:pt x="2042657" y="934423"/>
                    <a:pt x="2411668" y="919204"/>
                  </a:cubicBezTo>
                  <a:close/>
                  <a:moveTo>
                    <a:pt x="2423572" y="0"/>
                  </a:moveTo>
                  <a:cubicBezTo>
                    <a:pt x="2449670" y="236641"/>
                    <a:pt x="2449574" y="370890"/>
                    <a:pt x="2275646" y="605149"/>
                  </a:cubicBezTo>
                  <a:cubicBezTo>
                    <a:pt x="2098536" y="787863"/>
                    <a:pt x="1909519" y="903902"/>
                    <a:pt x="1627634" y="908022"/>
                  </a:cubicBezTo>
                  <a:cubicBezTo>
                    <a:pt x="1601565" y="662380"/>
                    <a:pt x="1689794" y="371496"/>
                    <a:pt x="1823269" y="256823"/>
                  </a:cubicBezTo>
                  <a:cubicBezTo>
                    <a:pt x="1945582" y="131527"/>
                    <a:pt x="2156003" y="39571"/>
                    <a:pt x="2423572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Rounded Rectangle 8">
              <a:extLst>
                <a:ext uri="{FF2B5EF4-FFF2-40B4-BE49-F238E27FC236}">
                  <a16:creationId xmlns:a16="http://schemas.microsoft.com/office/drawing/2014/main" id="{4A3EBE81-5E07-4BBC-98BC-BA89E04298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0500" y="2582839"/>
              <a:ext cx="300170" cy="347427"/>
            </a:xfrm>
            <a:custGeom>
              <a:avLst/>
              <a:gdLst/>
              <a:ahLst/>
              <a:cxnLst/>
              <a:rect l="l" t="t" r="r" b="b"/>
              <a:pathLst>
                <a:path w="3319870" h="3842533">
                  <a:moveTo>
                    <a:pt x="579936" y="1296382"/>
                  </a:moveTo>
                  <a:lnTo>
                    <a:pt x="2739936" y="1296382"/>
                  </a:lnTo>
                  <a:lnTo>
                    <a:pt x="2739936" y="2796543"/>
                  </a:lnTo>
                  <a:cubicBezTo>
                    <a:pt x="2739936" y="2962250"/>
                    <a:pt x="2605604" y="3096582"/>
                    <a:pt x="2439897" y="3096582"/>
                  </a:cubicBezTo>
                  <a:lnTo>
                    <a:pt x="2272003" y="3096582"/>
                  </a:lnTo>
                  <a:lnTo>
                    <a:pt x="2272003" y="3590505"/>
                  </a:lnTo>
                  <a:cubicBezTo>
                    <a:pt x="2272003" y="3729696"/>
                    <a:pt x="2159166" y="3842533"/>
                    <a:pt x="2019975" y="3842533"/>
                  </a:cubicBezTo>
                  <a:cubicBezTo>
                    <a:pt x="1880784" y="3842533"/>
                    <a:pt x="1767947" y="3729696"/>
                    <a:pt x="1767947" y="3590505"/>
                  </a:cubicBezTo>
                  <a:lnTo>
                    <a:pt x="1767947" y="3096582"/>
                  </a:lnTo>
                  <a:lnTo>
                    <a:pt x="1492066" y="3096582"/>
                  </a:lnTo>
                  <a:lnTo>
                    <a:pt x="1492066" y="3590505"/>
                  </a:lnTo>
                  <a:cubicBezTo>
                    <a:pt x="1492066" y="3729696"/>
                    <a:pt x="1379229" y="3842533"/>
                    <a:pt x="1240038" y="3842533"/>
                  </a:cubicBezTo>
                  <a:cubicBezTo>
                    <a:pt x="1100847" y="3842533"/>
                    <a:pt x="988010" y="3729696"/>
                    <a:pt x="988010" y="3590505"/>
                  </a:cubicBezTo>
                  <a:lnTo>
                    <a:pt x="988010" y="3096582"/>
                  </a:lnTo>
                  <a:lnTo>
                    <a:pt x="879975" y="3096582"/>
                  </a:lnTo>
                  <a:cubicBezTo>
                    <a:pt x="714268" y="3096582"/>
                    <a:pt x="579936" y="2962250"/>
                    <a:pt x="579936" y="2796543"/>
                  </a:cubicBezTo>
                  <a:close/>
                  <a:moveTo>
                    <a:pt x="3067842" y="1281925"/>
                  </a:moveTo>
                  <a:cubicBezTo>
                    <a:pt x="3207033" y="1281925"/>
                    <a:pt x="3319870" y="1394762"/>
                    <a:pt x="3319870" y="1533953"/>
                  </a:cubicBezTo>
                  <a:lnTo>
                    <a:pt x="3319870" y="2505897"/>
                  </a:lnTo>
                  <a:cubicBezTo>
                    <a:pt x="3319870" y="2645088"/>
                    <a:pt x="3207033" y="2757925"/>
                    <a:pt x="3067842" y="2757925"/>
                  </a:cubicBezTo>
                  <a:cubicBezTo>
                    <a:pt x="2928651" y="2757925"/>
                    <a:pt x="2815814" y="2645088"/>
                    <a:pt x="2815814" y="2505897"/>
                  </a:cubicBezTo>
                  <a:lnTo>
                    <a:pt x="2815814" y="1533953"/>
                  </a:lnTo>
                  <a:cubicBezTo>
                    <a:pt x="2815814" y="1394762"/>
                    <a:pt x="2928651" y="1281925"/>
                    <a:pt x="3067842" y="1281925"/>
                  </a:cubicBezTo>
                  <a:close/>
                  <a:moveTo>
                    <a:pt x="252028" y="1281925"/>
                  </a:moveTo>
                  <a:cubicBezTo>
                    <a:pt x="391219" y="1281925"/>
                    <a:pt x="504056" y="1394762"/>
                    <a:pt x="504056" y="1533953"/>
                  </a:cubicBezTo>
                  <a:lnTo>
                    <a:pt x="504056" y="2505897"/>
                  </a:lnTo>
                  <a:cubicBezTo>
                    <a:pt x="504056" y="2645088"/>
                    <a:pt x="391219" y="2757925"/>
                    <a:pt x="252028" y="2757925"/>
                  </a:cubicBezTo>
                  <a:cubicBezTo>
                    <a:pt x="112837" y="2757925"/>
                    <a:pt x="0" y="2645088"/>
                    <a:pt x="0" y="2505897"/>
                  </a:cubicBezTo>
                  <a:lnTo>
                    <a:pt x="0" y="1533953"/>
                  </a:lnTo>
                  <a:cubicBezTo>
                    <a:pt x="0" y="1394762"/>
                    <a:pt x="112837" y="1281925"/>
                    <a:pt x="252028" y="1281925"/>
                  </a:cubicBezTo>
                  <a:close/>
                  <a:moveTo>
                    <a:pt x="2134062" y="558521"/>
                  </a:moveTo>
                  <a:cubicBezTo>
                    <a:pt x="2073373" y="558521"/>
                    <a:pt x="2024174" y="607720"/>
                    <a:pt x="2024174" y="668409"/>
                  </a:cubicBezTo>
                  <a:cubicBezTo>
                    <a:pt x="2024174" y="729098"/>
                    <a:pt x="2073373" y="778297"/>
                    <a:pt x="2134062" y="778297"/>
                  </a:cubicBezTo>
                  <a:cubicBezTo>
                    <a:pt x="2194751" y="778297"/>
                    <a:pt x="2243950" y="729098"/>
                    <a:pt x="2243950" y="668409"/>
                  </a:cubicBezTo>
                  <a:cubicBezTo>
                    <a:pt x="2243950" y="607720"/>
                    <a:pt x="2194751" y="558521"/>
                    <a:pt x="2134062" y="558521"/>
                  </a:cubicBezTo>
                  <a:close/>
                  <a:moveTo>
                    <a:pt x="1177409" y="558521"/>
                  </a:moveTo>
                  <a:cubicBezTo>
                    <a:pt x="1116720" y="558521"/>
                    <a:pt x="1067521" y="607720"/>
                    <a:pt x="1067521" y="668409"/>
                  </a:cubicBezTo>
                  <a:cubicBezTo>
                    <a:pt x="1067521" y="729098"/>
                    <a:pt x="1116720" y="778297"/>
                    <a:pt x="1177409" y="778297"/>
                  </a:cubicBezTo>
                  <a:cubicBezTo>
                    <a:pt x="1238098" y="778297"/>
                    <a:pt x="1287297" y="729098"/>
                    <a:pt x="1287297" y="668409"/>
                  </a:cubicBezTo>
                  <a:cubicBezTo>
                    <a:pt x="1287297" y="607720"/>
                    <a:pt x="1238098" y="558521"/>
                    <a:pt x="1177409" y="558521"/>
                  </a:cubicBezTo>
                  <a:close/>
                  <a:moveTo>
                    <a:pt x="1041854" y="0"/>
                  </a:moveTo>
                  <a:lnTo>
                    <a:pt x="1215617" y="300965"/>
                  </a:lnTo>
                  <a:cubicBezTo>
                    <a:pt x="1350827" y="238508"/>
                    <a:pt x="1501239" y="204386"/>
                    <a:pt x="1659158" y="204272"/>
                  </a:cubicBezTo>
                  <a:cubicBezTo>
                    <a:pt x="1823689" y="204153"/>
                    <a:pt x="1980124" y="240963"/>
                    <a:pt x="2119837" y="308065"/>
                  </a:cubicBezTo>
                  <a:lnTo>
                    <a:pt x="2297698" y="0"/>
                  </a:lnTo>
                  <a:lnTo>
                    <a:pt x="2391229" y="54000"/>
                  </a:lnTo>
                  <a:lnTo>
                    <a:pt x="2215205" y="358882"/>
                  </a:lnTo>
                  <a:cubicBezTo>
                    <a:pt x="2507692" y="533629"/>
                    <a:pt x="2710924" y="843756"/>
                    <a:pt x="2737127" y="1206450"/>
                  </a:cubicBezTo>
                  <a:cubicBezTo>
                    <a:pt x="2018962" y="1206967"/>
                    <a:pt x="1300797" y="1207483"/>
                    <a:pt x="582632" y="1208000"/>
                  </a:cubicBezTo>
                  <a:cubicBezTo>
                    <a:pt x="608780" y="838665"/>
                    <a:pt x="818541" y="523565"/>
                    <a:pt x="1119462" y="350420"/>
                  </a:cubicBezTo>
                  <a:lnTo>
                    <a:pt x="948323" y="5400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Oval 10">
              <a:extLst>
                <a:ext uri="{FF2B5EF4-FFF2-40B4-BE49-F238E27FC236}">
                  <a16:creationId xmlns:a16="http://schemas.microsoft.com/office/drawing/2014/main" id="{C0C7969F-A090-4D7D-AE69-3189145127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45011" y="2518278"/>
              <a:ext cx="340001" cy="338281"/>
            </a:xfrm>
            <a:custGeom>
              <a:avLst/>
              <a:gdLst/>
              <a:ahLst/>
              <a:cxnLst/>
              <a:rect l="l" t="t" r="r" b="b"/>
              <a:pathLst>
                <a:path w="2956013" h="2941055">
                  <a:moveTo>
                    <a:pt x="2169165" y="2259549"/>
                  </a:moveTo>
                  <a:cubicBezTo>
                    <a:pt x="2305163" y="2320579"/>
                    <a:pt x="2430502" y="2400997"/>
                    <a:pt x="2542352" y="2496872"/>
                  </a:cubicBezTo>
                  <a:cubicBezTo>
                    <a:pt x="2303978" y="2744099"/>
                    <a:pt x="1979593" y="2907447"/>
                    <a:pt x="1617206" y="2939204"/>
                  </a:cubicBezTo>
                  <a:lnTo>
                    <a:pt x="1588575" y="2925411"/>
                  </a:lnTo>
                  <a:cubicBezTo>
                    <a:pt x="1835671" y="2758142"/>
                    <a:pt x="2037335" y="2529257"/>
                    <a:pt x="2169165" y="2259549"/>
                  </a:cubicBezTo>
                  <a:close/>
                  <a:moveTo>
                    <a:pt x="797309" y="2254509"/>
                  </a:moveTo>
                  <a:cubicBezTo>
                    <a:pt x="928512" y="2525684"/>
                    <a:pt x="1129977" y="2756161"/>
                    <a:pt x="1376879" y="2925229"/>
                  </a:cubicBezTo>
                  <a:cubicBezTo>
                    <a:pt x="1367940" y="2931748"/>
                    <a:pt x="1358086" y="2936536"/>
                    <a:pt x="1348086" y="2941055"/>
                  </a:cubicBezTo>
                  <a:cubicBezTo>
                    <a:pt x="981929" y="2910776"/>
                    <a:pt x="654006" y="2746454"/>
                    <a:pt x="413461" y="2497054"/>
                  </a:cubicBezTo>
                  <a:cubicBezTo>
                    <a:pt x="528278" y="2398621"/>
                    <a:pt x="657289" y="2316447"/>
                    <a:pt x="797309" y="2254509"/>
                  </a:cubicBezTo>
                  <a:close/>
                  <a:moveTo>
                    <a:pt x="1426305" y="2108791"/>
                  </a:moveTo>
                  <a:lnTo>
                    <a:pt x="1426305" y="2824067"/>
                  </a:lnTo>
                  <a:cubicBezTo>
                    <a:pt x="1203050" y="2668305"/>
                    <a:pt x="1020431" y="2458508"/>
                    <a:pt x="899682" y="2212532"/>
                  </a:cubicBezTo>
                  <a:cubicBezTo>
                    <a:pt x="1063835" y="2148883"/>
                    <a:pt x="1241204" y="2112683"/>
                    <a:pt x="1426305" y="2108791"/>
                  </a:cubicBezTo>
                  <a:close/>
                  <a:moveTo>
                    <a:pt x="1527809" y="2108695"/>
                  </a:moveTo>
                  <a:cubicBezTo>
                    <a:pt x="1717707" y="2112557"/>
                    <a:pt x="1899494" y="2150291"/>
                    <a:pt x="2067336" y="2216559"/>
                  </a:cubicBezTo>
                  <a:cubicBezTo>
                    <a:pt x="1943936" y="2466549"/>
                    <a:pt x="1756622" y="2679032"/>
                    <a:pt x="1527809" y="2835300"/>
                  </a:cubicBezTo>
                  <a:close/>
                  <a:moveTo>
                    <a:pt x="2354776" y="1530125"/>
                  </a:moveTo>
                  <a:lnTo>
                    <a:pt x="2955077" y="1530125"/>
                  </a:lnTo>
                  <a:cubicBezTo>
                    <a:pt x="2942393" y="1866074"/>
                    <a:pt x="2817414" y="2173186"/>
                    <a:pt x="2615767" y="2414127"/>
                  </a:cubicBezTo>
                  <a:cubicBezTo>
                    <a:pt x="2496453" y="2311434"/>
                    <a:pt x="2362630" y="2225327"/>
                    <a:pt x="2217376" y="2159975"/>
                  </a:cubicBezTo>
                  <a:cubicBezTo>
                    <a:pt x="2300477" y="1965771"/>
                    <a:pt x="2348521" y="1753185"/>
                    <a:pt x="2354776" y="1530125"/>
                  </a:cubicBezTo>
                  <a:close/>
                  <a:moveTo>
                    <a:pt x="1527809" y="1530125"/>
                  </a:moveTo>
                  <a:lnTo>
                    <a:pt x="2244039" y="1530125"/>
                  </a:lnTo>
                  <a:cubicBezTo>
                    <a:pt x="2237819" y="1737690"/>
                    <a:pt x="2192963" y="1935525"/>
                    <a:pt x="2115825" y="2116496"/>
                  </a:cubicBezTo>
                  <a:cubicBezTo>
                    <a:pt x="1933189" y="2043464"/>
                    <a:pt x="1735000" y="2001899"/>
                    <a:pt x="1527809" y="1997958"/>
                  </a:cubicBezTo>
                  <a:close/>
                  <a:moveTo>
                    <a:pt x="725097" y="1530125"/>
                  </a:moveTo>
                  <a:lnTo>
                    <a:pt x="1426305" y="1530125"/>
                  </a:lnTo>
                  <a:lnTo>
                    <a:pt x="1426305" y="1998054"/>
                  </a:lnTo>
                  <a:cubicBezTo>
                    <a:pt x="1224105" y="2002029"/>
                    <a:pt x="1030504" y="2041966"/>
                    <a:pt x="851699" y="2112283"/>
                  </a:cubicBezTo>
                  <a:cubicBezTo>
                    <a:pt x="775482" y="1932518"/>
                    <a:pt x="731260" y="1736112"/>
                    <a:pt x="725097" y="1530125"/>
                  </a:cubicBezTo>
                  <a:close/>
                  <a:moveTo>
                    <a:pt x="934" y="1530125"/>
                  </a:moveTo>
                  <a:lnTo>
                    <a:pt x="614360" y="1530125"/>
                  </a:lnTo>
                  <a:cubicBezTo>
                    <a:pt x="620543" y="1751166"/>
                    <a:pt x="667772" y="1961919"/>
                    <a:pt x="749235" y="2154869"/>
                  </a:cubicBezTo>
                  <a:cubicBezTo>
                    <a:pt x="599936" y="2221117"/>
                    <a:pt x="462426" y="2308980"/>
                    <a:pt x="340129" y="2414234"/>
                  </a:cubicBezTo>
                  <a:cubicBezTo>
                    <a:pt x="138582" y="2173144"/>
                    <a:pt x="13619" y="1866051"/>
                    <a:pt x="934" y="1530125"/>
                  </a:cubicBezTo>
                  <a:close/>
                  <a:moveTo>
                    <a:pt x="883886" y="768586"/>
                  </a:moveTo>
                  <a:cubicBezTo>
                    <a:pt x="1053566" y="831753"/>
                    <a:pt x="1236128" y="867407"/>
                    <a:pt x="1426305" y="871035"/>
                  </a:cubicBezTo>
                  <a:lnTo>
                    <a:pt x="1426305" y="1428622"/>
                  </a:lnTo>
                  <a:lnTo>
                    <a:pt x="724559" y="1428622"/>
                  </a:lnTo>
                  <a:cubicBezTo>
                    <a:pt x="730221" y="1192426"/>
                    <a:pt x="785872" y="968634"/>
                    <a:pt x="883886" y="768586"/>
                  </a:cubicBezTo>
                  <a:close/>
                  <a:moveTo>
                    <a:pt x="2083288" y="764501"/>
                  </a:moveTo>
                  <a:cubicBezTo>
                    <a:pt x="2182501" y="965616"/>
                    <a:pt x="2238869" y="1190833"/>
                    <a:pt x="2244577" y="1428622"/>
                  </a:cubicBezTo>
                  <a:lnTo>
                    <a:pt x="1527809" y="1428622"/>
                  </a:lnTo>
                  <a:lnTo>
                    <a:pt x="1527809" y="871130"/>
                  </a:lnTo>
                  <a:cubicBezTo>
                    <a:pt x="1722835" y="867528"/>
                    <a:pt x="1909881" y="830382"/>
                    <a:pt x="2083288" y="764501"/>
                  </a:cubicBezTo>
                  <a:close/>
                  <a:moveTo>
                    <a:pt x="375750" y="484510"/>
                  </a:moveTo>
                  <a:cubicBezTo>
                    <a:pt x="497688" y="583858"/>
                    <a:pt x="633678" y="666438"/>
                    <a:pt x="780212" y="729142"/>
                  </a:cubicBezTo>
                  <a:cubicBezTo>
                    <a:pt x="677519" y="941475"/>
                    <a:pt x="619429" y="1178562"/>
                    <a:pt x="613822" y="1428622"/>
                  </a:cubicBezTo>
                  <a:lnTo>
                    <a:pt x="0" y="1428622"/>
                  </a:lnTo>
                  <a:cubicBezTo>
                    <a:pt x="9263" y="1065848"/>
                    <a:pt x="149371" y="735691"/>
                    <a:pt x="375750" y="484510"/>
                  </a:cubicBezTo>
                  <a:close/>
                  <a:moveTo>
                    <a:pt x="2580304" y="484479"/>
                  </a:moveTo>
                  <a:cubicBezTo>
                    <a:pt x="2806628" y="735651"/>
                    <a:pt x="2946750" y="1065827"/>
                    <a:pt x="2956013" y="1428622"/>
                  </a:cubicBezTo>
                  <a:lnTo>
                    <a:pt x="2355314" y="1428622"/>
                  </a:lnTo>
                  <a:cubicBezTo>
                    <a:pt x="2349636" y="1176504"/>
                    <a:pt x="2290630" y="937573"/>
                    <a:pt x="2186241" y="724113"/>
                  </a:cubicBezTo>
                  <a:cubicBezTo>
                    <a:pt x="2328935" y="662418"/>
                    <a:pt x="2461323" y="581449"/>
                    <a:pt x="2580304" y="484479"/>
                  </a:cubicBezTo>
                  <a:close/>
                  <a:moveTo>
                    <a:pt x="1426305" y="124032"/>
                  </a:moveTo>
                  <a:lnTo>
                    <a:pt x="1426305" y="760298"/>
                  </a:lnTo>
                  <a:cubicBezTo>
                    <a:pt x="1253727" y="756791"/>
                    <a:pt x="1087879" y="724966"/>
                    <a:pt x="933247" y="668842"/>
                  </a:cubicBezTo>
                  <a:cubicBezTo>
                    <a:pt x="1054039" y="451822"/>
                    <a:pt x="1223389" y="265609"/>
                    <a:pt x="1426305" y="124032"/>
                  </a:cubicBezTo>
                  <a:close/>
                  <a:moveTo>
                    <a:pt x="1527809" y="112799"/>
                  </a:moveTo>
                  <a:cubicBezTo>
                    <a:pt x="1736145" y="255085"/>
                    <a:pt x="1910079" y="443973"/>
                    <a:pt x="2033951" y="664748"/>
                  </a:cubicBezTo>
                  <a:cubicBezTo>
                    <a:pt x="1875578" y="723616"/>
                    <a:pt x="1705238" y="756901"/>
                    <a:pt x="1527809" y="760394"/>
                  </a:cubicBezTo>
                  <a:close/>
                  <a:moveTo>
                    <a:pt x="1632157" y="1693"/>
                  </a:moveTo>
                  <a:cubicBezTo>
                    <a:pt x="1969090" y="34839"/>
                    <a:pt x="2272411" y="181752"/>
                    <a:pt x="2502559" y="404493"/>
                  </a:cubicBezTo>
                  <a:cubicBezTo>
                    <a:pt x="2392455" y="493535"/>
                    <a:pt x="2270018" y="567692"/>
                    <a:pt x="2138287" y="624414"/>
                  </a:cubicBezTo>
                  <a:cubicBezTo>
                    <a:pt x="2004803" y="382989"/>
                    <a:pt x="1815448" y="176841"/>
                    <a:pt x="1587368" y="23269"/>
                  </a:cubicBezTo>
                  <a:close/>
                  <a:moveTo>
                    <a:pt x="1333466" y="0"/>
                  </a:moveTo>
                  <a:lnTo>
                    <a:pt x="1376468" y="23177"/>
                  </a:lnTo>
                  <a:cubicBezTo>
                    <a:pt x="1149236" y="178863"/>
                    <a:pt x="960516" y="386575"/>
                    <a:pt x="827965" y="629347"/>
                  </a:cubicBezTo>
                  <a:cubicBezTo>
                    <a:pt x="692459" y="571593"/>
                    <a:pt x="566467" y="495851"/>
                    <a:pt x="453430" y="404475"/>
                  </a:cubicBezTo>
                  <a:cubicBezTo>
                    <a:pt x="685742" y="179438"/>
                    <a:pt x="992667" y="31629"/>
                    <a:pt x="1333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6B9186B4-3CAE-4B1B-9EE5-82556E22D24C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45251" y="2251006"/>
              <a:ext cx="441966" cy="281210"/>
            </a:xfrm>
            <a:custGeom>
              <a:avLst/>
              <a:gdLst/>
              <a:ahLst/>
              <a:cxnLst/>
              <a:rect l="l" t="t" r="r" b="b"/>
              <a:pathLst>
                <a:path w="3980365" h="2532594">
                  <a:moveTo>
                    <a:pt x="1988360" y="58973"/>
                  </a:moveTo>
                  <a:cubicBezTo>
                    <a:pt x="1988306" y="58975"/>
                    <a:pt x="1988252" y="58977"/>
                    <a:pt x="1988199" y="58995"/>
                  </a:cubicBezTo>
                  <a:cubicBezTo>
                    <a:pt x="1988145" y="58977"/>
                    <a:pt x="1988091" y="58975"/>
                    <a:pt x="1988037" y="58973"/>
                  </a:cubicBezTo>
                  <a:lnTo>
                    <a:pt x="1988037" y="59017"/>
                  </a:lnTo>
                  <a:cubicBezTo>
                    <a:pt x="1574406" y="74019"/>
                    <a:pt x="1375335" y="406725"/>
                    <a:pt x="1370318" y="708381"/>
                  </a:cubicBezTo>
                  <a:cubicBezTo>
                    <a:pt x="1362506" y="1089140"/>
                    <a:pt x="1497435" y="1312904"/>
                    <a:pt x="1568575" y="1407072"/>
                  </a:cubicBezTo>
                  <a:cubicBezTo>
                    <a:pt x="1631785" y="1490670"/>
                    <a:pt x="1727890" y="1649476"/>
                    <a:pt x="1617443" y="1704159"/>
                  </a:cubicBezTo>
                  <a:cubicBezTo>
                    <a:pt x="1318592" y="1846636"/>
                    <a:pt x="1062028" y="1946829"/>
                    <a:pt x="927030" y="2049664"/>
                  </a:cubicBezTo>
                  <a:cubicBezTo>
                    <a:pt x="705669" y="2234426"/>
                    <a:pt x="740656" y="2445615"/>
                    <a:pt x="754501" y="2532594"/>
                  </a:cubicBezTo>
                  <a:lnTo>
                    <a:pt x="1988199" y="2531551"/>
                  </a:lnTo>
                  <a:lnTo>
                    <a:pt x="3221896" y="2532594"/>
                  </a:lnTo>
                  <a:cubicBezTo>
                    <a:pt x="3235741" y="2445615"/>
                    <a:pt x="3270728" y="2234426"/>
                    <a:pt x="3049367" y="2049664"/>
                  </a:cubicBezTo>
                  <a:cubicBezTo>
                    <a:pt x="2914369" y="1946829"/>
                    <a:pt x="2657805" y="1846636"/>
                    <a:pt x="2358954" y="1704159"/>
                  </a:cubicBezTo>
                  <a:cubicBezTo>
                    <a:pt x="2248507" y="1649476"/>
                    <a:pt x="2344612" y="1490670"/>
                    <a:pt x="2407822" y="1407072"/>
                  </a:cubicBezTo>
                  <a:cubicBezTo>
                    <a:pt x="2478962" y="1312904"/>
                    <a:pt x="2613891" y="1089140"/>
                    <a:pt x="2606079" y="708381"/>
                  </a:cubicBezTo>
                  <a:cubicBezTo>
                    <a:pt x="2601062" y="406725"/>
                    <a:pt x="2401991" y="74019"/>
                    <a:pt x="1988360" y="59017"/>
                  </a:cubicBezTo>
                  <a:close/>
                  <a:moveTo>
                    <a:pt x="1093515" y="0"/>
                  </a:moveTo>
                  <a:cubicBezTo>
                    <a:pt x="736613" y="12826"/>
                    <a:pt x="553627" y="327881"/>
                    <a:pt x="549299" y="588096"/>
                  </a:cubicBezTo>
                  <a:cubicBezTo>
                    <a:pt x="542562" y="916461"/>
                    <a:pt x="658924" y="1109434"/>
                    <a:pt x="720275" y="1190644"/>
                  </a:cubicBezTo>
                  <a:cubicBezTo>
                    <a:pt x="774787" y="1262738"/>
                    <a:pt x="857667" y="1399692"/>
                    <a:pt x="762418" y="1446850"/>
                  </a:cubicBezTo>
                  <a:cubicBezTo>
                    <a:pt x="504691" y="1569722"/>
                    <a:pt x="283431" y="1656128"/>
                    <a:pt x="167010" y="1744812"/>
                  </a:cubicBezTo>
                  <a:cubicBezTo>
                    <a:pt x="-23891" y="1904150"/>
                    <a:pt x="672" y="2013351"/>
                    <a:pt x="1392" y="2161289"/>
                  </a:cubicBezTo>
                  <a:cubicBezTo>
                    <a:pt x="356083" y="2160989"/>
                    <a:pt x="261990" y="2166300"/>
                    <a:pt x="616681" y="2166000"/>
                  </a:cubicBezTo>
                  <a:cubicBezTo>
                    <a:pt x="794788" y="1846239"/>
                    <a:pt x="1045824" y="1778915"/>
                    <a:pt x="1453932" y="1593789"/>
                  </a:cubicBezTo>
                  <a:cubicBezTo>
                    <a:pt x="1171572" y="1115084"/>
                    <a:pt x="1046285" y="714919"/>
                    <a:pt x="1414663" y="124017"/>
                  </a:cubicBezTo>
                  <a:cubicBezTo>
                    <a:pt x="1309485" y="41539"/>
                    <a:pt x="1305280" y="26381"/>
                    <a:pt x="1093515" y="0"/>
                  </a:cubicBezTo>
                  <a:close/>
                  <a:moveTo>
                    <a:pt x="2886850" y="0"/>
                  </a:moveTo>
                  <a:cubicBezTo>
                    <a:pt x="2675085" y="26381"/>
                    <a:pt x="2670880" y="41539"/>
                    <a:pt x="2565702" y="124017"/>
                  </a:cubicBezTo>
                  <a:cubicBezTo>
                    <a:pt x="2934080" y="714919"/>
                    <a:pt x="2808793" y="1115084"/>
                    <a:pt x="2526433" y="1593789"/>
                  </a:cubicBezTo>
                  <a:cubicBezTo>
                    <a:pt x="2934542" y="1778915"/>
                    <a:pt x="3185577" y="1846239"/>
                    <a:pt x="3363685" y="2166000"/>
                  </a:cubicBezTo>
                  <a:cubicBezTo>
                    <a:pt x="3718376" y="2166300"/>
                    <a:pt x="3624282" y="2160989"/>
                    <a:pt x="3978973" y="2161289"/>
                  </a:cubicBezTo>
                  <a:cubicBezTo>
                    <a:pt x="3979693" y="2013351"/>
                    <a:pt x="4004256" y="1904150"/>
                    <a:pt x="3813355" y="1744812"/>
                  </a:cubicBezTo>
                  <a:cubicBezTo>
                    <a:pt x="3696934" y="1656128"/>
                    <a:pt x="3475674" y="1569722"/>
                    <a:pt x="3217947" y="1446850"/>
                  </a:cubicBezTo>
                  <a:cubicBezTo>
                    <a:pt x="3122698" y="1399692"/>
                    <a:pt x="3205579" y="1262738"/>
                    <a:pt x="3260090" y="1190644"/>
                  </a:cubicBezTo>
                  <a:cubicBezTo>
                    <a:pt x="3321441" y="1109434"/>
                    <a:pt x="3437803" y="916461"/>
                    <a:pt x="3431066" y="588096"/>
                  </a:cubicBezTo>
                  <a:cubicBezTo>
                    <a:pt x="3426739" y="327881"/>
                    <a:pt x="3243752" y="12826"/>
                    <a:pt x="28868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Rectangle 6">
              <a:extLst>
                <a:ext uri="{FF2B5EF4-FFF2-40B4-BE49-F238E27FC236}">
                  <a16:creationId xmlns:a16="http://schemas.microsoft.com/office/drawing/2014/main" id="{1AE4B125-6999-45DF-B3C8-56A855BA5E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03273" y="3365017"/>
              <a:ext cx="357359" cy="364685"/>
            </a:xfrm>
            <a:custGeom>
              <a:avLst/>
              <a:gdLst/>
              <a:ahLst/>
              <a:cxnLst/>
              <a:rect l="l" t="t" r="r" b="b"/>
              <a:pathLst>
                <a:path w="3860876" h="3940019">
                  <a:moveTo>
                    <a:pt x="3248876" y="1942264"/>
                  </a:moveTo>
                  <a:lnTo>
                    <a:pt x="3860876" y="1942264"/>
                  </a:lnTo>
                  <a:lnTo>
                    <a:pt x="3860876" y="2090815"/>
                  </a:lnTo>
                  <a:lnTo>
                    <a:pt x="3859023" y="2090815"/>
                  </a:lnTo>
                  <a:cubicBezTo>
                    <a:pt x="3817225" y="2949620"/>
                    <a:pt x="3215273" y="3679864"/>
                    <a:pt x="2378197" y="3884304"/>
                  </a:cubicBezTo>
                  <a:cubicBezTo>
                    <a:pt x="2219818" y="3922985"/>
                    <a:pt x="2060231" y="3941082"/>
                    <a:pt x="1902626" y="3939971"/>
                  </a:cubicBezTo>
                  <a:cubicBezTo>
                    <a:pt x="1286982" y="3935631"/>
                    <a:pt x="701577" y="3638194"/>
                    <a:pt x="337583" y="3128887"/>
                  </a:cubicBezTo>
                  <a:lnTo>
                    <a:pt x="30667" y="3435803"/>
                  </a:lnTo>
                  <a:lnTo>
                    <a:pt x="30667" y="2342045"/>
                  </a:lnTo>
                  <a:lnTo>
                    <a:pt x="1124425" y="2342045"/>
                  </a:lnTo>
                  <a:lnTo>
                    <a:pt x="781340" y="2685130"/>
                  </a:lnTo>
                  <a:cubicBezTo>
                    <a:pt x="1079782" y="3180935"/>
                    <a:pt x="1667379" y="3425841"/>
                    <a:pt x="2232517" y="3287817"/>
                  </a:cubicBezTo>
                  <a:cubicBezTo>
                    <a:pt x="2810639" y="3146622"/>
                    <a:pt x="3224897" y="2638979"/>
                    <a:pt x="3247291" y="2044286"/>
                  </a:cubicBezTo>
                  <a:lnTo>
                    <a:pt x="3248876" y="2044345"/>
                  </a:lnTo>
                  <a:close/>
                  <a:moveTo>
                    <a:pt x="1958249" y="48"/>
                  </a:moveTo>
                  <a:cubicBezTo>
                    <a:pt x="2573893" y="4388"/>
                    <a:pt x="3159298" y="301825"/>
                    <a:pt x="3523293" y="811132"/>
                  </a:cubicBezTo>
                  <a:lnTo>
                    <a:pt x="3830209" y="504216"/>
                  </a:lnTo>
                  <a:lnTo>
                    <a:pt x="3830209" y="1597974"/>
                  </a:lnTo>
                  <a:lnTo>
                    <a:pt x="2736450" y="1597974"/>
                  </a:lnTo>
                  <a:lnTo>
                    <a:pt x="3079535" y="1254889"/>
                  </a:lnTo>
                  <a:cubicBezTo>
                    <a:pt x="2781093" y="759084"/>
                    <a:pt x="2193496" y="514178"/>
                    <a:pt x="1628358" y="652202"/>
                  </a:cubicBezTo>
                  <a:cubicBezTo>
                    <a:pt x="1050236" y="793397"/>
                    <a:pt x="635978" y="1301040"/>
                    <a:pt x="613584" y="1895733"/>
                  </a:cubicBezTo>
                  <a:lnTo>
                    <a:pt x="612000" y="1895674"/>
                  </a:lnTo>
                  <a:lnTo>
                    <a:pt x="612000" y="1985958"/>
                  </a:lnTo>
                  <a:lnTo>
                    <a:pt x="0" y="1985958"/>
                  </a:lnTo>
                  <a:lnTo>
                    <a:pt x="0" y="1837407"/>
                  </a:lnTo>
                  <a:lnTo>
                    <a:pt x="2787" y="1837407"/>
                  </a:lnTo>
                  <a:cubicBezTo>
                    <a:pt x="49183" y="983705"/>
                    <a:pt x="649445" y="259216"/>
                    <a:pt x="1482678" y="55715"/>
                  </a:cubicBezTo>
                  <a:cubicBezTo>
                    <a:pt x="1641057" y="17034"/>
                    <a:pt x="1800644" y="-1063"/>
                    <a:pt x="1958249" y="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자유형: 도형 16">
              <a:extLst>
                <a:ext uri="{FF2B5EF4-FFF2-40B4-BE49-F238E27FC236}">
                  <a16:creationId xmlns:a16="http://schemas.microsoft.com/office/drawing/2014/main" id="{A1F6F3B5-823E-442B-809C-F7DFF41F20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28038" y="5418963"/>
              <a:ext cx="353455" cy="397548"/>
            </a:xfrm>
            <a:custGeom>
              <a:avLst/>
              <a:gdLst>
                <a:gd name="connsiteX0" fmla="*/ 1376433 w 2765122"/>
                <a:gd name="connsiteY0" fmla="*/ 2257187 h 3110058"/>
                <a:gd name="connsiteX1" fmla="*/ 1145400 w 2765122"/>
                <a:gd name="connsiteY1" fmla="*/ 2354829 h 3110058"/>
                <a:gd name="connsiteX2" fmla="*/ 1036105 w 2765122"/>
                <a:gd name="connsiteY2" fmla="*/ 2389775 h 3110058"/>
                <a:gd name="connsiteX3" fmla="*/ 1040146 w 2765122"/>
                <a:gd name="connsiteY3" fmla="*/ 2406930 h 3110058"/>
                <a:gd name="connsiteX4" fmla="*/ 1382560 w 2765122"/>
                <a:gd name="connsiteY4" fmla="*/ 2894301 h 3110058"/>
                <a:gd name="connsiteX5" fmla="*/ 1724974 w 2765122"/>
                <a:gd name="connsiteY5" fmla="*/ 2406930 h 3110058"/>
                <a:gd name="connsiteX6" fmla="*/ 1726723 w 2765122"/>
                <a:gd name="connsiteY6" fmla="*/ 2399874 h 3110058"/>
                <a:gd name="connsiteX7" fmla="*/ 1605728 w 2765122"/>
                <a:gd name="connsiteY7" fmla="*/ 2358846 h 3110058"/>
                <a:gd name="connsiteX8" fmla="*/ 1795887 w 2765122"/>
                <a:gd name="connsiteY8" fmla="*/ 2033026 h 3110058"/>
                <a:gd name="connsiteX9" fmla="*/ 1694075 w 2765122"/>
                <a:gd name="connsiteY9" fmla="*/ 2094586 h 3110058"/>
                <a:gd name="connsiteX10" fmla="*/ 1578650 w 2765122"/>
                <a:gd name="connsiteY10" fmla="*/ 2155153 h 3110058"/>
                <a:gd name="connsiteX11" fmla="*/ 1618821 w 2765122"/>
                <a:gd name="connsiteY11" fmla="*/ 2173994 h 3110058"/>
                <a:gd name="connsiteX12" fmla="*/ 1763952 w 2765122"/>
                <a:gd name="connsiteY12" fmla="*/ 2229138 h 3110058"/>
                <a:gd name="connsiteX13" fmla="*/ 1791432 w 2765122"/>
                <a:gd name="connsiteY13" fmla="*/ 2076334 h 3110058"/>
                <a:gd name="connsiteX14" fmla="*/ 969005 w 2765122"/>
                <a:gd name="connsiteY14" fmla="*/ 2030800 h 3110058"/>
                <a:gd name="connsiteX15" fmla="*/ 973688 w 2765122"/>
                <a:gd name="connsiteY15" fmla="*/ 2076334 h 3110058"/>
                <a:gd name="connsiteX16" fmla="*/ 997942 w 2765122"/>
                <a:gd name="connsiteY16" fmla="*/ 2219324 h 3110058"/>
                <a:gd name="connsiteX17" fmla="*/ 1135534 w 2765122"/>
                <a:gd name="connsiteY17" fmla="*/ 2169774 h 3110058"/>
                <a:gd name="connsiteX18" fmla="*/ 1176026 w 2765122"/>
                <a:gd name="connsiteY18" fmla="*/ 2151638 h 3110058"/>
                <a:gd name="connsiteX19" fmla="*/ 1061678 w 2765122"/>
                <a:gd name="connsiteY19" fmla="*/ 2089068 h 3110058"/>
                <a:gd name="connsiteX20" fmla="*/ 2270995 w 2765122"/>
                <a:gd name="connsiteY20" fmla="*/ 1682607 h 3110058"/>
                <a:gd name="connsiteX21" fmla="*/ 2193789 w 2765122"/>
                <a:gd name="connsiteY21" fmla="*/ 1749541 h 3110058"/>
                <a:gd name="connsiteX22" fmla="*/ 2080535 w 2765122"/>
                <a:gd name="connsiteY22" fmla="*/ 1839120 h 3110058"/>
                <a:gd name="connsiteX23" fmla="*/ 1988274 w 2765122"/>
                <a:gd name="connsiteY23" fmla="*/ 1905861 h 3110058"/>
                <a:gd name="connsiteX24" fmla="*/ 1956628 w 2765122"/>
                <a:gd name="connsiteY24" fmla="*/ 2160317 h 3110058"/>
                <a:gd name="connsiteX25" fmla="*/ 1929983 w 2765122"/>
                <a:gd name="connsiteY25" fmla="*/ 2282840 h 3110058"/>
                <a:gd name="connsiteX26" fmla="*/ 2032699 w 2765122"/>
                <a:gd name="connsiteY26" fmla="*/ 2311732 h 3110058"/>
                <a:gd name="connsiteX27" fmla="*/ 2530541 w 2765122"/>
                <a:gd name="connsiteY27" fmla="*/ 2244806 h 3110058"/>
                <a:gd name="connsiteX28" fmla="*/ 2289139 w 2765122"/>
                <a:gd name="connsiteY28" fmla="*/ 1700285 h 3110058"/>
                <a:gd name="connsiteX29" fmla="*/ 491768 w 2765122"/>
                <a:gd name="connsiteY29" fmla="*/ 1666932 h 3110058"/>
                <a:gd name="connsiteX30" fmla="*/ 473585 w 2765122"/>
                <a:gd name="connsiteY30" fmla="*/ 1684439 h 3110058"/>
                <a:gd name="connsiteX31" fmla="*/ 222717 w 2765122"/>
                <a:gd name="connsiteY31" fmla="*/ 2224664 h 3110058"/>
                <a:gd name="connsiteX32" fmla="*/ 719315 w 2765122"/>
                <a:gd name="connsiteY32" fmla="*/ 2300269 h 3110058"/>
                <a:gd name="connsiteX33" fmla="*/ 831176 w 2765122"/>
                <a:gd name="connsiteY33" fmla="*/ 2270901 h 3110058"/>
                <a:gd name="connsiteX34" fmla="*/ 808495 w 2765122"/>
                <a:gd name="connsiteY34" fmla="*/ 2160317 h 3110058"/>
                <a:gd name="connsiteX35" fmla="*/ 776012 w 2765122"/>
                <a:gd name="connsiteY35" fmla="*/ 1899134 h 3110058"/>
                <a:gd name="connsiteX36" fmla="*/ 679735 w 2765122"/>
                <a:gd name="connsiteY36" fmla="*/ 1826895 h 3110058"/>
                <a:gd name="connsiteX37" fmla="*/ 502637 w 2765122"/>
                <a:gd name="connsiteY37" fmla="*/ 1677612 h 3110058"/>
                <a:gd name="connsiteX38" fmla="*/ 2001099 w 2765122"/>
                <a:gd name="connsiteY38" fmla="*/ 1443878 h 3110058"/>
                <a:gd name="connsiteX39" fmla="*/ 2005588 w 2765122"/>
                <a:gd name="connsiteY39" fmla="*/ 1555029 h 3110058"/>
                <a:gd name="connsiteX40" fmla="*/ 2000712 w 2765122"/>
                <a:gd name="connsiteY40" fmla="*/ 1675767 h 3110058"/>
                <a:gd name="connsiteX41" fmla="*/ 2038461 w 2765122"/>
                <a:gd name="connsiteY41" fmla="*/ 1648469 h 3110058"/>
                <a:gd name="connsiteX42" fmla="*/ 2130505 w 2765122"/>
                <a:gd name="connsiteY42" fmla="*/ 1573751 h 3110058"/>
                <a:gd name="connsiteX43" fmla="*/ 2143759 w 2765122"/>
                <a:gd name="connsiteY43" fmla="*/ 1562074 h 3110058"/>
                <a:gd name="connsiteX44" fmla="*/ 2039991 w 2765122"/>
                <a:gd name="connsiteY44" fmla="*/ 1473050 h 3110058"/>
                <a:gd name="connsiteX45" fmla="*/ 764411 w 2765122"/>
                <a:gd name="connsiteY45" fmla="*/ 1434288 h 3110058"/>
                <a:gd name="connsiteX46" fmla="*/ 726661 w 2765122"/>
                <a:gd name="connsiteY46" fmla="*/ 1461587 h 3110058"/>
                <a:gd name="connsiteX47" fmla="*/ 634617 w 2765122"/>
                <a:gd name="connsiteY47" fmla="*/ 1536305 h 3110058"/>
                <a:gd name="connsiteX48" fmla="*/ 621360 w 2765122"/>
                <a:gd name="connsiteY48" fmla="*/ 1547985 h 3110058"/>
                <a:gd name="connsiteX49" fmla="*/ 725129 w 2765122"/>
                <a:gd name="connsiteY49" fmla="*/ 1637009 h 3110058"/>
                <a:gd name="connsiteX50" fmla="*/ 764024 w 2765122"/>
                <a:gd name="connsiteY50" fmla="*/ 1666183 h 3110058"/>
                <a:gd name="connsiteX51" fmla="*/ 759534 w 2765122"/>
                <a:gd name="connsiteY51" fmla="*/ 1555029 h 3110058"/>
                <a:gd name="connsiteX52" fmla="*/ 1386966 w 2765122"/>
                <a:gd name="connsiteY52" fmla="*/ 1049980 h 3110058"/>
                <a:gd name="connsiteX53" fmla="*/ 1160689 w 2765122"/>
                <a:gd name="connsiteY53" fmla="*/ 1170734 h 3110058"/>
                <a:gd name="connsiteX54" fmla="*/ 947211 w 2765122"/>
                <a:gd name="connsiteY54" fmla="*/ 1303680 h 3110058"/>
                <a:gd name="connsiteX55" fmla="*/ 938816 w 2765122"/>
                <a:gd name="connsiteY55" fmla="*/ 1555028 h 3110058"/>
                <a:gd name="connsiteX56" fmla="*/ 947046 w 2765122"/>
                <a:gd name="connsiteY56" fmla="*/ 1801432 h 3110058"/>
                <a:gd name="connsiteX57" fmla="*/ 1154015 w 2765122"/>
                <a:gd name="connsiteY57" fmla="*/ 1935392 h 3110058"/>
                <a:gd name="connsiteX58" fmla="*/ 1378151 w 2765122"/>
                <a:gd name="connsiteY58" fmla="*/ 2060078 h 3110058"/>
                <a:gd name="connsiteX59" fmla="*/ 1604433 w 2765122"/>
                <a:gd name="connsiteY59" fmla="*/ 1939321 h 3110058"/>
                <a:gd name="connsiteX60" fmla="*/ 1817909 w 2765122"/>
                <a:gd name="connsiteY60" fmla="*/ 1806377 h 3110058"/>
                <a:gd name="connsiteX61" fmla="*/ 1826304 w 2765122"/>
                <a:gd name="connsiteY61" fmla="*/ 1555028 h 3110058"/>
                <a:gd name="connsiteX62" fmla="*/ 1818074 w 2765122"/>
                <a:gd name="connsiteY62" fmla="*/ 1308628 h 3110058"/>
                <a:gd name="connsiteX63" fmla="*/ 1611105 w 2765122"/>
                <a:gd name="connsiteY63" fmla="*/ 1174667 h 3110058"/>
                <a:gd name="connsiteX64" fmla="*/ 1767179 w 2765122"/>
                <a:gd name="connsiteY64" fmla="*/ 890733 h 3110058"/>
                <a:gd name="connsiteX65" fmla="*/ 1629589 w 2765122"/>
                <a:gd name="connsiteY65" fmla="*/ 940281 h 3110058"/>
                <a:gd name="connsiteX66" fmla="*/ 1589093 w 2765122"/>
                <a:gd name="connsiteY66" fmla="*/ 958419 h 3110058"/>
                <a:gd name="connsiteX67" fmla="*/ 1703444 w 2765122"/>
                <a:gd name="connsiteY67" fmla="*/ 1020991 h 3110058"/>
                <a:gd name="connsiteX68" fmla="*/ 1796116 w 2765122"/>
                <a:gd name="connsiteY68" fmla="*/ 1079257 h 3110058"/>
                <a:gd name="connsiteX69" fmla="*/ 1791432 w 2765122"/>
                <a:gd name="connsiteY69" fmla="*/ 1033723 h 3110058"/>
                <a:gd name="connsiteX70" fmla="*/ 1001168 w 2765122"/>
                <a:gd name="connsiteY70" fmla="*/ 880921 h 3110058"/>
                <a:gd name="connsiteX71" fmla="*/ 973688 w 2765122"/>
                <a:gd name="connsiteY71" fmla="*/ 1033723 h 3110058"/>
                <a:gd name="connsiteX72" fmla="*/ 969233 w 2765122"/>
                <a:gd name="connsiteY72" fmla="*/ 1077033 h 3110058"/>
                <a:gd name="connsiteX73" fmla="*/ 1071048 w 2765122"/>
                <a:gd name="connsiteY73" fmla="*/ 1015472 h 3110058"/>
                <a:gd name="connsiteX74" fmla="*/ 1186470 w 2765122"/>
                <a:gd name="connsiteY74" fmla="*/ 954907 h 3110058"/>
                <a:gd name="connsiteX75" fmla="*/ 1146299 w 2765122"/>
                <a:gd name="connsiteY75" fmla="*/ 936065 h 3110058"/>
                <a:gd name="connsiteX76" fmla="*/ 2296662 w 2765122"/>
                <a:gd name="connsiteY76" fmla="*/ 783036 h 3110058"/>
                <a:gd name="connsiteX77" fmla="*/ 2045808 w 2765122"/>
                <a:gd name="connsiteY77" fmla="*/ 809787 h 3110058"/>
                <a:gd name="connsiteX78" fmla="*/ 1933945 w 2765122"/>
                <a:gd name="connsiteY78" fmla="*/ 839155 h 3110058"/>
                <a:gd name="connsiteX79" fmla="*/ 1956628 w 2765122"/>
                <a:gd name="connsiteY79" fmla="*/ 949742 h 3110058"/>
                <a:gd name="connsiteX80" fmla="*/ 1989111 w 2765122"/>
                <a:gd name="connsiteY80" fmla="*/ 1210925 h 3110058"/>
                <a:gd name="connsiteX81" fmla="*/ 2085387 w 2765122"/>
                <a:gd name="connsiteY81" fmla="*/ 1283163 h 3110058"/>
                <a:gd name="connsiteX82" fmla="*/ 2262485 w 2765122"/>
                <a:gd name="connsiteY82" fmla="*/ 1432446 h 3110058"/>
                <a:gd name="connsiteX83" fmla="*/ 2273353 w 2765122"/>
                <a:gd name="connsiteY83" fmla="*/ 1443125 h 3110058"/>
                <a:gd name="connsiteX84" fmla="*/ 2291537 w 2765122"/>
                <a:gd name="connsiteY84" fmla="*/ 1425616 h 3110058"/>
                <a:gd name="connsiteX85" fmla="*/ 2542406 w 2765122"/>
                <a:gd name="connsiteY85" fmla="*/ 885391 h 3110058"/>
                <a:gd name="connsiteX86" fmla="*/ 2296662 w 2765122"/>
                <a:gd name="connsiteY86" fmla="*/ 783036 h 3110058"/>
                <a:gd name="connsiteX87" fmla="*/ 482072 w 2765122"/>
                <a:gd name="connsiteY87" fmla="*/ 767202 h 3110058"/>
                <a:gd name="connsiteX88" fmla="*/ 234579 w 2765122"/>
                <a:gd name="connsiteY88" fmla="*/ 865253 h 3110058"/>
                <a:gd name="connsiteX89" fmla="*/ 475981 w 2765122"/>
                <a:gd name="connsiteY89" fmla="*/ 1409774 h 3110058"/>
                <a:gd name="connsiteX90" fmla="*/ 494126 w 2765122"/>
                <a:gd name="connsiteY90" fmla="*/ 1427453 h 3110058"/>
                <a:gd name="connsiteX91" fmla="*/ 571333 w 2765122"/>
                <a:gd name="connsiteY91" fmla="*/ 1360517 h 3110058"/>
                <a:gd name="connsiteX92" fmla="*/ 684587 w 2765122"/>
                <a:gd name="connsiteY92" fmla="*/ 1270938 h 3110058"/>
                <a:gd name="connsiteX93" fmla="*/ 776848 w 2765122"/>
                <a:gd name="connsiteY93" fmla="*/ 1204197 h 3110058"/>
                <a:gd name="connsiteX94" fmla="*/ 808495 w 2765122"/>
                <a:gd name="connsiteY94" fmla="*/ 949742 h 3110058"/>
                <a:gd name="connsiteX95" fmla="*/ 835139 w 2765122"/>
                <a:gd name="connsiteY95" fmla="*/ 827220 h 3110058"/>
                <a:gd name="connsiteX96" fmla="*/ 732420 w 2765122"/>
                <a:gd name="connsiteY96" fmla="*/ 798327 h 3110058"/>
                <a:gd name="connsiteX97" fmla="*/ 482072 w 2765122"/>
                <a:gd name="connsiteY97" fmla="*/ 767202 h 3110058"/>
                <a:gd name="connsiteX98" fmla="*/ 1382560 w 2765122"/>
                <a:gd name="connsiteY98" fmla="*/ 215755 h 3110058"/>
                <a:gd name="connsiteX99" fmla="*/ 1040146 w 2765122"/>
                <a:gd name="connsiteY99" fmla="*/ 703126 h 3110058"/>
                <a:gd name="connsiteX100" fmla="*/ 1038397 w 2765122"/>
                <a:gd name="connsiteY100" fmla="*/ 710184 h 3110058"/>
                <a:gd name="connsiteX101" fmla="*/ 1159394 w 2765122"/>
                <a:gd name="connsiteY101" fmla="*/ 751212 h 3110058"/>
                <a:gd name="connsiteX102" fmla="*/ 1388689 w 2765122"/>
                <a:gd name="connsiteY102" fmla="*/ 852872 h 3110058"/>
                <a:gd name="connsiteX103" fmla="*/ 1619722 w 2765122"/>
                <a:gd name="connsiteY103" fmla="*/ 755229 h 3110058"/>
                <a:gd name="connsiteX104" fmla="*/ 1729016 w 2765122"/>
                <a:gd name="connsiteY104" fmla="*/ 720284 h 3110058"/>
                <a:gd name="connsiteX105" fmla="*/ 1724974 w 2765122"/>
                <a:gd name="connsiteY105" fmla="*/ 703126 h 3110058"/>
                <a:gd name="connsiteX106" fmla="*/ 1382560 w 2765122"/>
                <a:gd name="connsiteY106" fmla="*/ 215755 h 3110058"/>
                <a:gd name="connsiteX107" fmla="*/ 1382561 w 2765122"/>
                <a:gd name="connsiteY107" fmla="*/ 0 h 3110058"/>
                <a:gd name="connsiteX108" fmla="*/ 1863319 w 2765122"/>
                <a:gd name="connsiteY108" fmla="*/ 565886 h 3110058"/>
                <a:gd name="connsiteX109" fmla="*/ 1892754 w 2765122"/>
                <a:gd name="connsiteY109" fmla="*/ 669221 h 3110058"/>
                <a:gd name="connsiteX110" fmla="*/ 1998805 w 2765122"/>
                <a:gd name="connsiteY110" fmla="*/ 644109 h 3110058"/>
                <a:gd name="connsiteX111" fmla="*/ 2729256 w 2765122"/>
                <a:gd name="connsiteY111" fmla="*/ 777515 h 3110058"/>
                <a:gd name="connsiteX112" fmla="*/ 2479563 w 2765122"/>
                <a:gd name="connsiteY112" fmla="*/ 1476806 h 3110058"/>
                <a:gd name="connsiteX113" fmla="*/ 2396868 w 2765122"/>
                <a:gd name="connsiteY113" fmla="*/ 1564493 h 3110058"/>
                <a:gd name="connsiteX114" fmla="*/ 2415853 w 2765122"/>
                <a:gd name="connsiteY114" fmla="*/ 1583149 h 3110058"/>
                <a:gd name="connsiteX115" fmla="*/ 2715481 w 2765122"/>
                <a:gd name="connsiteY115" fmla="*/ 2355928 h 3110058"/>
                <a:gd name="connsiteX116" fmla="*/ 1982813 w 2765122"/>
                <a:gd name="connsiteY116" fmla="*/ 2476565 h 3110058"/>
                <a:gd name="connsiteX117" fmla="*/ 1890625 w 2765122"/>
                <a:gd name="connsiteY117" fmla="*/ 2453030 h 3110058"/>
                <a:gd name="connsiteX118" fmla="*/ 1863319 w 2765122"/>
                <a:gd name="connsiteY118" fmla="*/ 2544172 h 3110058"/>
                <a:gd name="connsiteX119" fmla="*/ 1382561 w 2765122"/>
                <a:gd name="connsiteY119" fmla="*/ 3110058 h 3110058"/>
                <a:gd name="connsiteX120" fmla="*/ 901803 w 2765122"/>
                <a:gd name="connsiteY120" fmla="*/ 2544172 h 3110058"/>
                <a:gd name="connsiteX121" fmla="*/ 872368 w 2765122"/>
                <a:gd name="connsiteY121" fmla="*/ 2440837 h 3110058"/>
                <a:gd name="connsiteX122" fmla="*/ 766317 w 2765122"/>
                <a:gd name="connsiteY122" fmla="*/ 2465949 h 3110058"/>
                <a:gd name="connsiteX123" fmla="*/ 35866 w 2765122"/>
                <a:gd name="connsiteY123" fmla="*/ 2332544 h 3110058"/>
                <a:gd name="connsiteX124" fmla="*/ 285559 w 2765122"/>
                <a:gd name="connsiteY124" fmla="*/ 1633252 h 3110058"/>
                <a:gd name="connsiteX125" fmla="*/ 368254 w 2765122"/>
                <a:gd name="connsiteY125" fmla="*/ 1545565 h 3110058"/>
                <a:gd name="connsiteX126" fmla="*/ 349269 w 2765122"/>
                <a:gd name="connsiteY126" fmla="*/ 1526910 h 3110058"/>
                <a:gd name="connsiteX127" fmla="*/ 49641 w 2765122"/>
                <a:gd name="connsiteY127" fmla="*/ 754130 h 3110058"/>
                <a:gd name="connsiteX128" fmla="*/ 782309 w 2765122"/>
                <a:gd name="connsiteY128" fmla="*/ 633493 h 3110058"/>
                <a:gd name="connsiteX129" fmla="*/ 874497 w 2765122"/>
                <a:gd name="connsiteY129" fmla="*/ 657029 h 3110058"/>
                <a:gd name="connsiteX130" fmla="*/ 901803 w 2765122"/>
                <a:gd name="connsiteY130" fmla="*/ 565886 h 3110058"/>
                <a:gd name="connsiteX131" fmla="*/ 1382561 w 2765122"/>
                <a:gd name="connsiteY131" fmla="*/ 0 h 3110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2765122" h="3110058">
                  <a:moveTo>
                    <a:pt x="1376433" y="2257187"/>
                  </a:moveTo>
                  <a:lnTo>
                    <a:pt x="1145400" y="2354829"/>
                  </a:lnTo>
                  <a:lnTo>
                    <a:pt x="1036105" y="2389775"/>
                  </a:lnTo>
                  <a:lnTo>
                    <a:pt x="1040146" y="2406930"/>
                  </a:lnTo>
                  <a:cubicBezTo>
                    <a:pt x="1121535" y="2704580"/>
                    <a:pt x="1244707" y="2894301"/>
                    <a:pt x="1382560" y="2894301"/>
                  </a:cubicBezTo>
                  <a:cubicBezTo>
                    <a:pt x="1520414" y="2894301"/>
                    <a:pt x="1643585" y="2704580"/>
                    <a:pt x="1724974" y="2406930"/>
                  </a:cubicBezTo>
                  <a:lnTo>
                    <a:pt x="1726723" y="2399874"/>
                  </a:lnTo>
                  <a:lnTo>
                    <a:pt x="1605728" y="2358846"/>
                  </a:lnTo>
                  <a:close/>
                  <a:moveTo>
                    <a:pt x="1795887" y="2033026"/>
                  </a:moveTo>
                  <a:lnTo>
                    <a:pt x="1694075" y="2094586"/>
                  </a:lnTo>
                  <a:lnTo>
                    <a:pt x="1578650" y="2155153"/>
                  </a:lnTo>
                  <a:lnTo>
                    <a:pt x="1618821" y="2173994"/>
                  </a:lnTo>
                  <a:lnTo>
                    <a:pt x="1763952" y="2229138"/>
                  </a:lnTo>
                  <a:lnTo>
                    <a:pt x="1791432" y="2076334"/>
                  </a:lnTo>
                  <a:close/>
                  <a:moveTo>
                    <a:pt x="969005" y="2030800"/>
                  </a:moveTo>
                  <a:lnTo>
                    <a:pt x="973688" y="2076334"/>
                  </a:lnTo>
                  <a:lnTo>
                    <a:pt x="997942" y="2219324"/>
                  </a:lnTo>
                  <a:lnTo>
                    <a:pt x="1135534" y="2169774"/>
                  </a:lnTo>
                  <a:lnTo>
                    <a:pt x="1176026" y="2151638"/>
                  </a:lnTo>
                  <a:lnTo>
                    <a:pt x="1061678" y="2089068"/>
                  </a:lnTo>
                  <a:close/>
                  <a:moveTo>
                    <a:pt x="2270995" y="1682607"/>
                  </a:moveTo>
                  <a:lnTo>
                    <a:pt x="2193789" y="1749541"/>
                  </a:lnTo>
                  <a:cubicBezTo>
                    <a:pt x="2157450" y="1779622"/>
                    <a:pt x="2119670" y="1809519"/>
                    <a:pt x="2080535" y="1839120"/>
                  </a:cubicBezTo>
                  <a:lnTo>
                    <a:pt x="1988274" y="1905861"/>
                  </a:lnTo>
                  <a:lnTo>
                    <a:pt x="1956628" y="2160317"/>
                  </a:lnTo>
                  <a:lnTo>
                    <a:pt x="1929983" y="2282840"/>
                  </a:lnTo>
                  <a:lnTo>
                    <a:pt x="2032699" y="2311732"/>
                  </a:lnTo>
                  <a:cubicBezTo>
                    <a:pt x="2281801" y="2367725"/>
                    <a:pt x="2467430" y="2349840"/>
                    <a:pt x="2530541" y="2244806"/>
                  </a:cubicBezTo>
                  <a:cubicBezTo>
                    <a:pt x="2601541" y="2126643"/>
                    <a:pt x="2502356" y="1923350"/>
                    <a:pt x="2289139" y="1700285"/>
                  </a:cubicBezTo>
                  <a:close/>
                  <a:moveTo>
                    <a:pt x="491768" y="1666932"/>
                  </a:moveTo>
                  <a:lnTo>
                    <a:pt x="473585" y="1684439"/>
                  </a:lnTo>
                  <a:cubicBezTo>
                    <a:pt x="256508" y="1903749"/>
                    <a:pt x="153790" y="2105280"/>
                    <a:pt x="222717" y="2224664"/>
                  </a:cubicBezTo>
                  <a:cubicBezTo>
                    <a:pt x="283985" y="2330784"/>
                    <a:pt x="469273" y="2351906"/>
                    <a:pt x="719315" y="2300269"/>
                  </a:cubicBezTo>
                  <a:lnTo>
                    <a:pt x="831176" y="2270901"/>
                  </a:lnTo>
                  <a:lnTo>
                    <a:pt x="808495" y="2160317"/>
                  </a:lnTo>
                  <a:lnTo>
                    <a:pt x="776012" y="1899134"/>
                  </a:lnTo>
                  <a:lnTo>
                    <a:pt x="679735" y="1826895"/>
                  </a:lnTo>
                  <a:cubicBezTo>
                    <a:pt x="616990" y="1777691"/>
                    <a:pt x="557836" y="1727770"/>
                    <a:pt x="502637" y="1677612"/>
                  </a:cubicBezTo>
                  <a:close/>
                  <a:moveTo>
                    <a:pt x="2001099" y="1443878"/>
                  </a:moveTo>
                  <a:lnTo>
                    <a:pt x="2005588" y="1555029"/>
                  </a:lnTo>
                  <a:lnTo>
                    <a:pt x="2000712" y="1675767"/>
                  </a:lnTo>
                  <a:lnTo>
                    <a:pt x="2038461" y="1648469"/>
                  </a:lnTo>
                  <a:cubicBezTo>
                    <a:pt x="2070345" y="1623579"/>
                    <a:pt x="2101053" y="1598643"/>
                    <a:pt x="2130505" y="1573751"/>
                  </a:cubicBezTo>
                  <a:lnTo>
                    <a:pt x="2143759" y="1562074"/>
                  </a:lnTo>
                  <a:lnTo>
                    <a:pt x="2039991" y="1473050"/>
                  </a:lnTo>
                  <a:close/>
                  <a:moveTo>
                    <a:pt x="764411" y="1434288"/>
                  </a:moveTo>
                  <a:lnTo>
                    <a:pt x="726661" y="1461587"/>
                  </a:lnTo>
                  <a:cubicBezTo>
                    <a:pt x="694778" y="1486477"/>
                    <a:pt x="664070" y="1511412"/>
                    <a:pt x="634617" y="1536305"/>
                  </a:cubicBezTo>
                  <a:lnTo>
                    <a:pt x="621360" y="1547985"/>
                  </a:lnTo>
                  <a:lnTo>
                    <a:pt x="725129" y="1637009"/>
                  </a:lnTo>
                  <a:lnTo>
                    <a:pt x="764024" y="1666183"/>
                  </a:lnTo>
                  <a:lnTo>
                    <a:pt x="759534" y="1555029"/>
                  </a:lnTo>
                  <a:close/>
                  <a:moveTo>
                    <a:pt x="1386966" y="1049980"/>
                  </a:moveTo>
                  <a:lnTo>
                    <a:pt x="1160689" y="1170734"/>
                  </a:lnTo>
                  <a:lnTo>
                    <a:pt x="947211" y="1303680"/>
                  </a:lnTo>
                  <a:lnTo>
                    <a:pt x="938816" y="1555028"/>
                  </a:lnTo>
                  <a:lnTo>
                    <a:pt x="947046" y="1801432"/>
                  </a:lnTo>
                  <a:lnTo>
                    <a:pt x="1154015" y="1935392"/>
                  </a:lnTo>
                  <a:lnTo>
                    <a:pt x="1378151" y="2060078"/>
                  </a:lnTo>
                  <a:lnTo>
                    <a:pt x="1604433" y="1939321"/>
                  </a:lnTo>
                  <a:lnTo>
                    <a:pt x="1817909" y="1806377"/>
                  </a:lnTo>
                  <a:lnTo>
                    <a:pt x="1826304" y="1555028"/>
                  </a:lnTo>
                  <a:lnTo>
                    <a:pt x="1818074" y="1308628"/>
                  </a:lnTo>
                  <a:lnTo>
                    <a:pt x="1611105" y="1174667"/>
                  </a:lnTo>
                  <a:close/>
                  <a:moveTo>
                    <a:pt x="1767179" y="890733"/>
                  </a:moveTo>
                  <a:lnTo>
                    <a:pt x="1629589" y="940281"/>
                  </a:lnTo>
                  <a:lnTo>
                    <a:pt x="1589093" y="958419"/>
                  </a:lnTo>
                  <a:lnTo>
                    <a:pt x="1703444" y="1020991"/>
                  </a:lnTo>
                  <a:lnTo>
                    <a:pt x="1796116" y="1079257"/>
                  </a:lnTo>
                  <a:lnTo>
                    <a:pt x="1791432" y="1033723"/>
                  </a:lnTo>
                  <a:close/>
                  <a:moveTo>
                    <a:pt x="1001168" y="880921"/>
                  </a:moveTo>
                  <a:lnTo>
                    <a:pt x="973688" y="1033723"/>
                  </a:lnTo>
                  <a:lnTo>
                    <a:pt x="969233" y="1077033"/>
                  </a:lnTo>
                  <a:lnTo>
                    <a:pt x="1071048" y="1015472"/>
                  </a:lnTo>
                  <a:lnTo>
                    <a:pt x="1186470" y="954907"/>
                  </a:lnTo>
                  <a:lnTo>
                    <a:pt x="1146299" y="936065"/>
                  </a:lnTo>
                  <a:close/>
                  <a:moveTo>
                    <a:pt x="2296662" y="783036"/>
                  </a:moveTo>
                  <a:cubicBezTo>
                    <a:pt x="2224233" y="781291"/>
                    <a:pt x="2139574" y="790423"/>
                    <a:pt x="2045808" y="809787"/>
                  </a:cubicBezTo>
                  <a:lnTo>
                    <a:pt x="1933945" y="839155"/>
                  </a:lnTo>
                  <a:lnTo>
                    <a:pt x="1956628" y="949742"/>
                  </a:lnTo>
                  <a:lnTo>
                    <a:pt x="1989111" y="1210925"/>
                  </a:lnTo>
                  <a:lnTo>
                    <a:pt x="2085387" y="1283163"/>
                  </a:lnTo>
                  <a:cubicBezTo>
                    <a:pt x="2148132" y="1332368"/>
                    <a:pt x="2207286" y="1382289"/>
                    <a:pt x="2262485" y="1432446"/>
                  </a:cubicBezTo>
                  <a:lnTo>
                    <a:pt x="2273353" y="1443125"/>
                  </a:lnTo>
                  <a:lnTo>
                    <a:pt x="2291537" y="1425616"/>
                  </a:lnTo>
                  <a:cubicBezTo>
                    <a:pt x="2508615" y="1206306"/>
                    <a:pt x="2611333" y="1004776"/>
                    <a:pt x="2542406" y="885391"/>
                  </a:cubicBezTo>
                  <a:cubicBezTo>
                    <a:pt x="2504113" y="819067"/>
                    <a:pt x="2417375" y="785944"/>
                    <a:pt x="2296662" y="783036"/>
                  </a:cubicBezTo>
                  <a:close/>
                  <a:moveTo>
                    <a:pt x="482072" y="767202"/>
                  </a:moveTo>
                  <a:cubicBezTo>
                    <a:pt x="361326" y="768003"/>
                    <a:pt x="274023" y="799606"/>
                    <a:pt x="234579" y="865253"/>
                  </a:cubicBezTo>
                  <a:cubicBezTo>
                    <a:pt x="163579" y="983417"/>
                    <a:pt x="262764" y="1186709"/>
                    <a:pt x="475981" y="1409774"/>
                  </a:cubicBezTo>
                  <a:lnTo>
                    <a:pt x="494126" y="1427453"/>
                  </a:lnTo>
                  <a:lnTo>
                    <a:pt x="571333" y="1360517"/>
                  </a:lnTo>
                  <a:cubicBezTo>
                    <a:pt x="607672" y="1330436"/>
                    <a:pt x="645452" y="1300540"/>
                    <a:pt x="684587" y="1270938"/>
                  </a:cubicBezTo>
                  <a:lnTo>
                    <a:pt x="776848" y="1204197"/>
                  </a:lnTo>
                  <a:lnTo>
                    <a:pt x="808495" y="949742"/>
                  </a:lnTo>
                  <a:lnTo>
                    <a:pt x="835139" y="827220"/>
                  </a:lnTo>
                  <a:lnTo>
                    <a:pt x="732420" y="798327"/>
                  </a:lnTo>
                  <a:cubicBezTo>
                    <a:pt x="639007" y="777329"/>
                    <a:pt x="554520" y="766721"/>
                    <a:pt x="482072" y="767202"/>
                  </a:cubicBezTo>
                  <a:close/>
                  <a:moveTo>
                    <a:pt x="1382560" y="215755"/>
                  </a:moveTo>
                  <a:cubicBezTo>
                    <a:pt x="1244707" y="215755"/>
                    <a:pt x="1121535" y="405476"/>
                    <a:pt x="1040146" y="703126"/>
                  </a:cubicBezTo>
                  <a:lnTo>
                    <a:pt x="1038397" y="710184"/>
                  </a:lnTo>
                  <a:lnTo>
                    <a:pt x="1159394" y="751212"/>
                  </a:lnTo>
                  <a:lnTo>
                    <a:pt x="1388689" y="852872"/>
                  </a:lnTo>
                  <a:lnTo>
                    <a:pt x="1619722" y="755229"/>
                  </a:lnTo>
                  <a:lnTo>
                    <a:pt x="1729016" y="720284"/>
                  </a:lnTo>
                  <a:lnTo>
                    <a:pt x="1724974" y="703126"/>
                  </a:lnTo>
                  <a:cubicBezTo>
                    <a:pt x="1643585" y="405476"/>
                    <a:pt x="1520414" y="215755"/>
                    <a:pt x="1382560" y="215755"/>
                  </a:cubicBezTo>
                  <a:close/>
                  <a:moveTo>
                    <a:pt x="1382561" y="0"/>
                  </a:moveTo>
                  <a:cubicBezTo>
                    <a:pt x="1576111" y="0"/>
                    <a:pt x="1749046" y="220285"/>
                    <a:pt x="1863319" y="565886"/>
                  </a:cubicBezTo>
                  <a:lnTo>
                    <a:pt x="1892754" y="669221"/>
                  </a:lnTo>
                  <a:lnTo>
                    <a:pt x="1998805" y="644109"/>
                  </a:lnTo>
                  <a:cubicBezTo>
                    <a:pt x="2355240" y="570272"/>
                    <a:pt x="2632481" y="609896"/>
                    <a:pt x="2729256" y="777515"/>
                  </a:cubicBezTo>
                  <a:cubicBezTo>
                    <a:pt x="2826030" y="945133"/>
                    <a:pt x="2721726" y="1205043"/>
                    <a:pt x="2479563" y="1476806"/>
                  </a:cubicBezTo>
                  <a:lnTo>
                    <a:pt x="2396868" y="1564493"/>
                  </a:lnTo>
                  <a:lnTo>
                    <a:pt x="2415853" y="1583149"/>
                  </a:lnTo>
                  <a:cubicBezTo>
                    <a:pt x="2697403" y="1884053"/>
                    <a:pt x="2823474" y="2176199"/>
                    <a:pt x="2715481" y="2355928"/>
                  </a:cubicBezTo>
                  <a:cubicBezTo>
                    <a:pt x="2615796" y="2521833"/>
                    <a:pt x="2337906" y="2556612"/>
                    <a:pt x="1982813" y="2476565"/>
                  </a:cubicBezTo>
                  <a:lnTo>
                    <a:pt x="1890625" y="2453030"/>
                  </a:lnTo>
                  <a:lnTo>
                    <a:pt x="1863319" y="2544172"/>
                  </a:lnTo>
                  <a:cubicBezTo>
                    <a:pt x="1749047" y="2889773"/>
                    <a:pt x="1576111" y="3110058"/>
                    <a:pt x="1382561" y="3110058"/>
                  </a:cubicBezTo>
                  <a:cubicBezTo>
                    <a:pt x="1189012" y="3110058"/>
                    <a:pt x="1016076" y="2889773"/>
                    <a:pt x="901803" y="2544172"/>
                  </a:cubicBezTo>
                  <a:lnTo>
                    <a:pt x="872368" y="2440837"/>
                  </a:lnTo>
                  <a:lnTo>
                    <a:pt x="766317" y="2465949"/>
                  </a:lnTo>
                  <a:cubicBezTo>
                    <a:pt x="409882" y="2539787"/>
                    <a:pt x="132641" y="2500163"/>
                    <a:pt x="35866" y="2332544"/>
                  </a:cubicBezTo>
                  <a:cubicBezTo>
                    <a:pt x="-60908" y="2164925"/>
                    <a:pt x="43396" y="1905015"/>
                    <a:pt x="285559" y="1633252"/>
                  </a:cubicBezTo>
                  <a:lnTo>
                    <a:pt x="368254" y="1545565"/>
                  </a:lnTo>
                  <a:lnTo>
                    <a:pt x="349269" y="1526910"/>
                  </a:lnTo>
                  <a:cubicBezTo>
                    <a:pt x="67719" y="1226005"/>
                    <a:pt x="-58351" y="933860"/>
                    <a:pt x="49641" y="754130"/>
                  </a:cubicBezTo>
                  <a:cubicBezTo>
                    <a:pt x="149326" y="588226"/>
                    <a:pt x="427216" y="553446"/>
                    <a:pt x="782309" y="633493"/>
                  </a:cubicBezTo>
                  <a:lnTo>
                    <a:pt x="874497" y="657029"/>
                  </a:lnTo>
                  <a:lnTo>
                    <a:pt x="901803" y="565886"/>
                  </a:lnTo>
                  <a:cubicBezTo>
                    <a:pt x="1016076" y="220285"/>
                    <a:pt x="1189012" y="0"/>
                    <a:pt x="1382561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Rounded Rectangle 1">
              <a:extLst>
                <a:ext uri="{FF2B5EF4-FFF2-40B4-BE49-F238E27FC236}">
                  <a16:creationId xmlns:a16="http://schemas.microsoft.com/office/drawing/2014/main" id="{9C9A370C-239C-46DD-B40B-9E055DB257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96004" y="3682990"/>
              <a:ext cx="320490" cy="269438"/>
            </a:xfrm>
            <a:custGeom>
              <a:avLst/>
              <a:gdLst/>
              <a:ahLst/>
              <a:cxnLst/>
              <a:rect l="l" t="t" r="r" b="b"/>
              <a:pathLst>
                <a:path w="3985089" h="3350285">
                  <a:moveTo>
                    <a:pt x="1489879" y="1687056"/>
                  </a:moveTo>
                  <a:cubicBezTo>
                    <a:pt x="1413602" y="1687056"/>
                    <a:pt x="1351768" y="1748890"/>
                    <a:pt x="1351768" y="1825167"/>
                  </a:cubicBezTo>
                  <a:lnTo>
                    <a:pt x="1351768" y="1828965"/>
                  </a:lnTo>
                  <a:cubicBezTo>
                    <a:pt x="1351768" y="1905242"/>
                    <a:pt x="1413602" y="1967076"/>
                    <a:pt x="1489879" y="1967076"/>
                  </a:cubicBezTo>
                  <a:lnTo>
                    <a:pt x="1717713" y="1967076"/>
                  </a:lnTo>
                  <a:cubicBezTo>
                    <a:pt x="1793990" y="1967076"/>
                    <a:pt x="1855824" y="1905242"/>
                    <a:pt x="1855824" y="1828965"/>
                  </a:cubicBezTo>
                  <a:lnTo>
                    <a:pt x="1855824" y="1825167"/>
                  </a:lnTo>
                  <a:cubicBezTo>
                    <a:pt x="1855824" y="1748890"/>
                    <a:pt x="1793990" y="1687056"/>
                    <a:pt x="1717713" y="1687056"/>
                  </a:cubicBezTo>
                  <a:close/>
                  <a:moveTo>
                    <a:pt x="2281462" y="1675141"/>
                  </a:moveTo>
                  <a:cubicBezTo>
                    <a:pt x="2205185" y="1675141"/>
                    <a:pt x="2143351" y="1736975"/>
                    <a:pt x="2143351" y="1813252"/>
                  </a:cubicBezTo>
                  <a:lnTo>
                    <a:pt x="2143351" y="1817050"/>
                  </a:lnTo>
                  <a:cubicBezTo>
                    <a:pt x="2143351" y="1893327"/>
                    <a:pt x="2205185" y="1955161"/>
                    <a:pt x="2281462" y="1955161"/>
                  </a:cubicBezTo>
                  <a:lnTo>
                    <a:pt x="2509296" y="1955161"/>
                  </a:lnTo>
                  <a:cubicBezTo>
                    <a:pt x="2585573" y="1955161"/>
                    <a:pt x="2647407" y="1893327"/>
                    <a:pt x="2647407" y="1817050"/>
                  </a:cubicBezTo>
                  <a:lnTo>
                    <a:pt x="2647407" y="1813252"/>
                  </a:lnTo>
                  <a:cubicBezTo>
                    <a:pt x="2647407" y="1736975"/>
                    <a:pt x="2585573" y="1675141"/>
                    <a:pt x="2509296" y="1675141"/>
                  </a:cubicBezTo>
                  <a:close/>
                  <a:moveTo>
                    <a:pt x="2837535" y="1159396"/>
                  </a:moveTo>
                  <a:cubicBezTo>
                    <a:pt x="2731595" y="1159396"/>
                    <a:pt x="2645713" y="1245278"/>
                    <a:pt x="2645713" y="1351218"/>
                  </a:cubicBezTo>
                  <a:cubicBezTo>
                    <a:pt x="2645713" y="1457158"/>
                    <a:pt x="2731595" y="1543040"/>
                    <a:pt x="2837535" y="1543040"/>
                  </a:cubicBezTo>
                  <a:cubicBezTo>
                    <a:pt x="2943475" y="1543040"/>
                    <a:pt x="3029357" y="1457158"/>
                    <a:pt x="3029357" y="1351218"/>
                  </a:cubicBezTo>
                  <a:cubicBezTo>
                    <a:pt x="3029357" y="1245278"/>
                    <a:pt x="2943475" y="1159396"/>
                    <a:pt x="2837535" y="1159396"/>
                  </a:cubicBezTo>
                  <a:close/>
                  <a:moveTo>
                    <a:pt x="3235655" y="750352"/>
                  </a:moveTo>
                  <a:cubicBezTo>
                    <a:pt x="3129715" y="750352"/>
                    <a:pt x="3043833" y="836234"/>
                    <a:pt x="3043833" y="942174"/>
                  </a:cubicBezTo>
                  <a:cubicBezTo>
                    <a:pt x="3043833" y="1048114"/>
                    <a:pt x="3129715" y="1133996"/>
                    <a:pt x="3235655" y="1133996"/>
                  </a:cubicBezTo>
                  <a:cubicBezTo>
                    <a:pt x="3341595" y="1133996"/>
                    <a:pt x="3427477" y="1048114"/>
                    <a:pt x="3427477" y="942174"/>
                  </a:cubicBezTo>
                  <a:cubicBezTo>
                    <a:pt x="3427477" y="836234"/>
                    <a:pt x="3341595" y="750352"/>
                    <a:pt x="3235655" y="750352"/>
                  </a:cubicBezTo>
                  <a:close/>
                  <a:moveTo>
                    <a:pt x="2455585" y="750352"/>
                  </a:moveTo>
                  <a:cubicBezTo>
                    <a:pt x="2349645" y="750352"/>
                    <a:pt x="2263763" y="836234"/>
                    <a:pt x="2263763" y="942174"/>
                  </a:cubicBezTo>
                  <a:cubicBezTo>
                    <a:pt x="2263763" y="1048114"/>
                    <a:pt x="2349645" y="1133996"/>
                    <a:pt x="2455585" y="1133996"/>
                  </a:cubicBezTo>
                  <a:cubicBezTo>
                    <a:pt x="2561525" y="1133996"/>
                    <a:pt x="2647407" y="1048114"/>
                    <a:pt x="2647407" y="942174"/>
                  </a:cubicBezTo>
                  <a:cubicBezTo>
                    <a:pt x="2647407" y="836234"/>
                    <a:pt x="2561525" y="750352"/>
                    <a:pt x="2455585" y="750352"/>
                  </a:cubicBezTo>
                  <a:close/>
                  <a:moveTo>
                    <a:pt x="941776" y="640989"/>
                  </a:moveTo>
                  <a:lnTo>
                    <a:pt x="1181794" y="640989"/>
                  </a:lnTo>
                  <a:lnTo>
                    <a:pt x="1181794" y="881020"/>
                  </a:lnTo>
                  <a:lnTo>
                    <a:pt x="1421825" y="881020"/>
                  </a:lnTo>
                  <a:lnTo>
                    <a:pt x="1421825" y="1121038"/>
                  </a:lnTo>
                  <a:lnTo>
                    <a:pt x="1181794" y="1121038"/>
                  </a:lnTo>
                  <a:lnTo>
                    <a:pt x="1181794" y="1361069"/>
                  </a:lnTo>
                  <a:lnTo>
                    <a:pt x="941776" y="1361069"/>
                  </a:lnTo>
                  <a:lnTo>
                    <a:pt x="941776" y="1121038"/>
                  </a:lnTo>
                  <a:lnTo>
                    <a:pt x="701745" y="1121038"/>
                  </a:lnTo>
                  <a:lnTo>
                    <a:pt x="701745" y="881020"/>
                  </a:lnTo>
                  <a:lnTo>
                    <a:pt x="941776" y="881020"/>
                  </a:lnTo>
                  <a:close/>
                  <a:moveTo>
                    <a:pt x="1061785" y="459017"/>
                  </a:moveTo>
                  <a:cubicBezTo>
                    <a:pt x="762440" y="459017"/>
                    <a:pt x="519773" y="701684"/>
                    <a:pt x="519773" y="1001029"/>
                  </a:cubicBezTo>
                  <a:cubicBezTo>
                    <a:pt x="519773" y="1300374"/>
                    <a:pt x="762440" y="1543041"/>
                    <a:pt x="1061785" y="1543041"/>
                  </a:cubicBezTo>
                  <a:cubicBezTo>
                    <a:pt x="1361130" y="1543041"/>
                    <a:pt x="1603797" y="1300374"/>
                    <a:pt x="1603797" y="1001029"/>
                  </a:cubicBezTo>
                  <a:cubicBezTo>
                    <a:pt x="1603797" y="701684"/>
                    <a:pt x="1361130" y="459017"/>
                    <a:pt x="1061785" y="459017"/>
                  </a:cubicBezTo>
                  <a:close/>
                  <a:moveTo>
                    <a:pt x="2837535" y="359296"/>
                  </a:moveTo>
                  <a:cubicBezTo>
                    <a:pt x="2731595" y="359296"/>
                    <a:pt x="2645713" y="445178"/>
                    <a:pt x="2645713" y="551118"/>
                  </a:cubicBezTo>
                  <a:cubicBezTo>
                    <a:pt x="2645713" y="657058"/>
                    <a:pt x="2731595" y="742940"/>
                    <a:pt x="2837535" y="742940"/>
                  </a:cubicBezTo>
                  <a:cubicBezTo>
                    <a:pt x="2943475" y="742940"/>
                    <a:pt x="3029357" y="657058"/>
                    <a:pt x="3029357" y="551118"/>
                  </a:cubicBezTo>
                  <a:cubicBezTo>
                    <a:pt x="3029357" y="445178"/>
                    <a:pt x="2943475" y="359296"/>
                    <a:pt x="2837535" y="359296"/>
                  </a:cubicBezTo>
                  <a:close/>
                  <a:moveTo>
                    <a:pt x="927799" y="0"/>
                  </a:moveTo>
                  <a:lnTo>
                    <a:pt x="2978398" y="0"/>
                  </a:lnTo>
                  <a:cubicBezTo>
                    <a:pt x="3447374" y="0"/>
                    <a:pt x="3902811" y="418280"/>
                    <a:pt x="3926614" y="887256"/>
                  </a:cubicBezTo>
                  <a:cubicBezTo>
                    <a:pt x="4011721" y="1784310"/>
                    <a:pt x="4065643" y="3326870"/>
                    <a:pt x="3630620" y="3349891"/>
                  </a:cubicBezTo>
                  <a:cubicBezTo>
                    <a:pt x="3101375" y="3362701"/>
                    <a:pt x="2778421" y="2566209"/>
                    <a:pt x="2352321" y="2174369"/>
                  </a:cubicBezTo>
                  <a:lnTo>
                    <a:pt x="1572952" y="2174369"/>
                  </a:lnTo>
                  <a:cubicBezTo>
                    <a:pt x="1161652" y="2566210"/>
                    <a:pt x="901104" y="3370635"/>
                    <a:pt x="339051" y="3349892"/>
                  </a:cubicBezTo>
                  <a:cubicBezTo>
                    <a:pt x="-171518" y="3349299"/>
                    <a:pt x="45251" y="1463012"/>
                    <a:pt x="48163" y="849156"/>
                  </a:cubicBezTo>
                  <a:cubicBezTo>
                    <a:pt x="48163" y="380180"/>
                    <a:pt x="458823" y="0"/>
                    <a:pt x="9277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Oval 2">
              <a:extLst>
                <a:ext uri="{FF2B5EF4-FFF2-40B4-BE49-F238E27FC236}">
                  <a16:creationId xmlns:a16="http://schemas.microsoft.com/office/drawing/2014/main" id="{D87D4543-E180-4DF6-A62E-340B16086E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1595" y="3961380"/>
              <a:ext cx="348693" cy="269437"/>
            </a:xfrm>
            <a:custGeom>
              <a:avLst/>
              <a:gdLst/>
              <a:ahLst/>
              <a:cxnLst/>
              <a:rect l="l" t="t" r="r" b="b"/>
              <a:pathLst>
                <a:path w="3949160" h="3051548">
                  <a:moveTo>
                    <a:pt x="2339911" y="638678"/>
                  </a:moveTo>
                  <a:cubicBezTo>
                    <a:pt x="3228675" y="638678"/>
                    <a:pt x="3949160" y="1138384"/>
                    <a:pt x="3949160" y="1754802"/>
                  </a:cubicBezTo>
                  <a:cubicBezTo>
                    <a:pt x="3949160" y="2075792"/>
                    <a:pt x="3753790" y="2365135"/>
                    <a:pt x="3440317" y="2567662"/>
                  </a:cubicBezTo>
                  <a:lnTo>
                    <a:pt x="3655878" y="3051548"/>
                  </a:lnTo>
                  <a:lnTo>
                    <a:pt x="2882697" y="2804439"/>
                  </a:lnTo>
                  <a:cubicBezTo>
                    <a:pt x="2713357" y="2847946"/>
                    <a:pt x="2530504" y="2870926"/>
                    <a:pt x="2339911" y="2870926"/>
                  </a:cubicBezTo>
                  <a:cubicBezTo>
                    <a:pt x="1451147" y="2870926"/>
                    <a:pt x="730662" y="2371220"/>
                    <a:pt x="730662" y="1754802"/>
                  </a:cubicBezTo>
                  <a:cubicBezTo>
                    <a:pt x="730662" y="1138384"/>
                    <a:pt x="1451147" y="638678"/>
                    <a:pt x="2339911" y="638678"/>
                  </a:cubicBezTo>
                  <a:close/>
                  <a:moveTo>
                    <a:pt x="1609249" y="0"/>
                  </a:moveTo>
                  <a:cubicBezTo>
                    <a:pt x="2214487" y="0"/>
                    <a:pt x="2741687" y="231736"/>
                    <a:pt x="3015976" y="574644"/>
                  </a:cubicBezTo>
                  <a:cubicBezTo>
                    <a:pt x="2789246" y="488504"/>
                    <a:pt x="2533611" y="440957"/>
                    <a:pt x="2263344" y="440957"/>
                  </a:cubicBezTo>
                  <a:cubicBezTo>
                    <a:pt x="1318096" y="440957"/>
                    <a:pt x="551821" y="1022559"/>
                    <a:pt x="551821" y="1740001"/>
                  </a:cubicBezTo>
                  <a:cubicBezTo>
                    <a:pt x="551821" y="1819940"/>
                    <a:pt x="561334" y="1898193"/>
                    <a:pt x="580963" y="1973803"/>
                  </a:cubicBezTo>
                  <a:cubicBezTo>
                    <a:pt x="578579" y="1972737"/>
                    <a:pt x="677277" y="2155498"/>
                    <a:pt x="675039" y="2154187"/>
                  </a:cubicBezTo>
                  <a:lnTo>
                    <a:pt x="502119" y="2089690"/>
                  </a:lnTo>
                  <a:lnTo>
                    <a:pt x="213774" y="2502637"/>
                  </a:lnTo>
                  <a:cubicBezTo>
                    <a:pt x="162937" y="2145510"/>
                    <a:pt x="82414" y="1758692"/>
                    <a:pt x="31577" y="1383752"/>
                  </a:cubicBezTo>
                  <a:cubicBezTo>
                    <a:pt x="6733" y="1307252"/>
                    <a:pt x="0" y="1197870"/>
                    <a:pt x="0" y="1116124"/>
                  </a:cubicBezTo>
                  <a:cubicBezTo>
                    <a:pt x="0" y="499706"/>
                    <a:pt x="720485" y="0"/>
                    <a:pt x="16092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Block Arc 5">
              <a:extLst>
                <a:ext uri="{FF2B5EF4-FFF2-40B4-BE49-F238E27FC236}">
                  <a16:creationId xmlns:a16="http://schemas.microsoft.com/office/drawing/2014/main" id="{42E01154-688D-4F5A-ACE4-7E1F6AF2E458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556822" y="3332187"/>
              <a:ext cx="299221" cy="322665"/>
            </a:xfrm>
            <a:custGeom>
              <a:avLst/>
              <a:gdLst/>
              <a:ahLst/>
              <a:cxnLst/>
              <a:rect l="l" t="t" r="r" b="b"/>
              <a:pathLst>
                <a:path w="3672275" h="3963955">
                  <a:moveTo>
                    <a:pt x="984766" y="3417555"/>
                  </a:moveTo>
                  <a:cubicBezTo>
                    <a:pt x="932254" y="3417555"/>
                    <a:pt x="882982" y="3403623"/>
                    <a:pt x="841068" y="3378104"/>
                  </a:cubicBezTo>
                  <a:lnTo>
                    <a:pt x="840676" y="3378710"/>
                  </a:lnTo>
                  <a:lnTo>
                    <a:pt x="835545" y="3375094"/>
                  </a:lnTo>
                  <a:cubicBezTo>
                    <a:pt x="823791" y="3369308"/>
                    <a:pt x="813094" y="3361844"/>
                    <a:pt x="803763" y="3352697"/>
                  </a:cubicBezTo>
                  <a:cubicBezTo>
                    <a:pt x="147868" y="2908007"/>
                    <a:pt x="-148746" y="2089941"/>
                    <a:pt x="72539" y="1325492"/>
                  </a:cubicBezTo>
                  <a:cubicBezTo>
                    <a:pt x="298018" y="546553"/>
                    <a:pt x="1007805" y="7791"/>
                    <a:pt x="1818686" y="83"/>
                  </a:cubicBezTo>
                  <a:cubicBezTo>
                    <a:pt x="2629567" y="-7624"/>
                    <a:pt x="3349467" y="517549"/>
                    <a:pt x="3589711" y="1292061"/>
                  </a:cubicBezTo>
                  <a:cubicBezTo>
                    <a:pt x="3828334" y="2061344"/>
                    <a:pt x="3537615" y="2895621"/>
                    <a:pt x="2873980" y="3349798"/>
                  </a:cubicBezTo>
                  <a:cubicBezTo>
                    <a:pt x="2824845" y="3391084"/>
                    <a:pt x="2761401" y="3415171"/>
                    <a:pt x="2692355" y="3415171"/>
                  </a:cubicBezTo>
                  <a:cubicBezTo>
                    <a:pt x="2531252" y="3415171"/>
                    <a:pt x="2400652" y="3284038"/>
                    <a:pt x="2400652" y="3122277"/>
                  </a:cubicBezTo>
                  <a:cubicBezTo>
                    <a:pt x="2400652" y="3018609"/>
                    <a:pt x="2454292" y="2927520"/>
                    <a:pt x="2535552" y="2875976"/>
                  </a:cubicBezTo>
                  <a:lnTo>
                    <a:pt x="2534959" y="2875094"/>
                  </a:lnTo>
                  <a:cubicBezTo>
                    <a:pt x="2993902" y="2566441"/>
                    <a:pt x="3196002" y="1993261"/>
                    <a:pt x="3032146" y="1465012"/>
                  </a:cubicBezTo>
                  <a:cubicBezTo>
                    <a:pt x="2868290" y="936764"/>
                    <a:pt x="2377289" y="578575"/>
                    <a:pt x="1824236" y="583831"/>
                  </a:cubicBezTo>
                  <a:cubicBezTo>
                    <a:pt x="1271183" y="589088"/>
                    <a:pt x="787080" y="956545"/>
                    <a:pt x="633294" y="1487812"/>
                  </a:cubicBezTo>
                  <a:cubicBezTo>
                    <a:pt x="479508" y="2019079"/>
                    <a:pt x="692467" y="2588315"/>
                    <a:pt x="1157194" y="2888188"/>
                  </a:cubicBezTo>
                  <a:lnTo>
                    <a:pt x="1156634" y="2889057"/>
                  </a:lnTo>
                  <a:cubicBezTo>
                    <a:pt x="1229500" y="2941659"/>
                    <a:pt x="1276469" y="3027652"/>
                    <a:pt x="1276469" y="3124661"/>
                  </a:cubicBezTo>
                  <a:cubicBezTo>
                    <a:pt x="1276469" y="3286422"/>
                    <a:pt x="1145869" y="3417555"/>
                    <a:pt x="984766" y="3417555"/>
                  </a:cubicBezTo>
                  <a:close/>
                  <a:moveTo>
                    <a:pt x="1836138" y="3963955"/>
                  </a:moveTo>
                  <a:cubicBezTo>
                    <a:pt x="1677062" y="3963955"/>
                    <a:pt x="1548106" y="3834999"/>
                    <a:pt x="1548106" y="3675923"/>
                  </a:cubicBezTo>
                  <a:lnTo>
                    <a:pt x="1548106" y="1958036"/>
                  </a:lnTo>
                  <a:cubicBezTo>
                    <a:pt x="1548106" y="1798960"/>
                    <a:pt x="1677062" y="1670004"/>
                    <a:pt x="1836138" y="1670004"/>
                  </a:cubicBezTo>
                  <a:cubicBezTo>
                    <a:pt x="1995214" y="1670004"/>
                    <a:pt x="2124170" y="1798960"/>
                    <a:pt x="2124170" y="1958036"/>
                  </a:cubicBezTo>
                  <a:lnTo>
                    <a:pt x="2124170" y="3675923"/>
                  </a:lnTo>
                  <a:cubicBezTo>
                    <a:pt x="2124170" y="3834999"/>
                    <a:pt x="1995214" y="3963955"/>
                    <a:pt x="1836138" y="39639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Rounded Rectangle 9">
              <a:extLst>
                <a:ext uri="{FF2B5EF4-FFF2-40B4-BE49-F238E27FC236}">
                  <a16:creationId xmlns:a16="http://schemas.microsoft.com/office/drawing/2014/main" id="{083C078B-CB36-4448-B100-8BECDC3262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6432" y="2099615"/>
              <a:ext cx="296548" cy="296548"/>
            </a:xfrm>
            <a:custGeom>
              <a:avLst/>
              <a:gdLst/>
              <a:ahLst/>
              <a:cxnLst/>
              <a:rect l="l" t="t" r="r" b="b"/>
              <a:pathLst>
                <a:path w="3960440" h="3960000">
                  <a:moveTo>
                    <a:pt x="1588743" y="1414211"/>
                  </a:moveTo>
                  <a:cubicBezTo>
                    <a:pt x="1540407" y="1411706"/>
                    <a:pt x="1506842" y="1440258"/>
                    <a:pt x="1506842" y="1478573"/>
                  </a:cubicBezTo>
                  <a:lnTo>
                    <a:pt x="1506842" y="2462752"/>
                  </a:lnTo>
                  <a:cubicBezTo>
                    <a:pt x="1506842" y="2484086"/>
                    <a:pt x="1516471" y="2503171"/>
                    <a:pt x="1532201" y="2515206"/>
                  </a:cubicBezTo>
                  <a:cubicBezTo>
                    <a:pt x="1552351" y="2541621"/>
                    <a:pt x="1589483" y="2548946"/>
                    <a:pt x="1619199" y="2531790"/>
                  </a:cubicBezTo>
                  <a:lnTo>
                    <a:pt x="2471524" y="2039700"/>
                  </a:lnTo>
                  <a:cubicBezTo>
                    <a:pt x="2509339" y="2017643"/>
                    <a:pt x="2509577" y="1945490"/>
                    <a:pt x="2464719" y="1913406"/>
                  </a:cubicBezTo>
                  <a:cubicBezTo>
                    <a:pt x="2315501" y="1808322"/>
                    <a:pt x="1748389" y="1486683"/>
                    <a:pt x="1588743" y="1414211"/>
                  </a:cubicBezTo>
                  <a:close/>
                  <a:moveTo>
                    <a:pt x="1982320" y="904379"/>
                  </a:moveTo>
                  <a:cubicBezTo>
                    <a:pt x="2575020" y="904379"/>
                    <a:pt x="3055498" y="1384857"/>
                    <a:pt x="3055498" y="1977557"/>
                  </a:cubicBezTo>
                  <a:cubicBezTo>
                    <a:pt x="3055498" y="2570257"/>
                    <a:pt x="2575020" y="3050735"/>
                    <a:pt x="1982320" y="3050735"/>
                  </a:cubicBezTo>
                  <a:cubicBezTo>
                    <a:pt x="1389620" y="3050735"/>
                    <a:pt x="909142" y="2570257"/>
                    <a:pt x="909142" y="1977557"/>
                  </a:cubicBezTo>
                  <a:cubicBezTo>
                    <a:pt x="909142" y="1384857"/>
                    <a:pt x="1389620" y="904379"/>
                    <a:pt x="1982320" y="904379"/>
                  </a:cubicBezTo>
                  <a:close/>
                  <a:moveTo>
                    <a:pt x="1982320" y="537397"/>
                  </a:moveTo>
                  <a:cubicBezTo>
                    <a:pt x="1186942" y="537397"/>
                    <a:pt x="542160" y="1182179"/>
                    <a:pt x="542160" y="1977557"/>
                  </a:cubicBezTo>
                  <a:cubicBezTo>
                    <a:pt x="542160" y="2772935"/>
                    <a:pt x="1186942" y="3417717"/>
                    <a:pt x="1982320" y="3417717"/>
                  </a:cubicBezTo>
                  <a:cubicBezTo>
                    <a:pt x="2777698" y="3417717"/>
                    <a:pt x="3422480" y="2772935"/>
                    <a:pt x="3422480" y="1977557"/>
                  </a:cubicBezTo>
                  <a:cubicBezTo>
                    <a:pt x="3422480" y="1182179"/>
                    <a:pt x="2777698" y="537397"/>
                    <a:pt x="1982320" y="537397"/>
                  </a:cubicBezTo>
                  <a:close/>
                  <a:moveTo>
                    <a:pt x="436907" y="0"/>
                  </a:moveTo>
                  <a:lnTo>
                    <a:pt x="3523533" y="0"/>
                  </a:lnTo>
                  <a:cubicBezTo>
                    <a:pt x="3764830" y="0"/>
                    <a:pt x="3960440" y="195610"/>
                    <a:pt x="3960440" y="436907"/>
                  </a:cubicBezTo>
                  <a:lnTo>
                    <a:pt x="3960440" y="3523093"/>
                  </a:lnTo>
                  <a:cubicBezTo>
                    <a:pt x="3960440" y="3764390"/>
                    <a:pt x="3764830" y="3960000"/>
                    <a:pt x="3523533" y="3960000"/>
                  </a:cubicBezTo>
                  <a:lnTo>
                    <a:pt x="436907" y="3960000"/>
                  </a:lnTo>
                  <a:cubicBezTo>
                    <a:pt x="195610" y="3960000"/>
                    <a:pt x="0" y="3764390"/>
                    <a:pt x="0" y="3523093"/>
                  </a:cubicBezTo>
                  <a:lnTo>
                    <a:pt x="0" y="436907"/>
                  </a:lnTo>
                  <a:cubicBezTo>
                    <a:pt x="0" y="195610"/>
                    <a:pt x="195610" y="0"/>
                    <a:pt x="4369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F28508A6-2707-40ED-98D7-03C1932691B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7608791" y="4297323"/>
              <a:ext cx="336694" cy="323742"/>
            </a:xfrm>
            <a:custGeom>
              <a:avLst/>
              <a:gdLst/>
              <a:ahLst/>
              <a:cxnLst/>
              <a:rect l="l" t="t" r="r" b="b"/>
              <a:pathLst>
                <a:path w="3948393" h="3817544">
                  <a:moveTo>
                    <a:pt x="1888045" y="2370407"/>
                  </a:moveTo>
                  <a:lnTo>
                    <a:pt x="1180379" y="2998560"/>
                  </a:lnTo>
                  <a:lnTo>
                    <a:pt x="695350" y="2712314"/>
                  </a:lnTo>
                  <a:lnTo>
                    <a:pt x="703301" y="3014463"/>
                  </a:lnTo>
                  <a:lnTo>
                    <a:pt x="1888044" y="3817544"/>
                  </a:lnTo>
                  <a:cubicBezTo>
                    <a:pt x="1885393" y="3356368"/>
                    <a:pt x="1874793" y="2911096"/>
                    <a:pt x="1888045" y="2370407"/>
                  </a:cubicBezTo>
                  <a:close/>
                  <a:moveTo>
                    <a:pt x="2059390" y="2370407"/>
                  </a:moveTo>
                  <a:cubicBezTo>
                    <a:pt x="2072642" y="2911096"/>
                    <a:pt x="2062042" y="3356368"/>
                    <a:pt x="2059391" y="3817544"/>
                  </a:cubicBezTo>
                  <a:lnTo>
                    <a:pt x="3244134" y="3014463"/>
                  </a:lnTo>
                  <a:lnTo>
                    <a:pt x="3252085" y="2712314"/>
                  </a:lnTo>
                  <a:lnTo>
                    <a:pt x="2767056" y="2998560"/>
                  </a:lnTo>
                  <a:close/>
                  <a:moveTo>
                    <a:pt x="733907" y="1451867"/>
                  </a:moveTo>
                  <a:lnTo>
                    <a:pt x="0" y="2113471"/>
                  </a:lnTo>
                  <a:lnTo>
                    <a:pt x="1170450" y="2848461"/>
                  </a:lnTo>
                  <a:lnTo>
                    <a:pt x="1919327" y="2170968"/>
                  </a:lnTo>
                  <a:close/>
                  <a:moveTo>
                    <a:pt x="3206900" y="1451867"/>
                  </a:moveTo>
                  <a:lnTo>
                    <a:pt x="2021479" y="2170968"/>
                  </a:lnTo>
                  <a:lnTo>
                    <a:pt x="2770356" y="2848461"/>
                  </a:lnTo>
                  <a:lnTo>
                    <a:pt x="3940806" y="2113471"/>
                  </a:lnTo>
                  <a:close/>
                  <a:moveTo>
                    <a:pt x="1195981" y="0"/>
                  </a:moveTo>
                  <a:lnTo>
                    <a:pt x="10560" y="719101"/>
                  </a:lnTo>
                  <a:lnTo>
                    <a:pt x="759438" y="1396594"/>
                  </a:lnTo>
                  <a:lnTo>
                    <a:pt x="1929887" y="661605"/>
                  </a:lnTo>
                  <a:close/>
                  <a:moveTo>
                    <a:pt x="2762973" y="0"/>
                  </a:moveTo>
                  <a:lnTo>
                    <a:pt x="2029067" y="661605"/>
                  </a:lnTo>
                  <a:lnTo>
                    <a:pt x="3199516" y="1396594"/>
                  </a:lnTo>
                  <a:lnTo>
                    <a:pt x="3948393" y="7191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229ED16-E476-4E17-A34C-B1B46D12815D}"/>
              </a:ext>
            </a:extLst>
          </p:cNvPr>
          <p:cNvSpPr txBox="1"/>
          <p:nvPr/>
        </p:nvSpPr>
        <p:spPr>
          <a:xfrm>
            <a:off x="9337589" y="5076008"/>
            <a:ext cx="2091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Malware </a:t>
            </a:r>
          </a:p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detection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09BFDD0-4923-4D76-A2E0-18E0CC660462}"/>
              </a:ext>
            </a:extLst>
          </p:cNvPr>
          <p:cNvGrpSpPr/>
          <p:nvPr/>
        </p:nvGrpSpPr>
        <p:grpSpPr>
          <a:xfrm>
            <a:off x="8780922" y="3235615"/>
            <a:ext cx="3597749" cy="4951423"/>
            <a:chOff x="7907899" y="2308624"/>
            <a:chExt cx="3597749" cy="4951423"/>
          </a:xfrm>
        </p:grpSpPr>
        <p:sp>
          <p:nvSpPr>
            <p:cNvPr id="34" name="자유형: 도형 96">
              <a:extLst>
                <a:ext uri="{FF2B5EF4-FFF2-40B4-BE49-F238E27FC236}">
                  <a16:creationId xmlns:a16="http://schemas.microsoft.com/office/drawing/2014/main" id="{FBC0F355-2D4B-4EBE-838F-0690108AA72F}"/>
                </a:ext>
              </a:extLst>
            </p:cNvPr>
            <p:cNvSpPr/>
            <p:nvPr/>
          </p:nvSpPr>
          <p:spPr>
            <a:xfrm rot="8348922">
              <a:off x="11198871" y="4958370"/>
              <a:ext cx="306777" cy="2301677"/>
            </a:xfrm>
            <a:custGeom>
              <a:avLst/>
              <a:gdLst>
                <a:gd name="connsiteX0" fmla="*/ 0 w 281140"/>
                <a:gd name="connsiteY0" fmla="*/ 2109328 h 2109330"/>
                <a:gd name="connsiteX1" fmla="*/ 0 w 281140"/>
                <a:gd name="connsiteY1" fmla="*/ 0 h 2109330"/>
                <a:gd name="connsiteX2" fmla="*/ 281140 w 281140"/>
                <a:gd name="connsiteY2" fmla="*/ 243113 h 2109330"/>
                <a:gd name="connsiteX3" fmla="*/ 281140 w 281140"/>
                <a:gd name="connsiteY3" fmla="*/ 2109330 h 210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140" h="2109330">
                  <a:moveTo>
                    <a:pt x="0" y="2109328"/>
                  </a:moveTo>
                  <a:lnTo>
                    <a:pt x="0" y="0"/>
                  </a:lnTo>
                  <a:lnTo>
                    <a:pt x="281140" y="243113"/>
                  </a:lnTo>
                  <a:lnTo>
                    <a:pt x="281140" y="210933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5" name="Donut 4">
              <a:extLst>
                <a:ext uri="{FF2B5EF4-FFF2-40B4-BE49-F238E27FC236}">
                  <a16:creationId xmlns:a16="http://schemas.microsoft.com/office/drawing/2014/main" id="{3152BDFF-172A-43EE-8C1E-F67F44872127}"/>
                </a:ext>
              </a:extLst>
            </p:cNvPr>
            <p:cNvSpPr/>
            <p:nvPr/>
          </p:nvSpPr>
          <p:spPr>
            <a:xfrm>
              <a:off x="7907899" y="2308624"/>
              <a:ext cx="3099805" cy="3099806"/>
            </a:xfrm>
            <a:prstGeom prst="donut">
              <a:avLst>
                <a:gd name="adj" fmla="val 3665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36" name="Round Same Side Corner Rectangle 5">
              <a:extLst>
                <a:ext uri="{FF2B5EF4-FFF2-40B4-BE49-F238E27FC236}">
                  <a16:creationId xmlns:a16="http://schemas.microsoft.com/office/drawing/2014/main" id="{2FBB1A01-C531-4B1F-9261-E0AEC7CD7387}"/>
                </a:ext>
              </a:extLst>
            </p:cNvPr>
            <p:cNvSpPr/>
            <p:nvPr/>
          </p:nvSpPr>
          <p:spPr>
            <a:xfrm rot="8399802">
              <a:off x="10257449" y="4979836"/>
              <a:ext cx="498891" cy="307559"/>
            </a:xfrm>
            <a:prstGeom prst="round2SameRect">
              <a:avLst>
                <a:gd name="adj1" fmla="val 31004"/>
                <a:gd name="adj2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6275C19-BA54-4650-B131-3F27D4E65004}"/>
              </a:ext>
            </a:extLst>
          </p:cNvPr>
          <p:cNvGrpSpPr/>
          <p:nvPr/>
        </p:nvGrpSpPr>
        <p:grpSpPr>
          <a:xfrm>
            <a:off x="8918602" y="3336371"/>
            <a:ext cx="2811142" cy="2844985"/>
            <a:chOff x="8045579" y="2409380"/>
            <a:chExt cx="2811142" cy="2844985"/>
          </a:xfrm>
        </p:grpSpPr>
        <p:sp>
          <p:nvSpPr>
            <p:cNvPr id="38" name="Freeform 43">
              <a:extLst>
                <a:ext uri="{FF2B5EF4-FFF2-40B4-BE49-F238E27FC236}">
                  <a16:creationId xmlns:a16="http://schemas.microsoft.com/office/drawing/2014/main" id="{D5FFF734-6862-424E-A388-EF245D0D57E5}"/>
                </a:ext>
              </a:extLst>
            </p:cNvPr>
            <p:cNvSpPr>
              <a:spLocks/>
            </p:cNvSpPr>
            <p:nvPr/>
          </p:nvSpPr>
          <p:spPr>
            <a:xfrm>
              <a:off x="10509374" y="3444941"/>
              <a:ext cx="343339" cy="343339"/>
            </a:xfrm>
            <a:custGeom>
              <a:avLst/>
              <a:gdLst/>
              <a:ahLst/>
              <a:cxnLst/>
              <a:rect l="l" t="t" r="r" b="b"/>
              <a:pathLst>
                <a:path w="2376266" h="2700265">
                  <a:moveTo>
                    <a:pt x="1656387" y="1972892"/>
                  </a:moveTo>
                  <a:cubicBezTo>
                    <a:pt x="1611887" y="1973356"/>
                    <a:pt x="1563385" y="2005080"/>
                    <a:pt x="1534629" y="2057337"/>
                  </a:cubicBezTo>
                  <a:cubicBezTo>
                    <a:pt x="1496288" y="2127013"/>
                    <a:pt x="1507568" y="2206808"/>
                    <a:pt x="1559826" y="2235565"/>
                  </a:cubicBezTo>
                  <a:cubicBezTo>
                    <a:pt x="1612084" y="2264320"/>
                    <a:pt x="1685527" y="2231149"/>
                    <a:pt x="1723869" y="2161473"/>
                  </a:cubicBezTo>
                  <a:cubicBezTo>
                    <a:pt x="1762211" y="2091796"/>
                    <a:pt x="1750931" y="2012000"/>
                    <a:pt x="1698673" y="1983245"/>
                  </a:cubicBezTo>
                  <a:cubicBezTo>
                    <a:pt x="1685608" y="1976055"/>
                    <a:pt x="1671220" y="1972736"/>
                    <a:pt x="1656387" y="1972892"/>
                  </a:cubicBezTo>
                  <a:close/>
                  <a:moveTo>
                    <a:pt x="312688" y="1634792"/>
                  </a:moveTo>
                  <a:cubicBezTo>
                    <a:pt x="281116" y="1626772"/>
                    <a:pt x="249981" y="1631172"/>
                    <a:pt x="226763" y="1649891"/>
                  </a:cubicBezTo>
                  <a:cubicBezTo>
                    <a:pt x="180329" y="1687329"/>
                    <a:pt x="183153" y="1767868"/>
                    <a:pt x="233071" y="1829780"/>
                  </a:cubicBezTo>
                  <a:cubicBezTo>
                    <a:pt x="282989" y="1891692"/>
                    <a:pt x="361097" y="1911533"/>
                    <a:pt x="407532" y="1874094"/>
                  </a:cubicBezTo>
                  <a:cubicBezTo>
                    <a:pt x="453966" y="1836657"/>
                    <a:pt x="451142" y="1756118"/>
                    <a:pt x="401224" y="1694205"/>
                  </a:cubicBezTo>
                  <a:cubicBezTo>
                    <a:pt x="376265" y="1663249"/>
                    <a:pt x="344258" y="1642811"/>
                    <a:pt x="312688" y="1634792"/>
                  </a:cubicBezTo>
                  <a:close/>
                  <a:moveTo>
                    <a:pt x="1869299" y="1519920"/>
                  </a:moveTo>
                  <a:cubicBezTo>
                    <a:pt x="1824865" y="1522388"/>
                    <a:pt x="1777842" y="1556264"/>
                    <a:pt x="1751468" y="1609764"/>
                  </a:cubicBezTo>
                  <a:cubicBezTo>
                    <a:pt x="1716305" y="1681096"/>
                    <a:pt x="1731168" y="1760303"/>
                    <a:pt x="1784668" y="1786676"/>
                  </a:cubicBezTo>
                  <a:cubicBezTo>
                    <a:pt x="1838168" y="1813049"/>
                    <a:pt x="1910044" y="1776602"/>
                    <a:pt x="1945208" y="1705269"/>
                  </a:cubicBezTo>
                  <a:cubicBezTo>
                    <a:pt x="1980371" y="1633937"/>
                    <a:pt x="1965508" y="1554730"/>
                    <a:pt x="1912008" y="1528357"/>
                  </a:cubicBezTo>
                  <a:cubicBezTo>
                    <a:pt x="1898633" y="1521764"/>
                    <a:pt x="1884109" y="1519097"/>
                    <a:pt x="1869299" y="1519920"/>
                  </a:cubicBezTo>
                  <a:close/>
                  <a:moveTo>
                    <a:pt x="741251" y="1329992"/>
                  </a:moveTo>
                  <a:cubicBezTo>
                    <a:pt x="709680" y="1321974"/>
                    <a:pt x="678544" y="1326372"/>
                    <a:pt x="655326" y="1345092"/>
                  </a:cubicBezTo>
                  <a:cubicBezTo>
                    <a:pt x="608892" y="1382530"/>
                    <a:pt x="611716" y="1463069"/>
                    <a:pt x="661634" y="1524981"/>
                  </a:cubicBezTo>
                  <a:cubicBezTo>
                    <a:pt x="711552" y="1586893"/>
                    <a:pt x="789660" y="1606734"/>
                    <a:pt x="836094" y="1569294"/>
                  </a:cubicBezTo>
                  <a:cubicBezTo>
                    <a:pt x="882529" y="1531856"/>
                    <a:pt x="879704" y="1451317"/>
                    <a:pt x="829787" y="1389406"/>
                  </a:cubicBezTo>
                  <a:cubicBezTo>
                    <a:pt x="804828" y="1358450"/>
                    <a:pt x="772822" y="1338012"/>
                    <a:pt x="741251" y="1329992"/>
                  </a:cubicBezTo>
                  <a:close/>
                  <a:moveTo>
                    <a:pt x="2079316" y="1065457"/>
                  </a:moveTo>
                  <a:cubicBezTo>
                    <a:pt x="2035146" y="1070876"/>
                    <a:pt x="1990481" y="1107807"/>
                    <a:pt x="1967725" y="1162943"/>
                  </a:cubicBezTo>
                  <a:cubicBezTo>
                    <a:pt x="1937386" y="1236457"/>
                    <a:pt x="1957487" y="1314499"/>
                    <a:pt x="2012623" y="1337253"/>
                  </a:cubicBezTo>
                  <a:cubicBezTo>
                    <a:pt x="2067759" y="1360009"/>
                    <a:pt x="2137051" y="1318860"/>
                    <a:pt x="2167391" y="1245345"/>
                  </a:cubicBezTo>
                  <a:cubicBezTo>
                    <a:pt x="2197730" y="1171831"/>
                    <a:pt x="2177629" y="1093789"/>
                    <a:pt x="2122493" y="1071035"/>
                  </a:cubicBezTo>
                  <a:cubicBezTo>
                    <a:pt x="2108709" y="1065345"/>
                    <a:pt x="2094040" y="1063650"/>
                    <a:pt x="2079316" y="1065457"/>
                  </a:cubicBezTo>
                  <a:close/>
                  <a:moveTo>
                    <a:pt x="0" y="654162"/>
                  </a:moveTo>
                  <a:lnTo>
                    <a:pt x="1082073" y="1244384"/>
                  </a:lnTo>
                  <a:lnTo>
                    <a:pt x="1121421" y="2700265"/>
                  </a:lnTo>
                  <a:lnTo>
                    <a:pt x="4918" y="1923139"/>
                  </a:lnTo>
                  <a:cubicBezTo>
                    <a:pt x="3279" y="1498508"/>
                    <a:pt x="1639" y="1073875"/>
                    <a:pt x="0" y="654162"/>
                  </a:cubicBezTo>
                  <a:close/>
                  <a:moveTo>
                    <a:pt x="2375644" y="688592"/>
                  </a:moveTo>
                  <a:lnTo>
                    <a:pt x="2360889" y="1967406"/>
                  </a:lnTo>
                  <a:lnTo>
                    <a:pt x="1293570" y="2700265"/>
                  </a:lnTo>
                  <a:lnTo>
                    <a:pt x="1249303" y="1239466"/>
                  </a:lnTo>
                  <a:close/>
                  <a:moveTo>
                    <a:pt x="1214923" y="371219"/>
                  </a:moveTo>
                  <a:cubicBezTo>
                    <a:pt x="1197013" y="368793"/>
                    <a:pt x="1177834" y="369067"/>
                    <a:pt x="1158247" y="372480"/>
                  </a:cubicBezTo>
                  <a:cubicBezTo>
                    <a:pt x="1079899" y="386133"/>
                    <a:pt x="1024686" y="444836"/>
                    <a:pt x="1034926" y="503598"/>
                  </a:cubicBezTo>
                  <a:cubicBezTo>
                    <a:pt x="1045165" y="562359"/>
                    <a:pt x="1116980" y="598927"/>
                    <a:pt x="1195328" y="585274"/>
                  </a:cubicBezTo>
                  <a:cubicBezTo>
                    <a:pt x="1273676" y="571621"/>
                    <a:pt x="1328889" y="512918"/>
                    <a:pt x="1318650" y="454156"/>
                  </a:cubicBezTo>
                  <a:cubicBezTo>
                    <a:pt x="1310970" y="410086"/>
                    <a:pt x="1268654" y="378499"/>
                    <a:pt x="1214923" y="371219"/>
                  </a:cubicBezTo>
                  <a:close/>
                  <a:moveTo>
                    <a:pt x="1185985" y="0"/>
                  </a:moveTo>
                  <a:lnTo>
                    <a:pt x="2376266" y="506608"/>
                  </a:lnTo>
                  <a:lnTo>
                    <a:pt x="1161392" y="1101748"/>
                  </a:lnTo>
                  <a:lnTo>
                    <a:pt x="10460" y="49185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39" name="Rectangle 15">
              <a:extLst>
                <a:ext uri="{FF2B5EF4-FFF2-40B4-BE49-F238E27FC236}">
                  <a16:creationId xmlns:a16="http://schemas.microsoft.com/office/drawing/2014/main" id="{39952090-A2AE-4DA8-A3DA-62986F260D10}"/>
                </a:ext>
              </a:extLst>
            </p:cNvPr>
            <p:cNvSpPr>
              <a:spLocks/>
            </p:cNvSpPr>
            <p:nvPr/>
          </p:nvSpPr>
          <p:spPr>
            <a:xfrm>
              <a:off x="8174482" y="4174830"/>
              <a:ext cx="392828" cy="392828"/>
            </a:xfrm>
            <a:custGeom>
              <a:avLst/>
              <a:gdLst/>
              <a:ahLst/>
              <a:cxnLst/>
              <a:rect l="l" t="t" r="r" b="b"/>
              <a:pathLst>
                <a:path w="4088964" h="4259405">
                  <a:moveTo>
                    <a:pt x="1480605" y="2231940"/>
                  </a:moveTo>
                  <a:lnTo>
                    <a:pt x="1199818" y="2044620"/>
                  </a:lnTo>
                  <a:lnTo>
                    <a:pt x="761621" y="2687221"/>
                  </a:lnTo>
                  <a:cubicBezTo>
                    <a:pt x="501536" y="2652619"/>
                    <a:pt x="265323" y="2467912"/>
                    <a:pt x="39127" y="2272940"/>
                  </a:cubicBezTo>
                  <a:cubicBezTo>
                    <a:pt x="-80639" y="2070133"/>
                    <a:pt x="269496" y="1743507"/>
                    <a:pt x="374515" y="1494038"/>
                  </a:cubicBezTo>
                  <a:lnTo>
                    <a:pt x="93728" y="1306717"/>
                  </a:lnTo>
                  <a:lnTo>
                    <a:pt x="1091841" y="1312633"/>
                  </a:lnTo>
                  <a:close/>
                  <a:moveTo>
                    <a:pt x="2759566" y="226796"/>
                  </a:moveTo>
                  <a:cubicBezTo>
                    <a:pt x="2331051" y="377379"/>
                    <a:pt x="2150002" y="492309"/>
                    <a:pt x="1991062" y="643648"/>
                  </a:cubicBezTo>
                  <a:lnTo>
                    <a:pt x="1463599" y="1446568"/>
                  </a:lnTo>
                  <a:lnTo>
                    <a:pt x="610317" y="909936"/>
                  </a:lnTo>
                  <a:cubicBezTo>
                    <a:pt x="810411" y="627556"/>
                    <a:pt x="1020899" y="239191"/>
                    <a:pt x="1244930" y="61882"/>
                  </a:cubicBezTo>
                  <a:cubicBezTo>
                    <a:pt x="1491876" y="-75367"/>
                    <a:pt x="1697752" y="31605"/>
                    <a:pt x="2759566" y="226796"/>
                  </a:cubicBezTo>
                  <a:close/>
                  <a:moveTo>
                    <a:pt x="1722488" y="3820535"/>
                  </a:moveTo>
                  <a:cubicBezTo>
                    <a:pt x="1376925" y="3801485"/>
                    <a:pt x="936112" y="3830060"/>
                    <a:pt x="666750" y="3734810"/>
                  </a:cubicBezTo>
                  <a:cubicBezTo>
                    <a:pt x="419100" y="3598835"/>
                    <a:pt x="400050" y="3367610"/>
                    <a:pt x="0" y="2364860"/>
                  </a:cubicBezTo>
                  <a:cubicBezTo>
                    <a:pt x="355600" y="2647435"/>
                    <a:pt x="549276" y="2739510"/>
                    <a:pt x="762000" y="2793485"/>
                  </a:cubicBezTo>
                  <a:lnTo>
                    <a:pt x="1722487" y="2812535"/>
                  </a:lnTo>
                  <a:close/>
                  <a:moveTo>
                    <a:pt x="3605396" y="869465"/>
                  </a:moveTo>
                  <a:lnTo>
                    <a:pt x="3069019" y="1711228"/>
                  </a:lnTo>
                  <a:lnTo>
                    <a:pt x="2083849" y="1550906"/>
                  </a:lnTo>
                  <a:lnTo>
                    <a:pt x="2391902" y="1412941"/>
                  </a:lnTo>
                  <a:lnTo>
                    <a:pt x="2081217" y="699900"/>
                  </a:lnTo>
                  <a:cubicBezTo>
                    <a:pt x="2248971" y="498156"/>
                    <a:pt x="2531081" y="396532"/>
                    <a:pt x="2816547" y="308854"/>
                  </a:cubicBezTo>
                  <a:cubicBezTo>
                    <a:pt x="3051986" y="315439"/>
                    <a:pt x="3142075" y="785719"/>
                    <a:pt x="3297344" y="1007430"/>
                  </a:cubicBezTo>
                  <a:close/>
                  <a:moveTo>
                    <a:pt x="3222215" y="3788662"/>
                  </a:moveTo>
                  <a:cubicBezTo>
                    <a:pt x="3089072" y="3954283"/>
                    <a:pt x="2662122" y="3869088"/>
                    <a:pt x="2413930" y="3921936"/>
                  </a:cubicBezTo>
                  <a:lnTo>
                    <a:pt x="2420658" y="4259405"/>
                  </a:lnTo>
                  <a:lnTo>
                    <a:pt x="1855155" y="3436926"/>
                  </a:lnTo>
                  <a:lnTo>
                    <a:pt x="2387428" y="2592563"/>
                  </a:lnTo>
                  <a:lnTo>
                    <a:pt x="2394156" y="2930032"/>
                  </a:lnTo>
                  <a:lnTo>
                    <a:pt x="3171906" y="2922431"/>
                  </a:lnTo>
                  <a:cubicBezTo>
                    <a:pt x="3292132" y="3155642"/>
                    <a:pt x="3275533" y="3455038"/>
                    <a:pt x="3244786" y="3752078"/>
                  </a:cubicBezTo>
                  <a:cubicBezTo>
                    <a:pt x="3238662" y="3765464"/>
                    <a:pt x="3231091" y="3777620"/>
                    <a:pt x="3222215" y="3788662"/>
                  </a:cubicBezTo>
                  <a:close/>
                  <a:moveTo>
                    <a:pt x="3948285" y="2834020"/>
                  </a:moveTo>
                  <a:cubicBezTo>
                    <a:pt x="3833022" y="3018741"/>
                    <a:pt x="3639730" y="3281008"/>
                    <a:pt x="3342579" y="3731662"/>
                  </a:cubicBezTo>
                  <a:cubicBezTo>
                    <a:pt x="3371271" y="3278367"/>
                    <a:pt x="3336159" y="3066813"/>
                    <a:pt x="3258895" y="2861397"/>
                  </a:cubicBezTo>
                  <a:lnTo>
                    <a:pt x="2725671" y="2062291"/>
                  </a:lnTo>
                  <a:lnTo>
                    <a:pt x="3552883" y="1486284"/>
                  </a:lnTo>
                  <a:cubicBezTo>
                    <a:pt x="3734716" y="1780754"/>
                    <a:pt x="4010062" y="2126176"/>
                    <a:pt x="4085819" y="2401657"/>
                  </a:cubicBezTo>
                  <a:cubicBezTo>
                    <a:pt x="4100783" y="2542124"/>
                    <a:pt x="4063549" y="2649298"/>
                    <a:pt x="3948285" y="28340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0" name="Rectangle 1">
              <a:extLst>
                <a:ext uri="{FF2B5EF4-FFF2-40B4-BE49-F238E27FC236}">
                  <a16:creationId xmlns:a16="http://schemas.microsoft.com/office/drawing/2014/main" id="{C9A03E33-5D13-4BFE-9600-571F01E84D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5535" y="2409380"/>
              <a:ext cx="393582" cy="392828"/>
            </a:xfrm>
            <a:custGeom>
              <a:avLst/>
              <a:gdLst/>
              <a:ahLst/>
              <a:cxnLst/>
              <a:rect l="l" t="t" r="r" b="b"/>
              <a:pathLst>
                <a:path w="4020621" h="4012920">
                  <a:moveTo>
                    <a:pt x="780213" y="3724888"/>
                  </a:moveTo>
                  <a:lnTo>
                    <a:pt x="2868445" y="3724888"/>
                  </a:lnTo>
                  <a:lnTo>
                    <a:pt x="2868445" y="4012920"/>
                  </a:lnTo>
                  <a:lnTo>
                    <a:pt x="780213" y="4012920"/>
                  </a:lnTo>
                  <a:close/>
                  <a:moveTo>
                    <a:pt x="4020621" y="2152587"/>
                  </a:moveTo>
                  <a:lnTo>
                    <a:pt x="4020621" y="3448731"/>
                  </a:lnTo>
                  <a:lnTo>
                    <a:pt x="3903908" y="3386593"/>
                  </a:lnTo>
                  <a:lnTo>
                    <a:pt x="3903908" y="2214725"/>
                  </a:lnTo>
                  <a:close/>
                  <a:moveTo>
                    <a:pt x="1582587" y="1544569"/>
                  </a:moveTo>
                  <a:cubicBezTo>
                    <a:pt x="1525677" y="1652847"/>
                    <a:pt x="1434945" y="1739939"/>
                    <a:pt x="1324158" y="1792547"/>
                  </a:cubicBezTo>
                  <a:lnTo>
                    <a:pt x="1790243" y="1792547"/>
                  </a:lnTo>
                  <a:cubicBezTo>
                    <a:pt x="1708293" y="1721838"/>
                    <a:pt x="1638004" y="1638154"/>
                    <a:pt x="1582587" y="1544569"/>
                  </a:cubicBezTo>
                  <a:close/>
                  <a:moveTo>
                    <a:pt x="1238323" y="1312673"/>
                  </a:moveTo>
                  <a:cubicBezTo>
                    <a:pt x="1173622" y="1312673"/>
                    <a:pt x="1121172" y="1365123"/>
                    <a:pt x="1121172" y="1429824"/>
                  </a:cubicBezTo>
                  <a:cubicBezTo>
                    <a:pt x="1121172" y="1494525"/>
                    <a:pt x="1173622" y="1546975"/>
                    <a:pt x="1238323" y="1546975"/>
                  </a:cubicBezTo>
                  <a:cubicBezTo>
                    <a:pt x="1303024" y="1546975"/>
                    <a:pt x="1355474" y="1494525"/>
                    <a:pt x="1355474" y="1429824"/>
                  </a:cubicBezTo>
                  <a:cubicBezTo>
                    <a:pt x="1355474" y="1365123"/>
                    <a:pt x="1303024" y="1312673"/>
                    <a:pt x="1238323" y="1312673"/>
                  </a:cubicBezTo>
                  <a:close/>
                  <a:moveTo>
                    <a:pt x="870057" y="1312673"/>
                  </a:moveTo>
                  <a:cubicBezTo>
                    <a:pt x="805356" y="1312673"/>
                    <a:pt x="752906" y="1365123"/>
                    <a:pt x="752906" y="1429824"/>
                  </a:cubicBezTo>
                  <a:cubicBezTo>
                    <a:pt x="752906" y="1494525"/>
                    <a:pt x="805356" y="1546975"/>
                    <a:pt x="870057" y="1546975"/>
                  </a:cubicBezTo>
                  <a:cubicBezTo>
                    <a:pt x="934758" y="1546975"/>
                    <a:pt x="987208" y="1494525"/>
                    <a:pt x="987208" y="1429824"/>
                  </a:cubicBezTo>
                  <a:cubicBezTo>
                    <a:pt x="987208" y="1365123"/>
                    <a:pt x="934758" y="1312673"/>
                    <a:pt x="870057" y="1312673"/>
                  </a:cubicBezTo>
                  <a:close/>
                  <a:moveTo>
                    <a:pt x="2775838" y="1127627"/>
                  </a:moveTo>
                  <a:cubicBezTo>
                    <a:pt x="2666578" y="1127627"/>
                    <a:pt x="2578006" y="1216199"/>
                    <a:pt x="2578006" y="1325459"/>
                  </a:cubicBezTo>
                  <a:cubicBezTo>
                    <a:pt x="2578006" y="1434719"/>
                    <a:pt x="2666578" y="1523291"/>
                    <a:pt x="2775838" y="1523291"/>
                  </a:cubicBezTo>
                  <a:cubicBezTo>
                    <a:pt x="2885098" y="1523291"/>
                    <a:pt x="2973670" y="1434719"/>
                    <a:pt x="2973670" y="1325459"/>
                  </a:cubicBezTo>
                  <a:cubicBezTo>
                    <a:pt x="2973670" y="1216199"/>
                    <a:pt x="2885098" y="1127627"/>
                    <a:pt x="2775838" y="1127627"/>
                  </a:cubicBezTo>
                  <a:close/>
                  <a:moveTo>
                    <a:pt x="2153949" y="1127627"/>
                  </a:moveTo>
                  <a:cubicBezTo>
                    <a:pt x="2044689" y="1127627"/>
                    <a:pt x="1956117" y="1216199"/>
                    <a:pt x="1956117" y="1325459"/>
                  </a:cubicBezTo>
                  <a:cubicBezTo>
                    <a:pt x="1956117" y="1434719"/>
                    <a:pt x="2044689" y="1523291"/>
                    <a:pt x="2153949" y="1523291"/>
                  </a:cubicBezTo>
                  <a:cubicBezTo>
                    <a:pt x="2263209" y="1523291"/>
                    <a:pt x="2351781" y="1434719"/>
                    <a:pt x="2351781" y="1325459"/>
                  </a:cubicBezTo>
                  <a:cubicBezTo>
                    <a:pt x="2351781" y="1216199"/>
                    <a:pt x="2263209" y="1127627"/>
                    <a:pt x="2153949" y="1127627"/>
                  </a:cubicBezTo>
                  <a:close/>
                  <a:moveTo>
                    <a:pt x="1238323" y="956510"/>
                  </a:moveTo>
                  <a:cubicBezTo>
                    <a:pt x="1173622" y="956510"/>
                    <a:pt x="1121172" y="1008960"/>
                    <a:pt x="1121172" y="1073661"/>
                  </a:cubicBezTo>
                  <a:cubicBezTo>
                    <a:pt x="1121172" y="1138362"/>
                    <a:pt x="1173622" y="1190812"/>
                    <a:pt x="1238323" y="1190812"/>
                  </a:cubicBezTo>
                  <a:cubicBezTo>
                    <a:pt x="1303024" y="1190812"/>
                    <a:pt x="1355474" y="1138362"/>
                    <a:pt x="1355474" y="1073661"/>
                  </a:cubicBezTo>
                  <a:cubicBezTo>
                    <a:pt x="1355474" y="1008960"/>
                    <a:pt x="1303024" y="956510"/>
                    <a:pt x="1238323" y="956510"/>
                  </a:cubicBezTo>
                  <a:close/>
                  <a:moveTo>
                    <a:pt x="870057" y="956510"/>
                  </a:moveTo>
                  <a:cubicBezTo>
                    <a:pt x="805356" y="956510"/>
                    <a:pt x="752906" y="1008960"/>
                    <a:pt x="752906" y="1073661"/>
                  </a:cubicBezTo>
                  <a:cubicBezTo>
                    <a:pt x="752906" y="1138362"/>
                    <a:pt x="805356" y="1190812"/>
                    <a:pt x="870057" y="1190812"/>
                  </a:cubicBezTo>
                  <a:cubicBezTo>
                    <a:pt x="934758" y="1190812"/>
                    <a:pt x="987208" y="1138362"/>
                    <a:pt x="987208" y="1073661"/>
                  </a:cubicBezTo>
                  <a:cubicBezTo>
                    <a:pt x="987208" y="1008960"/>
                    <a:pt x="934758" y="956510"/>
                    <a:pt x="870057" y="956510"/>
                  </a:cubicBezTo>
                  <a:close/>
                  <a:moveTo>
                    <a:pt x="2775838" y="526176"/>
                  </a:moveTo>
                  <a:cubicBezTo>
                    <a:pt x="2666578" y="526176"/>
                    <a:pt x="2578006" y="614748"/>
                    <a:pt x="2578006" y="724008"/>
                  </a:cubicBezTo>
                  <a:cubicBezTo>
                    <a:pt x="2578006" y="833268"/>
                    <a:pt x="2666578" y="921840"/>
                    <a:pt x="2775838" y="921840"/>
                  </a:cubicBezTo>
                  <a:cubicBezTo>
                    <a:pt x="2885098" y="921840"/>
                    <a:pt x="2973670" y="833268"/>
                    <a:pt x="2973670" y="724008"/>
                  </a:cubicBezTo>
                  <a:cubicBezTo>
                    <a:pt x="2973670" y="614748"/>
                    <a:pt x="2885098" y="526176"/>
                    <a:pt x="2775838" y="526176"/>
                  </a:cubicBezTo>
                  <a:close/>
                  <a:moveTo>
                    <a:pt x="2153949" y="526176"/>
                  </a:moveTo>
                  <a:cubicBezTo>
                    <a:pt x="2044689" y="526176"/>
                    <a:pt x="1956117" y="614748"/>
                    <a:pt x="1956117" y="724008"/>
                  </a:cubicBezTo>
                  <a:cubicBezTo>
                    <a:pt x="1956117" y="833268"/>
                    <a:pt x="2044689" y="921840"/>
                    <a:pt x="2153949" y="921840"/>
                  </a:cubicBezTo>
                  <a:cubicBezTo>
                    <a:pt x="2263209" y="921840"/>
                    <a:pt x="2351781" y="833268"/>
                    <a:pt x="2351781" y="724008"/>
                  </a:cubicBezTo>
                  <a:cubicBezTo>
                    <a:pt x="2351781" y="614748"/>
                    <a:pt x="2263209" y="526176"/>
                    <a:pt x="2153949" y="526176"/>
                  </a:cubicBezTo>
                  <a:close/>
                  <a:moveTo>
                    <a:pt x="2464893" y="0"/>
                  </a:moveTo>
                  <a:cubicBezTo>
                    <a:pt x="3030837" y="0"/>
                    <a:pt x="3489626" y="458789"/>
                    <a:pt x="3489626" y="1024733"/>
                  </a:cubicBezTo>
                  <a:cubicBezTo>
                    <a:pt x="3489626" y="1442455"/>
                    <a:pt x="3239684" y="1801800"/>
                    <a:pt x="2880320" y="1959209"/>
                  </a:cubicBezTo>
                  <a:lnTo>
                    <a:pt x="2880320" y="2008571"/>
                  </a:lnTo>
                  <a:lnTo>
                    <a:pt x="3250857" y="2008571"/>
                  </a:lnTo>
                  <a:lnTo>
                    <a:pt x="3250857" y="2359970"/>
                  </a:lnTo>
                  <a:lnTo>
                    <a:pt x="3437294" y="2359970"/>
                  </a:lnTo>
                  <a:lnTo>
                    <a:pt x="3437294" y="2360694"/>
                  </a:lnTo>
                  <a:lnTo>
                    <a:pt x="3852060" y="2233461"/>
                  </a:lnTo>
                  <a:lnTo>
                    <a:pt x="3852060" y="3367858"/>
                  </a:lnTo>
                  <a:lnTo>
                    <a:pt x="3437294" y="3240624"/>
                  </a:lnTo>
                  <a:lnTo>
                    <a:pt x="3437294" y="3241349"/>
                  </a:lnTo>
                  <a:lnTo>
                    <a:pt x="3250857" y="3241349"/>
                  </a:lnTo>
                  <a:lnTo>
                    <a:pt x="3250857" y="3633063"/>
                  </a:lnTo>
                  <a:lnTo>
                    <a:pt x="298529" y="3633063"/>
                  </a:lnTo>
                  <a:lnTo>
                    <a:pt x="298529" y="2431730"/>
                  </a:lnTo>
                  <a:lnTo>
                    <a:pt x="0" y="2008571"/>
                  </a:lnTo>
                  <a:lnTo>
                    <a:pt x="298529" y="2008571"/>
                  </a:lnTo>
                  <a:lnTo>
                    <a:pt x="792088" y="2008571"/>
                  </a:lnTo>
                  <a:lnTo>
                    <a:pt x="792088" y="1796817"/>
                  </a:lnTo>
                  <a:cubicBezTo>
                    <a:pt x="587745" y="1700755"/>
                    <a:pt x="447370" y="1492642"/>
                    <a:pt x="447370" y="1251742"/>
                  </a:cubicBezTo>
                  <a:cubicBezTo>
                    <a:pt x="447370" y="916605"/>
                    <a:pt x="719053" y="644923"/>
                    <a:pt x="1054190" y="644923"/>
                  </a:cubicBezTo>
                  <a:cubicBezTo>
                    <a:pt x="1212753" y="644923"/>
                    <a:pt x="1357112" y="705740"/>
                    <a:pt x="1463939" y="806702"/>
                  </a:cubicBezTo>
                  <a:cubicBezTo>
                    <a:pt x="1563407" y="345444"/>
                    <a:pt x="1973809" y="0"/>
                    <a:pt x="24648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1" name="Trapezoid 11">
              <a:extLst>
                <a:ext uri="{FF2B5EF4-FFF2-40B4-BE49-F238E27FC236}">
                  <a16:creationId xmlns:a16="http://schemas.microsoft.com/office/drawing/2014/main" id="{3DD1CF70-6406-4C32-BF96-0C20604B317A}"/>
                </a:ext>
              </a:extLst>
            </p:cNvPr>
            <p:cNvSpPr>
              <a:spLocks noChangeAspect="1"/>
            </p:cNvSpPr>
            <p:nvPr/>
          </p:nvSpPr>
          <p:spPr>
            <a:xfrm rot="9900000">
              <a:off x="10073915" y="2714730"/>
              <a:ext cx="351357" cy="423598"/>
            </a:xfrm>
            <a:custGeom>
              <a:avLst/>
              <a:gdLst/>
              <a:ahLst/>
              <a:cxnLst/>
              <a:rect l="l" t="t" r="r" b="b"/>
              <a:pathLst>
                <a:path w="3370953" h="4064034">
                  <a:moveTo>
                    <a:pt x="307836" y="3226369"/>
                  </a:moveTo>
                  <a:lnTo>
                    <a:pt x="307836" y="2810144"/>
                  </a:lnTo>
                  <a:lnTo>
                    <a:pt x="1258549" y="2810144"/>
                  </a:lnTo>
                  <a:lnTo>
                    <a:pt x="1331954" y="2516524"/>
                  </a:lnTo>
                  <a:lnTo>
                    <a:pt x="1639161" y="2516524"/>
                  </a:lnTo>
                  <a:lnTo>
                    <a:pt x="1806826" y="1890788"/>
                  </a:lnTo>
                  <a:cubicBezTo>
                    <a:pt x="1709407" y="1836984"/>
                    <a:pt x="1651662" y="1730051"/>
                    <a:pt x="1660897" y="1618049"/>
                  </a:cubicBezTo>
                  <a:lnTo>
                    <a:pt x="497736" y="946498"/>
                  </a:lnTo>
                  <a:lnTo>
                    <a:pt x="415801" y="1252284"/>
                  </a:lnTo>
                  <a:cubicBezTo>
                    <a:pt x="388670" y="1353539"/>
                    <a:pt x="284592" y="1413628"/>
                    <a:pt x="183338" y="1386497"/>
                  </a:cubicBezTo>
                  <a:lnTo>
                    <a:pt x="0" y="1337372"/>
                  </a:lnTo>
                  <a:lnTo>
                    <a:pt x="358348" y="0"/>
                  </a:lnTo>
                  <a:lnTo>
                    <a:pt x="541685" y="49125"/>
                  </a:lnTo>
                  <a:cubicBezTo>
                    <a:pt x="642940" y="76256"/>
                    <a:pt x="703029" y="180334"/>
                    <a:pt x="675898" y="281588"/>
                  </a:cubicBezTo>
                  <a:lnTo>
                    <a:pt x="574914" y="658466"/>
                  </a:lnTo>
                  <a:lnTo>
                    <a:pt x="1826395" y="1381009"/>
                  </a:lnTo>
                  <a:cubicBezTo>
                    <a:pt x="1885142" y="1352063"/>
                    <a:pt x="1954182" y="1344264"/>
                    <a:pt x="2022379" y="1362537"/>
                  </a:cubicBezTo>
                  <a:cubicBezTo>
                    <a:pt x="2176035" y="1403709"/>
                    <a:pt x="2267221" y="1561647"/>
                    <a:pt x="2226049" y="1715303"/>
                  </a:cubicBezTo>
                  <a:cubicBezTo>
                    <a:pt x="2207347" y="1785100"/>
                    <a:pt x="2164552" y="1842007"/>
                    <a:pt x="2108323" y="1878457"/>
                  </a:cubicBezTo>
                  <a:lnTo>
                    <a:pt x="1937353" y="2516524"/>
                  </a:lnTo>
                  <a:lnTo>
                    <a:pt x="2236046" y="2516524"/>
                  </a:lnTo>
                  <a:lnTo>
                    <a:pt x="2309451" y="2810144"/>
                  </a:lnTo>
                  <a:lnTo>
                    <a:pt x="2828116" y="2810144"/>
                  </a:lnTo>
                  <a:lnTo>
                    <a:pt x="2828116" y="2930119"/>
                  </a:lnTo>
                  <a:lnTo>
                    <a:pt x="2945247" y="2930119"/>
                  </a:lnTo>
                  <a:lnTo>
                    <a:pt x="3109201" y="2856867"/>
                  </a:lnTo>
                  <a:cubicBezTo>
                    <a:pt x="3112004" y="2849082"/>
                    <a:pt x="3119624" y="2844415"/>
                    <a:pt x="3128335" y="2844415"/>
                  </a:cubicBezTo>
                  <a:lnTo>
                    <a:pt x="3223771" y="2844415"/>
                  </a:lnTo>
                  <a:cubicBezTo>
                    <a:pt x="3236949" y="2844415"/>
                    <a:pt x="3247631" y="2855097"/>
                    <a:pt x="3247631" y="2868275"/>
                  </a:cubicBezTo>
                  <a:lnTo>
                    <a:pt x="3247631" y="3606750"/>
                  </a:lnTo>
                  <a:cubicBezTo>
                    <a:pt x="3247631" y="3619928"/>
                    <a:pt x="3236949" y="3630610"/>
                    <a:pt x="3223771" y="3630610"/>
                  </a:cubicBezTo>
                  <a:lnTo>
                    <a:pt x="3128335" y="3630610"/>
                  </a:lnTo>
                  <a:cubicBezTo>
                    <a:pt x="3120852" y="3630610"/>
                    <a:pt x="3114174" y="3627166"/>
                    <a:pt x="3110472" y="3621230"/>
                  </a:cubicBezTo>
                  <a:lnTo>
                    <a:pt x="3110472" y="3624351"/>
                  </a:lnTo>
                  <a:lnTo>
                    <a:pt x="2954172" y="3554518"/>
                  </a:lnTo>
                  <a:lnTo>
                    <a:pt x="2954172" y="3558788"/>
                  </a:lnTo>
                  <a:lnTo>
                    <a:pt x="2828116" y="3558788"/>
                  </a:lnTo>
                  <a:lnTo>
                    <a:pt x="2828116" y="3630610"/>
                  </a:lnTo>
                  <a:lnTo>
                    <a:pt x="2038337" y="3226369"/>
                  </a:lnTo>
                  <a:close/>
                  <a:moveTo>
                    <a:pt x="77048" y="4064034"/>
                  </a:moveTo>
                  <a:lnTo>
                    <a:pt x="77048" y="3342578"/>
                  </a:lnTo>
                  <a:lnTo>
                    <a:pt x="2050947" y="3342578"/>
                  </a:lnTo>
                  <a:lnTo>
                    <a:pt x="3370953" y="4058524"/>
                  </a:lnTo>
                  <a:lnTo>
                    <a:pt x="3370953" y="40640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2" name="Rectangle 3">
              <a:extLst>
                <a:ext uri="{FF2B5EF4-FFF2-40B4-BE49-F238E27FC236}">
                  <a16:creationId xmlns:a16="http://schemas.microsoft.com/office/drawing/2014/main" id="{5905C8AA-7159-4608-899A-6C22426D61BE}"/>
                </a:ext>
              </a:extLst>
            </p:cNvPr>
            <p:cNvSpPr/>
            <p:nvPr/>
          </p:nvSpPr>
          <p:spPr>
            <a:xfrm rot="3600000">
              <a:off x="8507130" y="4424299"/>
              <a:ext cx="162074" cy="478539"/>
            </a:xfrm>
            <a:custGeom>
              <a:avLst/>
              <a:gdLst/>
              <a:ahLst/>
              <a:cxnLst/>
              <a:rect l="l" t="t" r="r" b="b"/>
              <a:pathLst>
                <a:path w="1327763" h="3920353">
                  <a:moveTo>
                    <a:pt x="483881" y="2840232"/>
                  </a:moveTo>
                  <a:lnTo>
                    <a:pt x="843881" y="2840232"/>
                  </a:lnTo>
                  <a:lnTo>
                    <a:pt x="843881" y="3920353"/>
                  </a:lnTo>
                  <a:lnTo>
                    <a:pt x="483881" y="3920353"/>
                  </a:lnTo>
                  <a:close/>
                  <a:moveTo>
                    <a:pt x="757697" y="168239"/>
                  </a:moveTo>
                  <a:lnTo>
                    <a:pt x="757697" y="384263"/>
                  </a:lnTo>
                  <a:lnTo>
                    <a:pt x="930062" y="384263"/>
                  </a:lnTo>
                  <a:lnTo>
                    <a:pt x="930062" y="168239"/>
                  </a:lnTo>
                  <a:close/>
                  <a:moveTo>
                    <a:pt x="432932" y="168239"/>
                  </a:moveTo>
                  <a:lnTo>
                    <a:pt x="432932" y="384263"/>
                  </a:lnTo>
                  <a:lnTo>
                    <a:pt x="605297" y="384263"/>
                  </a:lnTo>
                  <a:lnTo>
                    <a:pt x="605297" y="168239"/>
                  </a:lnTo>
                  <a:close/>
                  <a:moveTo>
                    <a:pt x="168643" y="0"/>
                  </a:moveTo>
                  <a:lnTo>
                    <a:pt x="1159119" y="0"/>
                  </a:lnTo>
                  <a:lnTo>
                    <a:pt x="1159119" y="539093"/>
                  </a:lnTo>
                  <a:lnTo>
                    <a:pt x="1327763" y="539093"/>
                  </a:lnTo>
                  <a:lnTo>
                    <a:pt x="1327763" y="2245406"/>
                  </a:lnTo>
                  <a:lnTo>
                    <a:pt x="1318300" y="2245406"/>
                  </a:lnTo>
                  <a:lnTo>
                    <a:pt x="1127664" y="2719000"/>
                  </a:lnTo>
                  <a:lnTo>
                    <a:pt x="200100" y="2719000"/>
                  </a:lnTo>
                  <a:lnTo>
                    <a:pt x="9464" y="2245406"/>
                  </a:lnTo>
                  <a:lnTo>
                    <a:pt x="0" y="2245406"/>
                  </a:lnTo>
                  <a:lnTo>
                    <a:pt x="0" y="539093"/>
                  </a:lnTo>
                  <a:lnTo>
                    <a:pt x="168643" y="53909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43" name="Rectangle 15">
              <a:extLst>
                <a:ext uri="{FF2B5EF4-FFF2-40B4-BE49-F238E27FC236}">
                  <a16:creationId xmlns:a16="http://schemas.microsoft.com/office/drawing/2014/main" id="{61DFCD4A-250D-4565-B9BF-3EB2727DFC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45579" y="3848133"/>
              <a:ext cx="330939" cy="260933"/>
            </a:xfrm>
            <a:custGeom>
              <a:avLst/>
              <a:gdLst/>
              <a:ahLst/>
              <a:cxnLst/>
              <a:rect l="l" t="t" r="r" b="b"/>
              <a:pathLst>
                <a:path w="3744416" h="2952328">
                  <a:moveTo>
                    <a:pt x="184806" y="576064"/>
                  </a:moveTo>
                  <a:lnTo>
                    <a:pt x="895314" y="576064"/>
                  </a:lnTo>
                  <a:cubicBezTo>
                    <a:pt x="997380" y="576064"/>
                    <a:pt x="1080120" y="658804"/>
                    <a:pt x="1080120" y="760870"/>
                  </a:cubicBezTo>
                  <a:lnTo>
                    <a:pt x="1080120" y="792088"/>
                  </a:lnTo>
                  <a:lnTo>
                    <a:pt x="3312368" y="792088"/>
                  </a:lnTo>
                  <a:lnTo>
                    <a:pt x="3312368" y="2952328"/>
                  </a:lnTo>
                  <a:lnTo>
                    <a:pt x="0" y="2952328"/>
                  </a:lnTo>
                  <a:lnTo>
                    <a:pt x="0" y="1072569"/>
                  </a:lnTo>
                  <a:lnTo>
                    <a:pt x="0" y="792088"/>
                  </a:lnTo>
                  <a:lnTo>
                    <a:pt x="0" y="760870"/>
                  </a:lnTo>
                  <a:cubicBezTo>
                    <a:pt x="0" y="658804"/>
                    <a:pt x="82740" y="576064"/>
                    <a:pt x="184806" y="576064"/>
                  </a:cubicBezTo>
                  <a:close/>
                  <a:moveTo>
                    <a:pt x="616854" y="0"/>
                  </a:moveTo>
                  <a:lnTo>
                    <a:pt x="1327362" y="0"/>
                  </a:lnTo>
                  <a:cubicBezTo>
                    <a:pt x="1429428" y="0"/>
                    <a:pt x="1512168" y="82740"/>
                    <a:pt x="1512168" y="184806"/>
                  </a:cubicBezTo>
                  <a:lnTo>
                    <a:pt x="1512168" y="216024"/>
                  </a:lnTo>
                  <a:lnTo>
                    <a:pt x="3744416" y="216024"/>
                  </a:lnTo>
                  <a:lnTo>
                    <a:pt x="3744416" y="2376264"/>
                  </a:lnTo>
                  <a:lnTo>
                    <a:pt x="3464768" y="2376264"/>
                  </a:lnTo>
                  <a:lnTo>
                    <a:pt x="3464768" y="648072"/>
                  </a:lnTo>
                  <a:lnTo>
                    <a:pt x="1232520" y="648072"/>
                  </a:lnTo>
                  <a:lnTo>
                    <a:pt x="1232520" y="616854"/>
                  </a:lnTo>
                  <a:cubicBezTo>
                    <a:pt x="1232520" y="514788"/>
                    <a:pt x="1149780" y="432048"/>
                    <a:pt x="1047714" y="432048"/>
                  </a:cubicBezTo>
                  <a:lnTo>
                    <a:pt x="432048" y="432048"/>
                  </a:lnTo>
                  <a:lnTo>
                    <a:pt x="432048" y="216024"/>
                  </a:lnTo>
                  <a:lnTo>
                    <a:pt x="432048" y="184806"/>
                  </a:lnTo>
                  <a:cubicBezTo>
                    <a:pt x="432048" y="82740"/>
                    <a:pt x="514788" y="0"/>
                    <a:pt x="616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4" name="Donut 2">
              <a:extLst>
                <a:ext uri="{FF2B5EF4-FFF2-40B4-BE49-F238E27FC236}">
                  <a16:creationId xmlns:a16="http://schemas.microsoft.com/office/drawing/2014/main" id="{077F0151-42C6-4168-9205-DCA71719DA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511" y="4923426"/>
              <a:ext cx="304410" cy="330939"/>
            </a:xfrm>
            <a:custGeom>
              <a:avLst/>
              <a:gdLst/>
              <a:ahLst/>
              <a:cxnLst/>
              <a:rect l="l" t="t" r="r" b="b"/>
              <a:pathLst>
                <a:path w="3708000" h="4031150">
                  <a:moveTo>
                    <a:pt x="2226025" y="2078010"/>
                  </a:moveTo>
                  <a:lnTo>
                    <a:pt x="1976753" y="2339372"/>
                  </a:lnTo>
                  <a:lnTo>
                    <a:pt x="1976910" y="2339581"/>
                  </a:lnTo>
                  <a:lnTo>
                    <a:pt x="1976204" y="2339948"/>
                  </a:lnTo>
                  <a:lnTo>
                    <a:pt x="1975656" y="2340523"/>
                  </a:lnTo>
                  <a:lnTo>
                    <a:pt x="1975499" y="2340314"/>
                  </a:lnTo>
                  <a:lnTo>
                    <a:pt x="1688579" y="2489240"/>
                  </a:lnTo>
                  <a:cubicBezTo>
                    <a:pt x="1740712" y="2519877"/>
                    <a:pt x="1801557" y="2536438"/>
                    <a:pt x="1866270" y="2536438"/>
                  </a:cubicBezTo>
                  <a:cubicBezTo>
                    <a:pt x="2071258" y="2536438"/>
                    <a:pt x="2237434" y="2370262"/>
                    <a:pt x="2237434" y="2165274"/>
                  </a:cubicBezTo>
                  <a:cubicBezTo>
                    <a:pt x="2237434" y="2135129"/>
                    <a:pt x="2233840" y="2105822"/>
                    <a:pt x="2226025" y="2078010"/>
                  </a:cubicBezTo>
                  <a:close/>
                  <a:moveTo>
                    <a:pt x="1866270" y="1794110"/>
                  </a:moveTo>
                  <a:cubicBezTo>
                    <a:pt x="1661282" y="1794110"/>
                    <a:pt x="1495106" y="1960286"/>
                    <a:pt x="1495106" y="2165274"/>
                  </a:cubicBezTo>
                  <a:cubicBezTo>
                    <a:pt x="1495106" y="2194876"/>
                    <a:pt x="1498572" y="2223668"/>
                    <a:pt x="1506052" y="2251046"/>
                  </a:cubicBezTo>
                  <a:lnTo>
                    <a:pt x="1731247" y="2014929"/>
                  </a:lnTo>
                  <a:lnTo>
                    <a:pt x="1731090" y="2014720"/>
                  </a:lnTo>
                  <a:lnTo>
                    <a:pt x="1731796" y="2014353"/>
                  </a:lnTo>
                  <a:lnTo>
                    <a:pt x="1732344" y="2013778"/>
                  </a:lnTo>
                  <a:lnTo>
                    <a:pt x="1732501" y="2013987"/>
                  </a:lnTo>
                  <a:lnTo>
                    <a:pt x="2054335" y="1846939"/>
                  </a:lnTo>
                  <a:cubicBezTo>
                    <a:pt x="1999773" y="1812909"/>
                    <a:pt x="1935217" y="1794110"/>
                    <a:pt x="1866270" y="1794110"/>
                  </a:cubicBezTo>
                  <a:close/>
                  <a:moveTo>
                    <a:pt x="1866270" y="1281021"/>
                  </a:moveTo>
                  <a:lnTo>
                    <a:pt x="1995916" y="1728077"/>
                  </a:lnTo>
                  <a:cubicBezTo>
                    <a:pt x="2049420" y="1742880"/>
                    <a:pt x="2098387" y="1768442"/>
                    <a:pt x="2141027" y="1801941"/>
                  </a:cubicBezTo>
                  <a:lnTo>
                    <a:pt x="2830781" y="1443923"/>
                  </a:lnTo>
                  <a:lnTo>
                    <a:pt x="2293677" y="2007077"/>
                  </a:lnTo>
                  <a:lnTo>
                    <a:pt x="2302169" y="2036187"/>
                  </a:lnTo>
                  <a:lnTo>
                    <a:pt x="2755181" y="2167560"/>
                  </a:lnTo>
                  <a:lnTo>
                    <a:pt x="2301207" y="2299213"/>
                  </a:lnTo>
                  <a:cubicBezTo>
                    <a:pt x="2288949" y="2340747"/>
                    <a:pt x="2270868" y="2379745"/>
                    <a:pt x="2246307" y="2414255"/>
                  </a:cubicBezTo>
                  <a:lnTo>
                    <a:pt x="2368615" y="2636476"/>
                  </a:lnTo>
                  <a:lnTo>
                    <a:pt x="2152396" y="2517472"/>
                  </a:lnTo>
                  <a:cubicBezTo>
                    <a:pt x="2112986" y="2553805"/>
                    <a:pt x="2065424" y="2580505"/>
                    <a:pt x="2013636" y="2598144"/>
                  </a:cubicBezTo>
                  <a:lnTo>
                    <a:pt x="1875846" y="3073280"/>
                  </a:lnTo>
                  <a:lnTo>
                    <a:pt x="1739624" y="2603548"/>
                  </a:lnTo>
                  <a:cubicBezTo>
                    <a:pt x="1688445" y="2589723"/>
                    <a:pt x="1641302" y="2566161"/>
                    <a:pt x="1599709" y="2535368"/>
                  </a:cubicBezTo>
                  <a:lnTo>
                    <a:pt x="877219" y="2910378"/>
                  </a:lnTo>
                  <a:lnTo>
                    <a:pt x="1438400" y="2321979"/>
                  </a:lnTo>
                  <a:lnTo>
                    <a:pt x="1437655" y="2319411"/>
                  </a:lnTo>
                  <a:lnTo>
                    <a:pt x="963153" y="2181805"/>
                  </a:lnTo>
                  <a:lnTo>
                    <a:pt x="1425898" y="2047609"/>
                  </a:lnTo>
                  <a:cubicBezTo>
                    <a:pt x="1440318" y="1991458"/>
                    <a:pt x="1465316" y="1939627"/>
                    <a:pt x="1501635" y="1896529"/>
                  </a:cubicBezTo>
                  <a:lnTo>
                    <a:pt x="1375628" y="1667588"/>
                  </a:lnTo>
                  <a:lnTo>
                    <a:pt x="1605635" y="1794181"/>
                  </a:lnTo>
                  <a:cubicBezTo>
                    <a:pt x="1643852" y="1764149"/>
                    <a:pt x="1688437" y="1742763"/>
                    <a:pt x="1736328" y="1729097"/>
                  </a:cubicBezTo>
                  <a:close/>
                  <a:moveTo>
                    <a:pt x="1801446" y="873772"/>
                  </a:moveTo>
                  <a:cubicBezTo>
                    <a:pt x="1122607" y="899096"/>
                    <a:pt x="577020" y="1443990"/>
                    <a:pt x="550657" y="2122563"/>
                  </a:cubicBezTo>
                  <a:lnTo>
                    <a:pt x="754935" y="2181804"/>
                  </a:lnTo>
                  <a:lnTo>
                    <a:pt x="551187" y="2240891"/>
                  </a:lnTo>
                  <a:cubicBezTo>
                    <a:pt x="582476" y="2925954"/>
                    <a:pt x="1143118" y="3472541"/>
                    <a:pt x="1833783" y="3482192"/>
                  </a:cubicBezTo>
                  <a:lnTo>
                    <a:pt x="1883029" y="3312376"/>
                  </a:lnTo>
                  <a:lnTo>
                    <a:pt x="1931451" y="3479348"/>
                  </a:lnTo>
                  <a:cubicBezTo>
                    <a:pt x="2602724" y="3441618"/>
                    <a:pt x="3137685" y="2895457"/>
                    <a:pt x="3157888" y="2219621"/>
                  </a:cubicBezTo>
                  <a:lnTo>
                    <a:pt x="2970483" y="2165273"/>
                  </a:lnTo>
                  <a:lnTo>
                    <a:pt x="3156785" y="2111246"/>
                  </a:lnTo>
                  <a:cubicBezTo>
                    <a:pt x="3124894" y="1437932"/>
                    <a:pt x="2581609" y="898954"/>
                    <a:pt x="1906553" y="873772"/>
                  </a:cubicBezTo>
                  <a:lnTo>
                    <a:pt x="1853999" y="1054992"/>
                  </a:lnTo>
                  <a:close/>
                  <a:moveTo>
                    <a:pt x="1842112" y="204015"/>
                  </a:moveTo>
                  <a:cubicBezTo>
                    <a:pt x="1750186" y="208331"/>
                    <a:pt x="1671595" y="261235"/>
                    <a:pt x="1631665" y="337724"/>
                  </a:cubicBezTo>
                  <a:cubicBezTo>
                    <a:pt x="1704451" y="327639"/>
                    <a:pt x="1778701" y="323150"/>
                    <a:pt x="1854000" y="323150"/>
                  </a:cubicBezTo>
                  <a:cubicBezTo>
                    <a:pt x="1929687" y="323150"/>
                    <a:pt x="2004315" y="327685"/>
                    <a:pt x="2077458" y="337895"/>
                  </a:cubicBezTo>
                  <a:cubicBezTo>
                    <a:pt x="2032849" y="253989"/>
                    <a:pt x="1942703" y="199292"/>
                    <a:pt x="1842112" y="204015"/>
                  </a:cubicBezTo>
                  <a:close/>
                  <a:moveTo>
                    <a:pt x="1832557" y="511"/>
                  </a:moveTo>
                  <a:cubicBezTo>
                    <a:pt x="2064724" y="-10390"/>
                    <a:pt x="2266043" y="154192"/>
                    <a:pt x="2302551" y="380077"/>
                  </a:cubicBezTo>
                  <a:cubicBezTo>
                    <a:pt x="3110034" y="578670"/>
                    <a:pt x="3708000" y="1308079"/>
                    <a:pt x="3708000" y="2177150"/>
                  </a:cubicBezTo>
                  <a:cubicBezTo>
                    <a:pt x="3708000" y="3201086"/>
                    <a:pt x="2877936" y="4031150"/>
                    <a:pt x="1854000" y="4031150"/>
                  </a:cubicBezTo>
                  <a:cubicBezTo>
                    <a:pt x="830064" y="4031150"/>
                    <a:pt x="0" y="3201086"/>
                    <a:pt x="0" y="2177150"/>
                  </a:cubicBezTo>
                  <a:cubicBezTo>
                    <a:pt x="0" y="1308490"/>
                    <a:pt x="597400" y="579361"/>
                    <a:pt x="1404307" y="380371"/>
                  </a:cubicBezTo>
                  <a:cubicBezTo>
                    <a:pt x="1438620" y="172028"/>
                    <a:pt x="1614858" y="10733"/>
                    <a:pt x="1832557" y="51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45" name="Rectangle 19">
              <a:extLst>
                <a:ext uri="{FF2B5EF4-FFF2-40B4-BE49-F238E27FC236}">
                  <a16:creationId xmlns:a16="http://schemas.microsoft.com/office/drawing/2014/main" id="{225AE540-4E33-4C43-BCFF-ACE56AD8C7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48127" y="4821478"/>
              <a:ext cx="257012" cy="330939"/>
            </a:xfrm>
            <a:custGeom>
              <a:avLst/>
              <a:gdLst/>
              <a:ahLst/>
              <a:cxnLst/>
              <a:rect l="l" t="t" r="r" b="b"/>
              <a:pathLst>
                <a:path w="3039346" h="3913585">
                  <a:moveTo>
                    <a:pt x="1527178" y="2618567"/>
                  </a:moveTo>
                  <a:cubicBezTo>
                    <a:pt x="1429201" y="2618567"/>
                    <a:pt x="1349775" y="2697993"/>
                    <a:pt x="1349775" y="2795971"/>
                  </a:cubicBezTo>
                  <a:cubicBezTo>
                    <a:pt x="1349775" y="2861110"/>
                    <a:pt x="1384883" y="2918050"/>
                    <a:pt x="1437574" y="2948279"/>
                  </a:cubicBezTo>
                  <a:lnTo>
                    <a:pt x="1275150" y="3311239"/>
                  </a:lnTo>
                  <a:lnTo>
                    <a:pt x="1779206" y="3311239"/>
                  </a:lnTo>
                  <a:lnTo>
                    <a:pt x="1616782" y="2948279"/>
                  </a:lnTo>
                  <a:cubicBezTo>
                    <a:pt x="1669475" y="2918050"/>
                    <a:pt x="1704582" y="2861110"/>
                    <a:pt x="1704582" y="2795971"/>
                  </a:cubicBezTo>
                  <a:cubicBezTo>
                    <a:pt x="1704582" y="2697993"/>
                    <a:pt x="1625156" y="2618567"/>
                    <a:pt x="1527178" y="2618567"/>
                  </a:cubicBezTo>
                  <a:close/>
                  <a:moveTo>
                    <a:pt x="1527178" y="0"/>
                  </a:moveTo>
                  <a:cubicBezTo>
                    <a:pt x="2026975" y="0"/>
                    <a:pt x="2435288" y="391686"/>
                    <a:pt x="2460697" y="884907"/>
                  </a:cubicBezTo>
                  <a:lnTo>
                    <a:pt x="2463282" y="884907"/>
                  </a:lnTo>
                  <a:lnTo>
                    <a:pt x="2463282" y="936104"/>
                  </a:lnTo>
                  <a:lnTo>
                    <a:pt x="2463282" y="1656184"/>
                  </a:lnTo>
                  <a:lnTo>
                    <a:pt x="2067282" y="1656184"/>
                  </a:lnTo>
                  <a:lnTo>
                    <a:pt x="2067282" y="1427425"/>
                  </a:lnTo>
                  <a:lnTo>
                    <a:pt x="2310132" y="1427584"/>
                  </a:lnTo>
                  <a:cubicBezTo>
                    <a:pt x="2310132" y="1320268"/>
                    <a:pt x="2206785" y="1230216"/>
                    <a:pt x="2067282" y="1206340"/>
                  </a:cubicBezTo>
                  <a:lnTo>
                    <a:pt x="2067282" y="936104"/>
                  </a:lnTo>
                  <a:lnTo>
                    <a:pt x="2066786" y="936104"/>
                  </a:lnTo>
                  <a:cubicBezTo>
                    <a:pt x="2066786" y="638087"/>
                    <a:pt x="1825195" y="396496"/>
                    <a:pt x="1527178" y="396496"/>
                  </a:cubicBezTo>
                  <a:cubicBezTo>
                    <a:pt x="1229161" y="396496"/>
                    <a:pt x="987570" y="638087"/>
                    <a:pt x="987570" y="936104"/>
                  </a:cubicBezTo>
                  <a:lnTo>
                    <a:pt x="987074" y="936104"/>
                  </a:lnTo>
                  <a:lnTo>
                    <a:pt x="987074" y="1872209"/>
                  </a:lnTo>
                  <a:lnTo>
                    <a:pt x="2699110" y="1872209"/>
                  </a:lnTo>
                  <a:cubicBezTo>
                    <a:pt x="2887017" y="1872209"/>
                    <a:pt x="3039346" y="2024538"/>
                    <a:pt x="3039346" y="2212445"/>
                  </a:cubicBezTo>
                  <a:lnTo>
                    <a:pt x="3039346" y="3573349"/>
                  </a:lnTo>
                  <a:cubicBezTo>
                    <a:pt x="3039346" y="3761256"/>
                    <a:pt x="2887017" y="3913585"/>
                    <a:pt x="2699110" y="3913585"/>
                  </a:cubicBezTo>
                  <a:lnTo>
                    <a:pt x="340236" y="3913585"/>
                  </a:lnTo>
                  <a:cubicBezTo>
                    <a:pt x="152329" y="3913585"/>
                    <a:pt x="0" y="3761256"/>
                    <a:pt x="0" y="3573349"/>
                  </a:cubicBezTo>
                  <a:lnTo>
                    <a:pt x="0" y="2212445"/>
                  </a:lnTo>
                  <a:cubicBezTo>
                    <a:pt x="0" y="2024538"/>
                    <a:pt x="152329" y="1872209"/>
                    <a:pt x="340236" y="1872209"/>
                  </a:cubicBezTo>
                  <a:lnTo>
                    <a:pt x="591074" y="1872209"/>
                  </a:lnTo>
                  <a:lnTo>
                    <a:pt x="591074" y="936104"/>
                  </a:lnTo>
                  <a:cubicBezTo>
                    <a:pt x="591074" y="419108"/>
                    <a:pt x="1010182" y="0"/>
                    <a:pt x="15271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46" name="Rounded Rectangle 12">
              <a:extLst>
                <a:ext uri="{FF2B5EF4-FFF2-40B4-BE49-F238E27FC236}">
                  <a16:creationId xmlns:a16="http://schemas.microsoft.com/office/drawing/2014/main" id="{B08C69BE-22CC-4031-8AD6-A8B0C2C8A5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47386" y="3842640"/>
              <a:ext cx="309335" cy="309300"/>
            </a:xfrm>
            <a:custGeom>
              <a:avLst/>
              <a:gdLst/>
              <a:ahLst/>
              <a:cxnLst/>
              <a:rect l="l" t="t" r="r" b="b"/>
              <a:pathLst>
                <a:path w="3960440" h="3960000">
                  <a:moveTo>
                    <a:pt x="2117745" y="2289258"/>
                  </a:moveTo>
                  <a:cubicBezTo>
                    <a:pt x="2253931" y="2373161"/>
                    <a:pt x="2290104" y="2397532"/>
                    <a:pt x="2392952" y="2510010"/>
                  </a:cubicBezTo>
                  <a:cubicBezTo>
                    <a:pt x="2551302" y="2699530"/>
                    <a:pt x="2456894" y="2911213"/>
                    <a:pt x="2285214" y="2987744"/>
                  </a:cubicBezTo>
                  <a:cubicBezTo>
                    <a:pt x="2046443" y="3084914"/>
                    <a:pt x="1864058" y="3073352"/>
                    <a:pt x="1634211" y="2962065"/>
                  </a:cubicBezTo>
                  <a:cubicBezTo>
                    <a:pt x="1390134" y="2803501"/>
                    <a:pt x="1391670" y="2463226"/>
                    <a:pt x="1703848" y="2355742"/>
                  </a:cubicBezTo>
                  <a:cubicBezTo>
                    <a:pt x="1867216" y="2309770"/>
                    <a:pt x="1932946" y="2304275"/>
                    <a:pt x="2117745" y="2289258"/>
                  </a:cubicBezTo>
                  <a:close/>
                  <a:moveTo>
                    <a:pt x="1895201" y="880902"/>
                  </a:moveTo>
                  <a:cubicBezTo>
                    <a:pt x="2049819" y="878570"/>
                    <a:pt x="2210983" y="1023567"/>
                    <a:pt x="2276065" y="1236504"/>
                  </a:cubicBezTo>
                  <a:cubicBezTo>
                    <a:pt x="2350446" y="1479859"/>
                    <a:pt x="2271166" y="1719799"/>
                    <a:pt x="2098990" y="1772423"/>
                  </a:cubicBezTo>
                  <a:cubicBezTo>
                    <a:pt x="1926813" y="1825048"/>
                    <a:pt x="1726940" y="1670429"/>
                    <a:pt x="1652559" y="1427074"/>
                  </a:cubicBezTo>
                  <a:cubicBezTo>
                    <a:pt x="1578180" y="1183717"/>
                    <a:pt x="1657458" y="943778"/>
                    <a:pt x="1829635" y="891153"/>
                  </a:cubicBezTo>
                  <a:close/>
                  <a:moveTo>
                    <a:pt x="2577034" y="759541"/>
                  </a:moveTo>
                  <a:lnTo>
                    <a:pt x="1972441" y="767241"/>
                  </a:lnTo>
                  <a:cubicBezTo>
                    <a:pt x="1929619" y="768623"/>
                    <a:pt x="1886068" y="773785"/>
                    <a:pt x="1842289" y="783004"/>
                  </a:cubicBezTo>
                  <a:cubicBezTo>
                    <a:pt x="1492048" y="856758"/>
                    <a:pt x="1259862" y="1162246"/>
                    <a:pt x="1323686" y="1465331"/>
                  </a:cubicBezTo>
                  <a:cubicBezTo>
                    <a:pt x="1380617" y="1735681"/>
                    <a:pt x="1653838" y="1912801"/>
                    <a:pt x="1960688" y="1894227"/>
                  </a:cubicBezTo>
                  <a:lnTo>
                    <a:pt x="1954787" y="1896039"/>
                  </a:lnTo>
                  <a:cubicBezTo>
                    <a:pt x="1858317" y="2000800"/>
                    <a:pt x="1978682" y="2148499"/>
                    <a:pt x="2028445" y="2210716"/>
                  </a:cubicBezTo>
                  <a:lnTo>
                    <a:pt x="1914361" y="2213518"/>
                  </a:lnTo>
                  <a:cubicBezTo>
                    <a:pt x="1373805" y="2249742"/>
                    <a:pt x="1143478" y="2466102"/>
                    <a:pt x="1177422" y="2809298"/>
                  </a:cubicBezTo>
                  <a:cubicBezTo>
                    <a:pt x="1211366" y="3152493"/>
                    <a:pt x="1741992" y="3244646"/>
                    <a:pt x="2060873" y="3229704"/>
                  </a:cubicBezTo>
                  <a:cubicBezTo>
                    <a:pt x="2379755" y="3214763"/>
                    <a:pt x="2698110" y="2930571"/>
                    <a:pt x="2719230" y="2648210"/>
                  </a:cubicBezTo>
                  <a:cubicBezTo>
                    <a:pt x="2699867" y="2070575"/>
                    <a:pt x="2052418" y="2112562"/>
                    <a:pt x="2282832" y="1799863"/>
                  </a:cubicBezTo>
                  <a:cubicBezTo>
                    <a:pt x="2510843" y="1673695"/>
                    <a:pt x="2641919" y="1435236"/>
                    <a:pt x="2592014" y="1198247"/>
                  </a:cubicBezTo>
                  <a:cubicBezTo>
                    <a:pt x="2566015" y="1074781"/>
                    <a:pt x="2494906" y="970760"/>
                    <a:pt x="2395028" y="897200"/>
                  </a:cubicBezTo>
                  <a:lnTo>
                    <a:pt x="2564389" y="891152"/>
                  </a:lnTo>
                  <a:cubicBezTo>
                    <a:pt x="2644558" y="859402"/>
                    <a:pt x="2739013" y="796695"/>
                    <a:pt x="2769176" y="767327"/>
                  </a:cubicBezTo>
                  <a:cubicBezTo>
                    <a:pt x="2755484" y="761968"/>
                    <a:pt x="2680847" y="759625"/>
                    <a:pt x="2577034" y="759541"/>
                  </a:cubicBezTo>
                  <a:close/>
                  <a:moveTo>
                    <a:pt x="436907" y="0"/>
                  </a:moveTo>
                  <a:lnTo>
                    <a:pt x="3523533" y="0"/>
                  </a:lnTo>
                  <a:cubicBezTo>
                    <a:pt x="3764830" y="0"/>
                    <a:pt x="3960440" y="195610"/>
                    <a:pt x="3960440" y="436907"/>
                  </a:cubicBezTo>
                  <a:lnTo>
                    <a:pt x="3960440" y="3523093"/>
                  </a:lnTo>
                  <a:cubicBezTo>
                    <a:pt x="3960440" y="3764390"/>
                    <a:pt x="3764830" y="3960000"/>
                    <a:pt x="3523533" y="3960000"/>
                  </a:cubicBezTo>
                  <a:lnTo>
                    <a:pt x="436907" y="3960000"/>
                  </a:lnTo>
                  <a:cubicBezTo>
                    <a:pt x="195610" y="3960000"/>
                    <a:pt x="0" y="3764390"/>
                    <a:pt x="0" y="3523093"/>
                  </a:cubicBezTo>
                  <a:lnTo>
                    <a:pt x="0" y="436907"/>
                  </a:lnTo>
                  <a:cubicBezTo>
                    <a:pt x="0" y="195610"/>
                    <a:pt x="195610" y="0"/>
                    <a:pt x="4369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Down Arrow 1">
              <a:extLst>
                <a:ext uri="{FF2B5EF4-FFF2-40B4-BE49-F238E27FC236}">
                  <a16:creationId xmlns:a16="http://schemas.microsoft.com/office/drawing/2014/main" id="{B1349248-BC3E-4DCD-9051-D2CF537FC1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01733" y="3025716"/>
              <a:ext cx="257188" cy="377708"/>
            </a:xfrm>
            <a:custGeom>
              <a:avLst/>
              <a:gdLst/>
              <a:ahLst/>
              <a:cxnLst/>
              <a:rect l="l" t="t" r="r" b="b"/>
              <a:pathLst>
                <a:path w="2745756" h="4032448">
                  <a:moveTo>
                    <a:pt x="1622229" y="1008112"/>
                  </a:moveTo>
                  <a:lnTo>
                    <a:pt x="2371247" y="1008112"/>
                  </a:lnTo>
                  <a:lnTo>
                    <a:pt x="2371247" y="3081405"/>
                  </a:lnTo>
                  <a:lnTo>
                    <a:pt x="2745756" y="3081405"/>
                  </a:lnTo>
                  <a:lnTo>
                    <a:pt x="1996738" y="4032448"/>
                  </a:lnTo>
                  <a:lnTo>
                    <a:pt x="1247720" y="3081405"/>
                  </a:lnTo>
                  <a:lnTo>
                    <a:pt x="1622229" y="3081405"/>
                  </a:lnTo>
                  <a:close/>
                  <a:moveTo>
                    <a:pt x="749018" y="0"/>
                  </a:moveTo>
                  <a:lnTo>
                    <a:pt x="1498036" y="951043"/>
                  </a:lnTo>
                  <a:lnTo>
                    <a:pt x="1123527" y="951043"/>
                  </a:lnTo>
                  <a:lnTo>
                    <a:pt x="1123527" y="3024336"/>
                  </a:lnTo>
                  <a:lnTo>
                    <a:pt x="374509" y="3024336"/>
                  </a:lnTo>
                  <a:lnTo>
                    <a:pt x="374509" y="951043"/>
                  </a:lnTo>
                  <a:lnTo>
                    <a:pt x="0" y="95104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Isosceles Triangle 7">
              <a:extLst>
                <a:ext uri="{FF2B5EF4-FFF2-40B4-BE49-F238E27FC236}">
                  <a16:creationId xmlns:a16="http://schemas.microsoft.com/office/drawing/2014/main" id="{BE07520C-E6FE-4F09-A947-EA6F68046D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38297" y="5013963"/>
              <a:ext cx="300437" cy="209342"/>
            </a:xfrm>
            <a:custGeom>
              <a:avLst/>
              <a:gdLst/>
              <a:ahLst/>
              <a:cxnLst/>
              <a:rect l="l" t="t" r="r" b="b"/>
              <a:pathLst>
                <a:path w="3974643" h="2769493">
                  <a:moveTo>
                    <a:pt x="2571683" y="1503312"/>
                  </a:moveTo>
                  <a:lnTo>
                    <a:pt x="3971139" y="2769493"/>
                  </a:lnTo>
                  <a:lnTo>
                    <a:pt x="11139" y="2769493"/>
                  </a:lnTo>
                  <a:lnTo>
                    <a:pt x="1379949" y="1519144"/>
                  </a:lnTo>
                  <a:lnTo>
                    <a:pt x="1958490" y="2051854"/>
                  </a:lnTo>
                  <a:close/>
                  <a:moveTo>
                    <a:pt x="3937314" y="281663"/>
                  </a:moveTo>
                  <a:lnTo>
                    <a:pt x="3937314" y="2593551"/>
                  </a:lnTo>
                  <a:lnTo>
                    <a:pt x="2677314" y="1415127"/>
                  </a:lnTo>
                  <a:lnTo>
                    <a:pt x="2832378" y="1270103"/>
                  </a:lnTo>
                  <a:close/>
                  <a:moveTo>
                    <a:pt x="0" y="248514"/>
                  </a:moveTo>
                  <a:lnTo>
                    <a:pt x="1254302" y="1403451"/>
                  </a:lnTo>
                  <a:lnTo>
                    <a:pt x="0" y="2576545"/>
                  </a:lnTo>
                  <a:close/>
                  <a:moveTo>
                    <a:pt x="7636" y="0"/>
                  </a:moveTo>
                  <a:lnTo>
                    <a:pt x="3974643" y="0"/>
                  </a:lnTo>
                  <a:lnTo>
                    <a:pt x="1962498" y="1800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Oval 6">
              <a:extLst>
                <a:ext uri="{FF2B5EF4-FFF2-40B4-BE49-F238E27FC236}">
                  <a16:creationId xmlns:a16="http://schemas.microsoft.com/office/drawing/2014/main" id="{3A5724F3-C522-4B0D-93EE-ECF44EBFB9F6}"/>
                </a:ext>
              </a:extLst>
            </p:cNvPr>
            <p:cNvSpPr>
              <a:spLocks noChangeAspect="1"/>
            </p:cNvSpPr>
            <p:nvPr/>
          </p:nvSpPr>
          <p:spPr>
            <a:xfrm rot="678773">
              <a:off x="10108027" y="4569149"/>
              <a:ext cx="338104" cy="343148"/>
            </a:xfrm>
            <a:custGeom>
              <a:avLst/>
              <a:gdLst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36464 w 3897869"/>
                <a:gd name="connsiteY3" fmla="*/ 269388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36464 w 3897869"/>
                <a:gd name="connsiteY3" fmla="*/ 269388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36464 w 3897869"/>
                <a:gd name="connsiteY3" fmla="*/ 269388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36464 w 3897869"/>
                <a:gd name="connsiteY3" fmla="*/ 269388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36464 w 3897869"/>
                <a:gd name="connsiteY3" fmla="*/ 269388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88405 h 3965243"/>
                <a:gd name="connsiteX1" fmla="*/ 1768767 w 3897869"/>
                <a:gd name="connsiteY1" fmla="*/ 1407105 h 3965243"/>
                <a:gd name="connsiteX2" fmla="*/ 1517577 w 3897869"/>
                <a:gd name="connsiteY2" fmla="*/ 2058791 h 3965243"/>
                <a:gd name="connsiteX3" fmla="*/ 1928990 w 3897869"/>
                <a:gd name="connsiteY3" fmla="*/ 2656528 h 3965243"/>
                <a:gd name="connsiteX4" fmla="*/ 2318674 w 3897869"/>
                <a:gd name="connsiteY4" fmla="*/ 2023139 h 3965243"/>
                <a:gd name="connsiteX5" fmla="*/ 2293344 w 3897869"/>
                <a:gd name="connsiteY5" fmla="*/ 1851009 h 3965243"/>
                <a:gd name="connsiteX6" fmla="*/ 1853384 w 3897869"/>
                <a:gd name="connsiteY6" fmla="*/ 1388405 h 3965243"/>
                <a:gd name="connsiteX7" fmla="*/ 1594841 w 3897869"/>
                <a:gd name="connsiteY7" fmla="*/ 62434 h 3965243"/>
                <a:gd name="connsiteX8" fmla="*/ 3869632 w 3897869"/>
                <a:gd name="connsiteY8" fmla="*/ 1534104 h 3965243"/>
                <a:gd name="connsiteX9" fmla="*/ 3670773 w 3897869"/>
                <a:gd name="connsiteY9" fmla="*/ 2442221 h 3965243"/>
                <a:gd name="connsiteX10" fmla="*/ 3671055 w 3897869"/>
                <a:gd name="connsiteY10" fmla="*/ 2443164 h 3965243"/>
                <a:gd name="connsiteX11" fmla="*/ 3164582 w 3897869"/>
                <a:gd name="connsiteY11" fmla="*/ 2847840 h 3965243"/>
                <a:gd name="connsiteX12" fmla="*/ 3176822 w 3897869"/>
                <a:gd name="connsiteY12" fmla="*/ 2861767 h 3965243"/>
                <a:gd name="connsiteX13" fmla="*/ 3146203 w 3897869"/>
                <a:gd name="connsiteY13" fmla="*/ 2860537 h 3965243"/>
                <a:gd name="connsiteX14" fmla="*/ 3151211 w 3897869"/>
                <a:gd name="connsiteY14" fmla="*/ 2852936 h 3965243"/>
                <a:gd name="connsiteX15" fmla="*/ 2397082 w 3897869"/>
                <a:gd name="connsiteY15" fmla="*/ 2581462 h 3965243"/>
                <a:gd name="connsiteX16" fmla="*/ 2396219 w 3897869"/>
                <a:gd name="connsiteY16" fmla="*/ 2574988 h 3965243"/>
                <a:gd name="connsiteX17" fmla="*/ 1746058 w 3897869"/>
                <a:gd name="connsiteY17" fmla="*/ 3110355 h 3965243"/>
                <a:gd name="connsiteX18" fmla="*/ 990519 w 3897869"/>
                <a:gd name="connsiteY18" fmla="*/ 2036564 h 3965243"/>
                <a:gd name="connsiteX19" fmla="*/ 1593790 w 3897869"/>
                <a:gd name="connsiteY19" fmla="*/ 984589 h 3965243"/>
                <a:gd name="connsiteX20" fmla="*/ 1746058 w 3897869"/>
                <a:gd name="connsiteY20" fmla="*/ 962773 h 3965243"/>
                <a:gd name="connsiteX21" fmla="*/ 2206475 w 3897869"/>
                <a:gd name="connsiteY21" fmla="*/ 1190705 h 3965243"/>
                <a:gd name="connsiteX22" fmla="*/ 2185910 w 3897869"/>
                <a:gd name="connsiteY22" fmla="*/ 894663 h 3965243"/>
                <a:gd name="connsiteX23" fmla="*/ 2656644 w 3897869"/>
                <a:gd name="connsiteY23" fmla="*/ 819919 h 3965243"/>
                <a:gd name="connsiteX24" fmla="*/ 2828567 w 3897869"/>
                <a:gd name="connsiteY24" fmla="*/ 2116306 h 3965243"/>
                <a:gd name="connsiteX25" fmla="*/ 3312378 w 3897869"/>
                <a:gd name="connsiteY25" fmla="*/ 2058373 h 3965243"/>
                <a:gd name="connsiteX26" fmla="*/ 3289926 w 3897869"/>
                <a:gd name="connsiteY26" fmla="*/ 1363476 h 3965243"/>
                <a:gd name="connsiteX27" fmla="*/ 3290031 w 3897869"/>
                <a:gd name="connsiteY27" fmla="*/ 1363579 h 3965243"/>
                <a:gd name="connsiteX28" fmla="*/ 1700745 w 3897869"/>
                <a:gd name="connsiteY28" fmla="*/ 591812 h 3965243"/>
                <a:gd name="connsiteX29" fmla="*/ 571995 w 3897869"/>
                <a:gd name="connsiteY29" fmla="*/ 2290946 h 3965243"/>
                <a:gd name="connsiteX30" fmla="*/ 2267548 w 3897869"/>
                <a:gd name="connsiteY30" fmla="*/ 3425067 h 3965243"/>
                <a:gd name="connsiteX31" fmla="*/ 3194376 w 3897869"/>
                <a:gd name="connsiteY31" fmla="*/ 3089434 h 3965243"/>
                <a:gd name="connsiteX32" fmla="*/ 3268026 w 3897869"/>
                <a:gd name="connsiteY32" fmla="*/ 3526326 h 3965243"/>
                <a:gd name="connsiteX33" fmla="*/ 2347298 w 3897869"/>
                <a:gd name="connsiteY33" fmla="*/ 3920822 h 3965243"/>
                <a:gd name="connsiteX34" fmla="*/ 42617 w 3897869"/>
                <a:gd name="connsiteY34" fmla="*/ 2396849 h 3965243"/>
                <a:gd name="connsiteX35" fmla="*/ 1594841 w 3897869"/>
                <a:gd name="connsiteY35" fmla="*/ 62434 h 3965243"/>
                <a:gd name="connsiteX0" fmla="*/ 1853384 w 3897869"/>
                <a:gd name="connsiteY0" fmla="*/ 1370964 h 3947802"/>
                <a:gd name="connsiteX1" fmla="*/ 1768767 w 3897869"/>
                <a:gd name="connsiteY1" fmla="*/ 1389664 h 3947802"/>
                <a:gd name="connsiteX2" fmla="*/ 1517577 w 3897869"/>
                <a:gd name="connsiteY2" fmla="*/ 2041350 h 3947802"/>
                <a:gd name="connsiteX3" fmla="*/ 1928990 w 3897869"/>
                <a:gd name="connsiteY3" fmla="*/ 2639087 h 3947802"/>
                <a:gd name="connsiteX4" fmla="*/ 2318674 w 3897869"/>
                <a:gd name="connsiteY4" fmla="*/ 2005698 h 3947802"/>
                <a:gd name="connsiteX5" fmla="*/ 2293344 w 3897869"/>
                <a:gd name="connsiteY5" fmla="*/ 1833568 h 3947802"/>
                <a:gd name="connsiteX6" fmla="*/ 1853384 w 3897869"/>
                <a:gd name="connsiteY6" fmla="*/ 1370964 h 3947802"/>
                <a:gd name="connsiteX7" fmla="*/ 1594841 w 3897869"/>
                <a:gd name="connsiteY7" fmla="*/ 44993 h 3947802"/>
                <a:gd name="connsiteX8" fmla="*/ 3869632 w 3897869"/>
                <a:gd name="connsiteY8" fmla="*/ 1516663 h 3947802"/>
                <a:gd name="connsiteX9" fmla="*/ 3670773 w 3897869"/>
                <a:gd name="connsiteY9" fmla="*/ 2424780 h 3947802"/>
                <a:gd name="connsiteX10" fmla="*/ 3671055 w 3897869"/>
                <a:gd name="connsiteY10" fmla="*/ 2425723 h 3947802"/>
                <a:gd name="connsiteX11" fmla="*/ 3164582 w 3897869"/>
                <a:gd name="connsiteY11" fmla="*/ 2830399 h 3947802"/>
                <a:gd name="connsiteX12" fmla="*/ 3176822 w 3897869"/>
                <a:gd name="connsiteY12" fmla="*/ 2844326 h 3947802"/>
                <a:gd name="connsiteX13" fmla="*/ 3146203 w 3897869"/>
                <a:gd name="connsiteY13" fmla="*/ 2843096 h 3947802"/>
                <a:gd name="connsiteX14" fmla="*/ 3151211 w 3897869"/>
                <a:gd name="connsiteY14" fmla="*/ 2835495 h 3947802"/>
                <a:gd name="connsiteX15" fmla="*/ 2397082 w 3897869"/>
                <a:gd name="connsiteY15" fmla="*/ 2564021 h 3947802"/>
                <a:gd name="connsiteX16" fmla="*/ 2396219 w 3897869"/>
                <a:gd name="connsiteY16" fmla="*/ 2557547 h 3947802"/>
                <a:gd name="connsiteX17" fmla="*/ 1746058 w 3897869"/>
                <a:gd name="connsiteY17" fmla="*/ 3092914 h 3947802"/>
                <a:gd name="connsiteX18" fmla="*/ 990519 w 3897869"/>
                <a:gd name="connsiteY18" fmla="*/ 2019123 h 3947802"/>
                <a:gd name="connsiteX19" fmla="*/ 1593790 w 3897869"/>
                <a:gd name="connsiteY19" fmla="*/ 967148 h 3947802"/>
                <a:gd name="connsiteX20" fmla="*/ 1746058 w 3897869"/>
                <a:gd name="connsiteY20" fmla="*/ 945332 h 3947802"/>
                <a:gd name="connsiteX21" fmla="*/ 2206475 w 3897869"/>
                <a:gd name="connsiteY21" fmla="*/ 1173264 h 3947802"/>
                <a:gd name="connsiteX22" fmla="*/ 2185910 w 3897869"/>
                <a:gd name="connsiteY22" fmla="*/ 877222 h 3947802"/>
                <a:gd name="connsiteX23" fmla="*/ 2656644 w 3897869"/>
                <a:gd name="connsiteY23" fmla="*/ 802478 h 3947802"/>
                <a:gd name="connsiteX24" fmla="*/ 2828567 w 3897869"/>
                <a:gd name="connsiteY24" fmla="*/ 2098865 h 3947802"/>
                <a:gd name="connsiteX25" fmla="*/ 3312378 w 3897869"/>
                <a:gd name="connsiteY25" fmla="*/ 2040932 h 3947802"/>
                <a:gd name="connsiteX26" fmla="*/ 3289926 w 3897869"/>
                <a:gd name="connsiteY26" fmla="*/ 1346035 h 3947802"/>
                <a:gd name="connsiteX27" fmla="*/ 3290031 w 3897869"/>
                <a:gd name="connsiteY27" fmla="*/ 1346138 h 3947802"/>
                <a:gd name="connsiteX28" fmla="*/ 1700745 w 3897869"/>
                <a:gd name="connsiteY28" fmla="*/ 574371 h 3947802"/>
                <a:gd name="connsiteX29" fmla="*/ 571995 w 3897869"/>
                <a:gd name="connsiteY29" fmla="*/ 2273505 h 3947802"/>
                <a:gd name="connsiteX30" fmla="*/ 2267548 w 3897869"/>
                <a:gd name="connsiteY30" fmla="*/ 3407626 h 3947802"/>
                <a:gd name="connsiteX31" fmla="*/ 3194376 w 3897869"/>
                <a:gd name="connsiteY31" fmla="*/ 3071993 h 3947802"/>
                <a:gd name="connsiteX32" fmla="*/ 3268026 w 3897869"/>
                <a:gd name="connsiteY32" fmla="*/ 3508885 h 3947802"/>
                <a:gd name="connsiteX33" fmla="*/ 2347298 w 3897869"/>
                <a:gd name="connsiteY33" fmla="*/ 3903381 h 3947802"/>
                <a:gd name="connsiteX34" fmla="*/ 42617 w 3897869"/>
                <a:gd name="connsiteY34" fmla="*/ 2379408 h 3947802"/>
                <a:gd name="connsiteX35" fmla="*/ 1594841 w 3897869"/>
                <a:gd name="connsiteY35" fmla="*/ 44993 h 3947802"/>
                <a:gd name="connsiteX0" fmla="*/ 1853384 w 3897869"/>
                <a:gd name="connsiteY0" fmla="*/ 1370964 h 3947802"/>
                <a:gd name="connsiteX1" fmla="*/ 1768767 w 3897869"/>
                <a:gd name="connsiteY1" fmla="*/ 1389664 h 3947802"/>
                <a:gd name="connsiteX2" fmla="*/ 1517577 w 3897869"/>
                <a:gd name="connsiteY2" fmla="*/ 2041350 h 3947802"/>
                <a:gd name="connsiteX3" fmla="*/ 1928990 w 3897869"/>
                <a:gd name="connsiteY3" fmla="*/ 2639087 h 3947802"/>
                <a:gd name="connsiteX4" fmla="*/ 2318674 w 3897869"/>
                <a:gd name="connsiteY4" fmla="*/ 2005698 h 3947802"/>
                <a:gd name="connsiteX5" fmla="*/ 2293344 w 3897869"/>
                <a:gd name="connsiteY5" fmla="*/ 1833568 h 3947802"/>
                <a:gd name="connsiteX6" fmla="*/ 1853384 w 3897869"/>
                <a:gd name="connsiteY6" fmla="*/ 1370964 h 3947802"/>
                <a:gd name="connsiteX7" fmla="*/ 1594841 w 3897869"/>
                <a:gd name="connsiteY7" fmla="*/ 44993 h 3947802"/>
                <a:gd name="connsiteX8" fmla="*/ 3869632 w 3897869"/>
                <a:gd name="connsiteY8" fmla="*/ 1516663 h 3947802"/>
                <a:gd name="connsiteX9" fmla="*/ 3670773 w 3897869"/>
                <a:gd name="connsiteY9" fmla="*/ 2424780 h 3947802"/>
                <a:gd name="connsiteX10" fmla="*/ 3671055 w 3897869"/>
                <a:gd name="connsiteY10" fmla="*/ 2425723 h 3947802"/>
                <a:gd name="connsiteX11" fmla="*/ 3164582 w 3897869"/>
                <a:gd name="connsiteY11" fmla="*/ 2830399 h 3947802"/>
                <a:gd name="connsiteX12" fmla="*/ 3176822 w 3897869"/>
                <a:gd name="connsiteY12" fmla="*/ 2844326 h 3947802"/>
                <a:gd name="connsiteX13" fmla="*/ 3146203 w 3897869"/>
                <a:gd name="connsiteY13" fmla="*/ 2843096 h 3947802"/>
                <a:gd name="connsiteX14" fmla="*/ 3151211 w 3897869"/>
                <a:gd name="connsiteY14" fmla="*/ 2835495 h 3947802"/>
                <a:gd name="connsiteX15" fmla="*/ 2397082 w 3897869"/>
                <a:gd name="connsiteY15" fmla="*/ 2564021 h 3947802"/>
                <a:gd name="connsiteX16" fmla="*/ 2396219 w 3897869"/>
                <a:gd name="connsiteY16" fmla="*/ 2557547 h 3947802"/>
                <a:gd name="connsiteX17" fmla="*/ 1746058 w 3897869"/>
                <a:gd name="connsiteY17" fmla="*/ 3092914 h 3947802"/>
                <a:gd name="connsiteX18" fmla="*/ 990519 w 3897869"/>
                <a:gd name="connsiteY18" fmla="*/ 2019123 h 3947802"/>
                <a:gd name="connsiteX19" fmla="*/ 1593790 w 3897869"/>
                <a:gd name="connsiteY19" fmla="*/ 967148 h 3947802"/>
                <a:gd name="connsiteX20" fmla="*/ 1746058 w 3897869"/>
                <a:gd name="connsiteY20" fmla="*/ 945332 h 3947802"/>
                <a:gd name="connsiteX21" fmla="*/ 2206475 w 3897869"/>
                <a:gd name="connsiteY21" fmla="*/ 1173264 h 3947802"/>
                <a:gd name="connsiteX22" fmla="*/ 2185910 w 3897869"/>
                <a:gd name="connsiteY22" fmla="*/ 877222 h 3947802"/>
                <a:gd name="connsiteX23" fmla="*/ 2656644 w 3897869"/>
                <a:gd name="connsiteY23" fmla="*/ 802478 h 3947802"/>
                <a:gd name="connsiteX24" fmla="*/ 2828567 w 3897869"/>
                <a:gd name="connsiteY24" fmla="*/ 2098865 h 3947802"/>
                <a:gd name="connsiteX25" fmla="*/ 3312378 w 3897869"/>
                <a:gd name="connsiteY25" fmla="*/ 2040932 h 3947802"/>
                <a:gd name="connsiteX26" fmla="*/ 3289926 w 3897869"/>
                <a:gd name="connsiteY26" fmla="*/ 1346035 h 3947802"/>
                <a:gd name="connsiteX27" fmla="*/ 3290031 w 3897869"/>
                <a:gd name="connsiteY27" fmla="*/ 1346138 h 3947802"/>
                <a:gd name="connsiteX28" fmla="*/ 1700745 w 3897869"/>
                <a:gd name="connsiteY28" fmla="*/ 574371 h 3947802"/>
                <a:gd name="connsiteX29" fmla="*/ 571995 w 3897869"/>
                <a:gd name="connsiteY29" fmla="*/ 2273505 h 3947802"/>
                <a:gd name="connsiteX30" fmla="*/ 2267548 w 3897869"/>
                <a:gd name="connsiteY30" fmla="*/ 3407626 h 3947802"/>
                <a:gd name="connsiteX31" fmla="*/ 3194376 w 3897869"/>
                <a:gd name="connsiteY31" fmla="*/ 3071993 h 3947802"/>
                <a:gd name="connsiteX32" fmla="*/ 3268026 w 3897869"/>
                <a:gd name="connsiteY32" fmla="*/ 3508885 h 3947802"/>
                <a:gd name="connsiteX33" fmla="*/ 2347298 w 3897869"/>
                <a:gd name="connsiteY33" fmla="*/ 3903381 h 3947802"/>
                <a:gd name="connsiteX34" fmla="*/ 42617 w 3897869"/>
                <a:gd name="connsiteY34" fmla="*/ 2379408 h 3947802"/>
                <a:gd name="connsiteX35" fmla="*/ 1594841 w 3897869"/>
                <a:gd name="connsiteY35" fmla="*/ 44993 h 3947802"/>
                <a:gd name="connsiteX0" fmla="*/ 1853384 w 3897869"/>
                <a:gd name="connsiteY0" fmla="*/ 1370964 h 3947802"/>
                <a:gd name="connsiteX1" fmla="*/ 1768767 w 3897869"/>
                <a:gd name="connsiteY1" fmla="*/ 1389664 h 3947802"/>
                <a:gd name="connsiteX2" fmla="*/ 1517577 w 3897869"/>
                <a:gd name="connsiteY2" fmla="*/ 2041350 h 3947802"/>
                <a:gd name="connsiteX3" fmla="*/ 1928990 w 3897869"/>
                <a:gd name="connsiteY3" fmla="*/ 2639087 h 3947802"/>
                <a:gd name="connsiteX4" fmla="*/ 2318674 w 3897869"/>
                <a:gd name="connsiteY4" fmla="*/ 2005698 h 3947802"/>
                <a:gd name="connsiteX5" fmla="*/ 2293344 w 3897869"/>
                <a:gd name="connsiteY5" fmla="*/ 1833568 h 3947802"/>
                <a:gd name="connsiteX6" fmla="*/ 1853384 w 3897869"/>
                <a:gd name="connsiteY6" fmla="*/ 1370964 h 3947802"/>
                <a:gd name="connsiteX7" fmla="*/ 1594841 w 3897869"/>
                <a:gd name="connsiteY7" fmla="*/ 44993 h 3947802"/>
                <a:gd name="connsiteX8" fmla="*/ 3869632 w 3897869"/>
                <a:gd name="connsiteY8" fmla="*/ 1516663 h 3947802"/>
                <a:gd name="connsiteX9" fmla="*/ 3670773 w 3897869"/>
                <a:gd name="connsiteY9" fmla="*/ 2424780 h 3947802"/>
                <a:gd name="connsiteX10" fmla="*/ 3671055 w 3897869"/>
                <a:gd name="connsiteY10" fmla="*/ 2425723 h 3947802"/>
                <a:gd name="connsiteX11" fmla="*/ 3164582 w 3897869"/>
                <a:gd name="connsiteY11" fmla="*/ 2830399 h 3947802"/>
                <a:gd name="connsiteX12" fmla="*/ 3176822 w 3897869"/>
                <a:gd name="connsiteY12" fmla="*/ 2844326 h 3947802"/>
                <a:gd name="connsiteX13" fmla="*/ 3146203 w 3897869"/>
                <a:gd name="connsiteY13" fmla="*/ 2843096 h 3947802"/>
                <a:gd name="connsiteX14" fmla="*/ 3151211 w 3897869"/>
                <a:gd name="connsiteY14" fmla="*/ 2835495 h 3947802"/>
                <a:gd name="connsiteX15" fmla="*/ 2397082 w 3897869"/>
                <a:gd name="connsiteY15" fmla="*/ 2564021 h 3947802"/>
                <a:gd name="connsiteX16" fmla="*/ 2396219 w 3897869"/>
                <a:gd name="connsiteY16" fmla="*/ 2557547 h 3947802"/>
                <a:gd name="connsiteX17" fmla="*/ 1746058 w 3897869"/>
                <a:gd name="connsiteY17" fmla="*/ 3092914 h 3947802"/>
                <a:gd name="connsiteX18" fmla="*/ 990519 w 3897869"/>
                <a:gd name="connsiteY18" fmla="*/ 2019123 h 3947802"/>
                <a:gd name="connsiteX19" fmla="*/ 1593790 w 3897869"/>
                <a:gd name="connsiteY19" fmla="*/ 967148 h 3947802"/>
                <a:gd name="connsiteX20" fmla="*/ 1746058 w 3897869"/>
                <a:gd name="connsiteY20" fmla="*/ 945332 h 3947802"/>
                <a:gd name="connsiteX21" fmla="*/ 2206475 w 3897869"/>
                <a:gd name="connsiteY21" fmla="*/ 1173264 h 3947802"/>
                <a:gd name="connsiteX22" fmla="*/ 2185910 w 3897869"/>
                <a:gd name="connsiteY22" fmla="*/ 877222 h 3947802"/>
                <a:gd name="connsiteX23" fmla="*/ 2656644 w 3897869"/>
                <a:gd name="connsiteY23" fmla="*/ 802478 h 3947802"/>
                <a:gd name="connsiteX24" fmla="*/ 2828567 w 3897869"/>
                <a:gd name="connsiteY24" fmla="*/ 2098865 h 3947802"/>
                <a:gd name="connsiteX25" fmla="*/ 3312378 w 3897869"/>
                <a:gd name="connsiteY25" fmla="*/ 2040932 h 3947802"/>
                <a:gd name="connsiteX26" fmla="*/ 3289926 w 3897869"/>
                <a:gd name="connsiteY26" fmla="*/ 1346035 h 3947802"/>
                <a:gd name="connsiteX27" fmla="*/ 3290031 w 3897869"/>
                <a:gd name="connsiteY27" fmla="*/ 1346138 h 3947802"/>
                <a:gd name="connsiteX28" fmla="*/ 1700745 w 3897869"/>
                <a:gd name="connsiteY28" fmla="*/ 574371 h 3947802"/>
                <a:gd name="connsiteX29" fmla="*/ 571995 w 3897869"/>
                <a:gd name="connsiteY29" fmla="*/ 2273505 h 3947802"/>
                <a:gd name="connsiteX30" fmla="*/ 2267548 w 3897869"/>
                <a:gd name="connsiteY30" fmla="*/ 3407626 h 3947802"/>
                <a:gd name="connsiteX31" fmla="*/ 3194376 w 3897869"/>
                <a:gd name="connsiteY31" fmla="*/ 3071993 h 3947802"/>
                <a:gd name="connsiteX32" fmla="*/ 3268026 w 3897869"/>
                <a:gd name="connsiteY32" fmla="*/ 3508885 h 3947802"/>
                <a:gd name="connsiteX33" fmla="*/ 2347298 w 3897869"/>
                <a:gd name="connsiteY33" fmla="*/ 3903381 h 3947802"/>
                <a:gd name="connsiteX34" fmla="*/ 42617 w 3897869"/>
                <a:gd name="connsiteY34" fmla="*/ 2379408 h 3947802"/>
                <a:gd name="connsiteX35" fmla="*/ 1594841 w 3897869"/>
                <a:gd name="connsiteY35" fmla="*/ 44993 h 3947802"/>
                <a:gd name="connsiteX0" fmla="*/ 1853384 w 3897869"/>
                <a:gd name="connsiteY0" fmla="*/ 1362894 h 3939732"/>
                <a:gd name="connsiteX1" fmla="*/ 1768767 w 3897869"/>
                <a:gd name="connsiteY1" fmla="*/ 1381594 h 3939732"/>
                <a:gd name="connsiteX2" fmla="*/ 1517577 w 3897869"/>
                <a:gd name="connsiteY2" fmla="*/ 2033280 h 3939732"/>
                <a:gd name="connsiteX3" fmla="*/ 1928990 w 3897869"/>
                <a:gd name="connsiteY3" fmla="*/ 2631017 h 3939732"/>
                <a:gd name="connsiteX4" fmla="*/ 2318674 w 3897869"/>
                <a:gd name="connsiteY4" fmla="*/ 1997628 h 3939732"/>
                <a:gd name="connsiteX5" fmla="*/ 2293344 w 3897869"/>
                <a:gd name="connsiteY5" fmla="*/ 1825498 h 3939732"/>
                <a:gd name="connsiteX6" fmla="*/ 1853384 w 3897869"/>
                <a:gd name="connsiteY6" fmla="*/ 1362894 h 3939732"/>
                <a:gd name="connsiteX7" fmla="*/ 1594841 w 3897869"/>
                <a:gd name="connsiteY7" fmla="*/ 36923 h 3939732"/>
                <a:gd name="connsiteX8" fmla="*/ 3869632 w 3897869"/>
                <a:gd name="connsiteY8" fmla="*/ 1508593 h 3939732"/>
                <a:gd name="connsiteX9" fmla="*/ 3670773 w 3897869"/>
                <a:gd name="connsiteY9" fmla="*/ 2416710 h 3939732"/>
                <a:gd name="connsiteX10" fmla="*/ 3671055 w 3897869"/>
                <a:gd name="connsiteY10" fmla="*/ 2417653 h 3939732"/>
                <a:gd name="connsiteX11" fmla="*/ 3164582 w 3897869"/>
                <a:gd name="connsiteY11" fmla="*/ 2822329 h 3939732"/>
                <a:gd name="connsiteX12" fmla="*/ 3176822 w 3897869"/>
                <a:gd name="connsiteY12" fmla="*/ 2836256 h 3939732"/>
                <a:gd name="connsiteX13" fmla="*/ 3146203 w 3897869"/>
                <a:gd name="connsiteY13" fmla="*/ 2835026 h 3939732"/>
                <a:gd name="connsiteX14" fmla="*/ 3151211 w 3897869"/>
                <a:gd name="connsiteY14" fmla="*/ 2827425 h 3939732"/>
                <a:gd name="connsiteX15" fmla="*/ 2397082 w 3897869"/>
                <a:gd name="connsiteY15" fmla="*/ 2555951 h 3939732"/>
                <a:gd name="connsiteX16" fmla="*/ 2396219 w 3897869"/>
                <a:gd name="connsiteY16" fmla="*/ 2549477 h 3939732"/>
                <a:gd name="connsiteX17" fmla="*/ 1746058 w 3897869"/>
                <a:gd name="connsiteY17" fmla="*/ 3084844 h 3939732"/>
                <a:gd name="connsiteX18" fmla="*/ 990519 w 3897869"/>
                <a:gd name="connsiteY18" fmla="*/ 2011053 h 3939732"/>
                <a:gd name="connsiteX19" fmla="*/ 1593790 w 3897869"/>
                <a:gd name="connsiteY19" fmla="*/ 959078 h 3939732"/>
                <a:gd name="connsiteX20" fmla="*/ 1746058 w 3897869"/>
                <a:gd name="connsiteY20" fmla="*/ 937262 h 3939732"/>
                <a:gd name="connsiteX21" fmla="*/ 2206475 w 3897869"/>
                <a:gd name="connsiteY21" fmla="*/ 1165194 h 3939732"/>
                <a:gd name="connsiteX22" fmla="*/ 2185910 w 3897869"/>
                <a:gd name="connsiteY22" fmla="*/ 869152 h 3939732"/>
                <a:gd name="connsiteX23" fmla="*/ 2656644 w 3897869"/>
                <a:gd name="connsiteY23" fmla="*/ 794408 h 3939732"/>
                <a:gd name="connsiteX24" fmla="*/ 2828567 w 3897869"/>
                <a:gd name="connsiteY24" fmla="*/ 2090795 h 3939732"/>
                <a:gd name="connsiteX25" fmla="*/ 3312378 w 3897869"/>
                <a:gd name="connsiteY25" fmla="*/ 2032862 h 3939732"/>
                <a:gd name="connsiteX26" fmla="*/ 3289926 w 3897869"/>
                <a:gd name="connsiteY26" fmla="*/ 1337965 h 3939732"/>
                <a:gd name="connsiteX27" fmla="*/ 3290031 w 3897869"/>
                <a:gd name="connsiteY27" fmla="*/ 1338068 h 3939732"/>
                <a:gd name="connsiteX28" fmla="*/ 1700745 w 3897869"/>
                <a:gd name="connsiteY28" fmla="*/ 566301 h 3939732"/>
                <a:gd name="connsiteX29" fmla="*/ 571995 w 3897869"/>
                <a:gd name="connsiteY29" fmla="*/ 2265435 h 3939732"/>
                <a:gd name="connsiteX30" fmla="*/ 2267548 w 3897869"/>
                <a:gd name="connsiteY30" fmla="*/ 3399556 h 3939732"/>
                <a:gd name="connsiteX31" fmla="*/ 3194376 w 3897869"/>
                <a:gd name="connsiteY31" fmla="*/ 3063923 h 3939732"/>
                <a:gd name="connsiteX32" fmla="*/ 3268026 w 3897869"/>
                <a:gd name="connsiteY32" fmla="*/ 3500815 h 3939732"/>
                <a:gd name="connsiteX33" fmla="*/ 2347298 w 3897869"/>
                <a:gd name="connsiteY33" fmla="*/ 3895311 h 3939732"/>
                <a:gd name="connsiteX34" fmla="*/ 42617 w 3897869"/>
                <a:gd name="connsiteY34" fmla="*/ 2371338 h 3939732"/>
                <a:gd name="connsiteX35" fmla="*/ 1594841 w 3897869"/>
                <a:gd name="connsiteY35" fmla="*/ 36923 h 3939732"/>
                <a:gd name="connsiteX0" fmla="*/ 1853384 w 3897869"/>
                <a:gd name="connsiteY0" fmla="*/ 1371624 h 3948462"/>
                <a:gd name="connsiteX1" fmla="*/ 1768767 w 3897869"/>
                <a:gd name="connsiteY1" fmla="*/ 1390324 h 3948462"/>
                <a:gd name="connsiteX2" fmla="*/ 1517577 w 3897869"/>
                <a:gd name="connsiteY2" fmla="*/ 2042010 h 3948462"/>
                <a:gd name="connsiteX3" fmla="*/ 1928990 w 3897869"/>
                <a:gd name="connsiteY3" fmla="*/ 2639747 h 3948462"/>
                <a:gd name="connsiteX4" fmla="*/ 2318674 w 3897869"/>
                <a:gd name="connsiteY4" fmla="*/ 2006358 h 3948462"/>
                <a:gd name="connsiteX5" fmla="*/ 2293344 w 3897869"/>
                <a:gd name="connsiteY5" fmla="*/ 1834228 h 3948462"/>
                <a:gd name="connsiteX6" fmla="*/ 1853384 w 3897869"/>
                <a:gd name="connsiteY6" fmla="*/ 1371624 h 3948462"/>
                <a:gd name="connsiteX7" fmla="*/ 1594841 w 3897869"/>
                <a:gd name="connsiteY7" fmla="*/ 45653 h 3948462"/>
                <a:gd name="connsiteX8" fmla="*/ 3869632 w 3897869"/>
                <a:gd name="connsiteY8" fmla="*/ 1517323 h 3948462"/>
                <a:gd name="connsiteX9" fmla="*/ 3670773 w 3897869"/>
                <a:gd name="connsiteY9" fmla="*/ 2425440 h 3948462"/>
                <a:gd name="connsiteX10" fmla="*/ 3671055 w 3897869"/>
                <a:gd name="connsiteY10" fmla="*/ 2426383 h 3948462"/>
                <a:gd name="connsiteX11" fmla="*/ 3164582 w 3897869"/>
                <a:gd name="connsiteY11" fmla="*/ 2831059 h 3948462"/>
                <a:gd name="connsiteX12" fmla="*/ 3176822 w 3897869"/>
                <a:gd name="connsiteY12" fmla="*/ 2844986 h 3948462"/>
                <a:gd name="connsiteX13" fmla="*/ 3146203 w 3897869"/>
                <a:gd name="connsiteY13" fmla="*/ 2843756 h 3948462"/>
                <a:gd name="connsiteX14" fmla="*/ 3151211 w 3897869"/>
                <a:gd name="connsiteY14" fmla="*/ 2836155 h 3948462"/>
                <a:gd name="connsiteX15" fmla="*/ 2397082 w 3897869"/>
                <a:gd name="connsiteY15" fmla="*/ 2564681 h 3948462"/>
                <a:gd name="connsiteX16" fmla="*/ 2396219 w 3897869"/>
                <a:gd name="connsiteY16" fmla="*/ 2558207 h 3948462"/>
                <a:gd name="connsiteX17" fmla="*/ 1746058 w 3897869"/>
                <a:gd name="connsiteY17" fmla="*/ 3093574 h 3948462"/>
                <a:gd name="connsiteX18" fmla="*/ 990519 w 3897869"/>
                <a:gd name="connsiteY18" fmla="*/ 2019783 h 3948462"/>
                <a:gd name="connsiteX19" fmla="*/ 1593790 w 3897869"/>
                <a:gd name="connsiteY19" fmla="*/ 967808 h 3948462"/>
                <a:gd name="connsiteX20" fmla="*/ 1746058 w 3897869"/>
                <a:gd name="connsiteY20" fmla="*/ 945992 h 3948462"/>
                <a:gd name="connsiteX21" fmla="*/ 2206475 w 3897869"/>
                <a:gd name="connsiteY21" fmla="*/ 1173924 h 3948462"/>
                <a:gd name="connsiteX22" fmla="*/ 2185910 w 3897869"/>
                <a:gd name="connsiteY22" fmla="*/ 877882 h 3948462"/>
                <a:gd name="connsiteX23" fmla="*/ 2656644 w 3897869"/>
                <a:gd name="connsiteY23" fmla="*/ 803138 h 3948462"/>
                <a:gd name="connsiteX24" fmla="*/ 2828567 w 3897869"/>
                <a:gd name="connsiteY24" fmla="*/ 2099525 h 3948462"/>
                <a:gd name="connsiteX25" fmla="*/ 3312378 w 3897869"/>
                <a:gd name="connsiteY25" fmla="*/ 2041592 h 3948462"/>
                <a:gd name="connsiteX26" fmla="*/ 3289926 w 3897869"/>
                <a:gd name="connsiteY26" fmla="*/ 1346695 h 3948462"/>
                <a:gd name="connsiteX27" fmla="*/ 3290031 w 3897869"/>
                <a:gd name="connsiteY27" fmla="*/ 1346798 h 3948462"/>
                <a:gd name="connsiteX28" fmla="*/ 1700745 w 3897869"/>
                <a:gd name="connsiteY28" fmla="*/ 575031 h 3948462"/>
                <a:gd name="connsiteX29" fmla="*/ 571995 w 3897869"/>
                <a:gd name="connsiteY29" fmla="*/ 2274165 h 3948462"/>
                <a:gd name="connsiteX30" fmla="*/ 2267548 w 3897869"/>
                <a:gd name="connsiteY30" fmla="*/ 3408286 h 3948462"/>
                <a:gd name="connsiteX31" fmla="*/ 3194376 w 3897869"/>
                <a:gd name="connsiteY31" fmla="*/ 3072653 h 3948462"/>
                <a:gd name="connsiteX32" fmla="*/ 3268026 w 3897869"/>
                <a:gd name="connsiteY32" fmla="*/ 3509545 h 3948462"/>
                <a:gd name="connsiteX33" fmla="*/ 2347298 w 3897869"/>
                <a:gd name="connsiteY33" fmla="*/ 3904041 h 3948462"/>
                <a:gd name="connsiteX34" fmla="*/ 42617 w 3897869"/>
                <a:gd name="connsiteY34" fmla="*/ 2380068 h 3948462"/>
                <a:gd name="connsiteX35" fmla="*/ 1594841 w 3897869"/>
                <a:gd name="connsiteY35" fmla="*/ 45653 h 3948462"/>
                <a:gd name="connsiteX0" fmla="*/ 1853384 w 3876965"/>
                <a:gd name="connsiteY0" fmla="*/ 1371624 h 3948462"/>
                <a:gd name="connsiteX1" fmla="*/ 1768767 w 3876965"/>
                <a:gd name="connsiteY1" fmla="*/ 1390324 h 3948462"/>
                <a:gd name="connsiteX2" fmla="*/ 1517577 w 3876965"/>
                <a:gd name="connsiteY2" fmla="*/ 2042010 h 3948462"/>
                <a:gd name="connsiteX3" fmla="*/ 1928990 w 3876965"/>
                <a:gd name="connsiteY3" fmla="*/ 2639747 h 3948462"/>
                <a:gd name="connsiteX4" fmla="*/ 2318674 w 3876965"/>
                <a:gd name="connsiteY4" fmla="*/ 2006358 h 3948462"/>
                <a:gd name="connsiteX5" fmla="*/ 2293344 w 3876965"/>
                <a:gd name="connsiteY5" fmla="*/ 1834228 h 3948462"/>
                <a:gd name="connsiteX6" fmla="*/ 1853384 w 3876965"/>
                <a:gd name="connsiteY6" fmla="*/ 1371624 h 3948462"/>
                <a:gd name="connsiteX7" fmla="*/ 1594841 w 3876965"/>
                <a:gd name="connsiteY7" fmla="*/ 45653 h 3948462"/>
                <a:gd name="connsiteX8" fmla="*/ 3869632 w 3876965"/>
                <a:gd name="connsiteY8" fmla="*/ 1517323 h 3948462"/>
                <a:gd name="connsiteX9" fmla="*/ 3670773 w 3876965"/>
                <a:gd name="connsiteY9" fmla="*/ 2425440 h 3948462"/>
                <a:gd name="connsiteX10" fmla="*/ 3671055 w 3876965"/>
                <a:gd name="connsiteY10" fmla="*/ 2426383 h 3948462"/>
                <a:gd name="connsiteX11" fmla="*/ 3164582 w 3876965"/>
                <a:gd name="connsiteY11" fmla="*/ 2831059 h 3948462"/>
                <a:gd name="connsiteX12" fmla="*/ 3176822 w 3876965"/>
                <a:gd name="connsiteY12" fmla="*/ 2844986 h 3948462"/>
                <a:gd name="connsiteX13" fmla="*/ 3146203 w 3876965"/>
                <a:gd name="connsiteY13" fmla="*/ 2843756 h 3948462"/>
                <a:gd name="connsiteX14" fmla="*/ 3151211 w 3876965"/>
                <a:gd name="connsiteY14" fmla="*/ 2836155 h 3948462"/>
                <a:gd name="connsiteX15" fmla="*/ 2397082 w 3876965"/>
                <a:gd name="connsiteY15" fmla="*/ 2564681 h 3948462"/>
                <a:gd name="connsiteX16" fmla="*/ 2396219 w 3876965"/>
                <a:gd name="connsiteY16" fmla="*/ 2558207 h 3948462"/>
                <a:gd name="connsiteX17" fmla="*/ 1746058 w 3876965"/>
                <a:gd name="connsiteY17" fmla="*/ 3093574 h 3948462"/>
                <a:gd name="connsiteX18" fmla="*/ 990519 w 3876965"/>
                <a:gd name="connsiteY18" fmla="*/ 2019783 h 3948462"/>
                <a:gd name="connsiteX19" fmla="*/ 1593790 w 3876965"/>
                <a:gd name="connsiteY19" fmla="*/ 967808 h 3948462"/>
                <a:gd name="connsiteX20" fmla="*/ 1746058 w 3876965"/>
                <a:gd name="connsiteY20" fmla="*/ 945992 h 3948462"/>
                <a:gd name="connsiteX21" fmla="*/ 2206475 w 3876965"/>
                <a:gd name="connsiteY21" fmla="*/ 1173924 h 3948462"/>
                <a:gd name="connsiteX22" fmla="*/ 2185910 w 3876965"/>
                <a:gd name="connsiteY22" fmla="*/ 877882 h 3948462"/>
                <a:gd name="connsiteX23" fmla="*/ 2656644 w 3876965"/>
                <a:gd name="connsiteY23" fmla="*/ 803138 h 3948462"/>
                <a:gd name="connsiteX24" fmla="*/ 2828567 w 3876965"/>
                <a:gd name="connsiteY24" fmla="*/ 2099525 h 3948462"/>
                <a:gd name="connsiteX25" fmla="*/ 3312378 w 3876965"/>
                <a:gd name="connsiteY25" fmla="*/ 2041592 h 3948462"/>
                <a:gd name="connsiteX26" fmla="*/ 3289926 w 3876965"/>
                <a:gd name="connsiteY26" fmla="*/ 1346695 h 3948462"/>
                <a:gd name="connsiteX27" fmla="*/ 3290031 w 3876965"/>
                <a:gd name="connsiteY27" fmla="*/ 1346798 h 3948462"/>
                <a:gd name="connsiteX28" fmla="*/ 1700745 w 3876965"/>
                <a:gd name="connsiteY28" fmla="*/ 575031 h 3948462"/>
                <a:gd name="connsiteX29" fmla="*/ 571995 w 3876965"/>
                <a:gd name="connsiteY29" fmla="*/ 2274165 h 3948462"/>
                <a:gd name="connsiteX30" fmla="*/ 2267548 w 3876965"/>
                <a:gd name="connsiteY30" fmla="*/ 3408286 h 3948462"/>
                <a:gd name="connsiteX31" fmla="*/ 3194376 w 3876965"/>
                <a:gd name="connsiteY31" fmla="*/ 3072653 h 3948462"/>
                <a:gd name="connsiteX32" fmla="*/ 3268026 w 3876965"/>
                <a:gd name="connsiteY32" fmla="*/ 3509545 h 3948462"/>
                <a:gd name="connsiteX33" fmla="*/ 2347298 w 3876965"/>
                <a:gd name="connsiteY33" fmla="*/ 3904041 h 3948462"/>
                <a:gd name="connsiteX34" fmla="*/ 42617 w 3876965"/>
                <a:gd name="connsiteY34" fmla="*/ 2380068 h 3948462"/>
                <a:gd name="connsiteX35" fmla="*/ 1594841 w 3876965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12378 w 3869632"/>
                <a:gd name="connsiteY25" fmla="*/ 2041592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12378 w 3869632"/>
                <a:gd name="connsiteY25" fmla="*/ 2041592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12378 w 3869632"/>
                <a:gd name="connsiteY25" fmla="*/ 2041592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12378 w 3869632"/>
                <a:gd name="connsiteY25" fmla="*/ 2041592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4683 w 3869632"/>
                <a:gd name="connsiteY25" fmla="*/ 2060269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4683 w 3869632"/>
                <a:gd name="connsiteY25" fmla="*/ 2060269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4683 w 3869632"/>
                <a:gd name="connsiteY25" fmla="*/ 2060269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4683 w 3869632"/>
                <a:gd name="connsiteY25" fmla="*/ 2060269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2812 w 3869632"/>
                <a:gd name="connsiteY25" fmla="*/ 2002360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69632"/>
                <a:gd name="connsiteY0" fmla="*/ 1371624 h 3948462"/>
                <a:gd name="connsiteX1" fmla="*/ 1768767 w 3869632"/>
                <a:gd name="connsiteY1" fmla="*/ 1390324 h 3948462"/>
                <a:gd name="connsiteX2" fmla="*/ 1517577 w 3869632"/>
                <a:gd name="connsiteY2" fmla="*/ 2042010 h 3948462"/>
                <a:gd name="connsiteX3" fmla="*/ 1928990 w 3869632"/>
                <a:gd name="connsiteY3" fmla="*/ 2639747 h 3948462"/>
                <a:gd name="connsiteX4" fmla="*/ 2318674 w 3869632"/>
                <a:gd name="connsiteY4" fmla="*/ 2006358 h 3948462"/>
                <a:gd name="connsiteX5" fmla="*/ 2293344 w 3869632"/>
                <a:gd name="connsiteY5" fmla="*/ 1834228 h 3948462"/>
                <a:gd name="connsiteX6" fmla="*/ 1853384 w 3869632"/>
                <a:gd name="connsiteY6" fmla="*/ 1371624 h 3948462"/>
                <a:gd name="connsiteX7" fmla="*/ 1594841 w 3869632"/>
                <a:gd name="connsiteY7" fmla="*/ 45653 h 3948462"/>
                <a:gd name="connsiteX8" fmla="*/ 3869632 w 3869632"/>
                <a:gd name="connsiteY8" fmla="*/ 1517323 h 3948462"/>
                <a:gd name="connsiteX9" fmla="*/ 3670773 w 3869632"/>
                <a:gd name="connsiteY9" fmla="*/ 2425440 h 3948462"/>
                <a:gd name="connsiteX10" fmla="*/ 3671055 w 3869632"/>
                <a:gd name="connsiteY10" fmla="*/ 2426383 h 3948462"/>
                <a:gd name="connsiteX11" fmla="*/ 3164582 w 3869632"/>
                <a:gd name="connsiteY11" fmla="*/ 2831059 h 3948462"/>
                <a:gd name="connsiteX12" fmla="*/ 3176822 w 3869632"/>
                <a:gd name="connsiteY12" fmla="*/ 2844986 h 3948462"/>
                <a:gd name="connsiteX13" fmla="*/ 3146203 w 3869632"/>
                <a:gd name="connsiteY13" fmla="*/ 2843756 h 3948462"/>
                <a:gd name="connsiteX14" fmla="*/ 3151211 w 3869632"/>
                <a:gd name="connsiteY14" fmla="*/ 2836155 h 3948462"/>
                <a:gd name="connsiteX15" fmla="*/ 2397082 w 3869632"/>
                <a:gd name="connsiteY15" fmla="*/ 2564681 h 3948462"/>
                <a:gd name="connsiteX16" fmla="*/ 2396219 w 3869632"/>
                <a:gd name="connsiteY16" fmla="*/ 2558207 h 3948462"/>
                <a:gd name="connsiteX17" fmla="*/ 1746058 w 3869632"/>
                <a:gd name="connsiteY17" fmla="*/ 3093574 h 3948462"/>
                <a:gd name="connsiteX18" fmla="*/ 990519 w 3869632"/>
                <a:gd name="connsiteY18" fmla="*/ 2019783 h 3948462"/>
                <a:gd name="connsiteX19" fmla="*/ 1593790 w 3869632"/>
                <a:gd name="connsiteY19" fmla="*/ 967808 h 3948462"/>
                <a:gd name="connsiteX20" fmla="*/ 1746058 w 3869632"/>
                <a:gd name="connsiteY20" fmla="*/ 945992 h 3948462"/>
                <a:gd name="connsiteX21" fmla="*/ 2206475 w 3869632"/>
                <a:gd name="connsiteY21" fmla="*/ 1173924 h 3948462"/>
                <a:gd name="connsiteX22" fmla="*/ 2185910 w 3869632"/>
                <a:gd name="connsiteY22" fmla="*/ 877882 h 3948462"/>
                <a:gd name="connsiteX23" fmla="*/ 2656644 w 3869632"/>
                <a:gd name="connsiteY23" fmla="*/ 803138 h 3948462"/>
                <a:gd name="connsiteX24" fmla="*/ 2828567 w 3869632"/>
                <a:gd name="connsiteY24" fmla="*/ 2099525 h 3948462"/>
                <a:gd name="connsiteX25" fmla="*/ 3362812 w 3869632"/>
                <a:gd name="connsiteY25" fmla="*/ 2002360 h 3948462"/>
                <a:gd name="connsiteX26" fmla="*/ 3289926 w 3869632"/>
                <a:gd name="connsiteY26" fmla="*/ 1346695 h 3948462"/>
                <a:gd name="connsiteX27" fmla="*/ 3290031 w 3869632"/>
                <a:gd name="connsiteY27" fmla="*/ 1346798 h 3948462"/>
                <a:gd name="connsiteX28" fmla="*/ 1700745 w 3869632"/>
                <a:gd name="connsiteY28" fmla="*/ 575031 h 3948462"/>
                <a:gd name="connsiteX29" fmla="*/ 571995 w 3869632"/>
                <a:gd name="connsiteY29" fmla="*/ 2274165 h 3948462"/>
                <a:gd name="connsiteX30" fmla="*/ 2267548 w 3869632"/>
                <a:gd name="connsiteY30" fmla="*/ 3408286 h 3948462"/>
                <a:gd name="connsiteX31" fmla="*/ 3194376 w 3869632"/>
                <a:gd name="connsiteY31" fmla="*/ 3072653 h 3948462"/>
                <a:gd name="connsiteX32" fmla="*/ 3268026 w 3869632"/>
                <a:gd name="connsiteY32" fmla="*/ 3509545 h 3948462"/>
                <a:gd name="connsiteX33" fmla="*/ 2347298 w 3869632"/>
                <a:gd name="connsiteY33" fmla="*/ 3904041 h 3948462"/>
                <a:gd name="connsiteX34" fmla="*/ 42617 w 3869632"/>
                <a:gd name="connsiteY34" fmla="*/ 2380068 h 3948462"/>
                <a:gd name="connsiteX35" fmla="*/ 1594841 w 3869632"/>
                <a:gd name="connsiteY35" fmla="*/ 45653 h 3948462"/>
                <a:gd name="connsiteX0" fmla="*/ 1853384 w 3888568"/>
                <a:gd name="connsiteY0" fmla="*/ 1371624 h 3948462"/>
                <a:gd name="connsiteX1" fmla="*/ 1768767 w 3888568"/>
                <a:gd name="connsiteY1" fmla="*/ 1390324 h 3948462"/>
                <a:gd name="connsiteX2" fmla="*/ 1517577 w 3888568"/>
                <a:gd name="connsiteY2" fmla="*/ 2042010 h 3948462"/>
                <a:gd name="connsiteX3" fmla="*/ 1928990 w 3888568"/>
                <a:gd name="connsiteY3" fmla="*/ 2639747 h 3948462"/>
                <a:gd name="connsiteX4" fmla="*/ 2318674 w 3888568"/>
                <a:gd name="connsiteY4" fmla="*/ 2006358 h 3948462"/>
                <a:gd name="connsiteX5" fmla="*/ 2293344 w 3888568"/>
                <a:gd name="connsiteY5" fmla="*/ 1834228 h 3948462"/>
                <a:gd name="connsiteX6" fmla="*/ 1853384 w 3888568"/>
                <a:gd name="connsiteY6" fmla="*/ 1371624 h 3948462"/>
                <a:gd name="connsiteX7" fmla="*/ 1594841 w 3888568"/>
                <a:gd name="connsiteY7" fmla="*/ 45653 h 3948462"/>
                <a:gd name="connsiteX8" fmla="*/ 3869632 w 3888568"/>
                <a:gd name="connsiteY8" fmla="*/ 1517323 h 3948462"/>
                <a:gd name="connsiteX9" fmla="*/ 3670773 w 3888568"/>
                <a:gd name="connsiteY9" fmla="*/ 2425440 h 3948462"/>
                <a:gd name="connsiteX10" fmla="*/ 3671055 w 3888568"/>
                <a:gd name="connsiteY10" fmla="*/ 2426383 h 3948462"/>
                <a:gd name="connsiteX11" fmla="*/ 3164582 w 3888568"/>
                <a:gd name="connsiteY11" fmla="*/ 2831059 h 3948462"/>
                <a:gd name="connsiteX12" fmla="*/ 3176822 w 3888568"/>
                <a:gd name="connsiteY12" fmla="*/ 2844986 h 3948462"/>
                <a:gd name="connsiteX13" fmla="*/ 3146203 w 3888568"/>
                <a:gd name="connsiteY13" fmla="*/ 2843756 h 3948462"/>
                <a:gd name="connsiteX14" fmla="*/ 3151211 w 3888568"/>
                <a:gd name="connsiteY14" fmla="*/ 2836155 h 3948462"/>
                <a:gd name="connsiteX15" fmla="*/ 2397082 w 3888568"/>
                <a:gd name="connsiteY15" fmla="*/ 2564681 h 3948462"/>
                <a:gd name="connsiteX16" fmla="*/ 2396219 w 3888568"/>
                <a:gd name="connsiteY16" fmla="*/ 2558207 h 3948462"/>
                <a:gd name="connsiteX17" fmla="*/ 1746058 w 3888568"/>
                <a:gd name="connsiteY17" fmla="*/ 3093574 h 3948462"/>
                <a:gd name="connsiteX18" fmla="*/ 990519 w 3888568"/>
                <a:gd name="connsiteY18" fmla="*/ 2019783 h 3948462"/>
                <a:gd name="connsiteX19" fmla="*/ 1593790 w 3888568"/>
                <a:gd name="connsiteY19" fmla="*/ 967808 h 3948462"/>
                <a:gd name="connsiteX20" fmla="*/ 1746058 w 3888568"/>
                <a:gd name="connsiteY20" fmla="*/ 945992 h 3948462"/>
                <a:gd name="connsiteX21" fmla="*/ 2206475 w 3888568"/>
                <a:gd name="connsiteY21" fmla="*/ 1173924 h 3948462"/>
                <a:gd name="connsiteX22" fmla="*/ 2185910 w 3888568"/>
                <a:gd name="connsiteY22" fmla="*/ 877882 h 3948462"/>
                <a:gd name="connsiteX23" fmla="*/ 2656644 w 3888568"/>
                <a:gd name="connsiteY23" fmla="*/ 803138 h 3948462"/>
                <a:gd name="connsiteX24" fmla="*/ 2828567 w 3888568"/>
                <a:gd name="connsiteY24" fmla="*/ 2099525 h 3948462"/>
                <a:gd name="connsiteX25" fmla="*/ 3362812 w 3888568"/>
                <a:gd name="connsiteY25" fmla="*/ 2002360 h 3948462"/>
                <a:gd name="connsiteX26" fmla="*/ 3289926 w 3888568"/>
                <a:gd name="connsiteY26" fmla="*/ 1346695 h 3948462"/>
                <a:gd name="connsiteX27" fmla="*/ 3290031 w 3888568"/>
                <a:gd name="connsiteY27" fmla="*/ 1346798 h 3948462"/>
                <a:gd name="connsiteX28" fmla="*/ 1700745 w 3888568"/>
                <a:gd name="connsiteY28" fmla="*/ 575031 h 3948462"/>
                <a:gd name="connsiteX29" fmla="*/ 571995 w 3888568"/>
                <a:gd name="connsiteY29" fmla="*/ 2274165 h 3948462"/>
                <a:gd name="connsiteX30" fmla="*/ 2267548 w 3888568"/>
                <a:gd name="connsiteY30" fmla="*/ 3408286 h 3948462"/>
                <a:gd name="connsiteX31" fmla="*/ 3194376 w 3888568"/>
                <a:gd name="connsiteY31" fmla="*/ 3072653 h 3948462"/>
                <a:gd name="connsiteX32" fmla="*/ 3268026 w 3888568"/>
                <a:gd name="connsiteY32" fmla="*/ 3509545 h 3948462"/>
                <a:gd name="connsiteX33" fmla="*/ 2347298 w 3888568"/>
                <a:gd name="connsiteY33" fmla="*/ 3904041 h 3948462"/>
                <a:gd name="connsiteX34" fmla="*/ 42617 w 3888568"/>
                <a:gd name="connsiteY34" fmla="*/ 2380068 h 3948462"/>
                <a:gd name="connsiteX35" fmla="*/ 1594841 w 3888568"/>
                <a:gd name="connsiteY35" fmla="*/ 45653 h 3948462"/>
                <a:gd name="connsiteX0" fmla="*/ 1853384 w 3888568"/>
                <a:gd name="connsiteY0" fmla="*/ 1371624 h 3948462"/>
                <a:gd name="connsiteX1" fmla="*/ 1768767 w 3888568"/>
                <a:gd name="connsiteY1" fmla="*/ 1390324 h 3948462"/>
                <a:gd name="connsiteX2" fmla="*/ 1517577 w 3888568"/>
                <a:gd name="connsiteY2" fmla="*/ 2042010 h 3948462"/>
                <a:gd name="connsiteX3" fmla="*/ 1928990 w 3888568"/>
                <a:gd name="connsiteY3" fmla="*/ 2639747 h 3948462"/>
                <a:gd name="connsiteX4" fmla="*/ 2318674 w 3888568"/>
                <a:gd name="connsiteY4" fmla="*/ 2006358 h 3948462"/>
                <a:gd name="connsiteX5" fmla="*/ 2293344 w 3888568"/>
                <a:gd name="connsiteY5" fmla="*/ 1834228 h 3948462"/>
                <a:gd name="connsiteX6" fmla="*/ 1853384 w 3888568"/>
                <a:gd name="connsiteY6" fmla="*/ 1371624 h 3948462"/>
                <a:gd name="connsiteX7" fmla="*/ 1594841 w 3888568"/>
                <a:gd name="connsiteY7" fmla="*/ 45653 h 3948462"/>
                <a:gd name="connsiteX8" fmla="*/ 3869632 w 3888568"/>
                <a:gd name="connsiteY8" fmla="*/ 1517323 h 3948462"/>
                <a:gd name="connsiteX9" fmla="*/ 3670773 w 3888568"/>
                <a:gd name="connsiteY9" fmla="*/ 2425440 h 3948462"/>
                <a:gd name="connsiteX10" fmla="*/ 3704679 w 3888568"/>
                <a:gd name="connsiteY10" fmla="*/ 2448797 h 3948462"/>
                <a:gd name="connsiteX11" fmla="*/ 3164582 w 3888568"/>
                <a:gd name="connsiteY11" fmla="*/ 2831059 h 3948462"/>
                <a:gd name="connsiteX12" fmla="*/ 3176822 w 3888568"/>
                <a:gd name="connsiteY12" fmla="*/ 2844986 h 3948462"/>
                <a:gd name="connsiteX13" fmla="*/ 3146203 w 3888568"/>
                <a:gd name="connsiteY13" fmla="*/ 2843756 h 3948462"/>
                <a:gd name="connsiteX14" fmla="*/ 3151211 w 3888568"/>
                <a:gd name="connsiteY14" fmla="*/ 2836155 h 3948462"/>
                <a:gd name="connsiteX15" fmla="*/ 2397082 w 3888568"/>
                <a:gd name="connsiteY15" fmla="*/ 2564681 h 3948462"/>
                <a:gd name="connsiteX16" fmla="*/ 2396219 w 3888568"/>
                <a:gd name="connsiteY16" fmla="*/ 2558207 h 3948462"/>
                <a:gd name="connsiteX17" fmla="*/ 1746058 w 3888568"/>
                <a:gd name="connsiteY17" fmla="*/ 3093574 h 3948462"/>
                <a:gd name="connsiteX18" fmla="*/ 990519 w 3888568"/>
                <a:gd name="connsiteY18" fmla="*/ 2019783 h 3948462"/>
                <a:gd name="connsiteX19" fmla="*/ 1593790 w 3888568"/>
                <a:gd name="connsiteY19" fmla="*/ 967808 h 3948462"/>
                <a:gd name="connsiteX20" fmla="*/ 1746058 w 3888568"/>
                <a:gd name="connsiteY20" fmla="*/ 945992 h 3948462"/>
                <a:gd name="connsiteX21" fmla="*/ 2206475 w 3888568"/>
                <a:gd name="connsiteY21" fmla="*/ 1173924 h 3948462"/>
                <a:gd name="connsiteX22" fmla="*/ 2185910 w 3888568"/>
                <a:gd name="connsiteY22" fmla="*/ 877882 h 3948462"/>
                <a:gd name="connsiteX23" fmla="*/ 2656644 w 3888568"/>
                <a:gd name="connsiteY23" fmla="*/ 803138 h 3948462"/>
                <a:gd name="connsiteX24" fmla="*/ 2828567 w 3888568"/>
                <a:gd name="connsiteY24" fmla="*/ 2099525 h 3948462"/>
                <a:gd name="connsiteX25" fmla="*/ 3362812 w 3888568"/>
                <a:gd name="connsiteY25" fmla="*/ 2002360 h 3948462"/>
                <a:gd name="connsiteX26" fmla="*/ 3289926 w 3888568"/>
                <a:gd name="connsiteY26" fmla="*/ 1346695 h 3948462"/>
                <a:gd name="connsiteX27" fmla="*/ 3290031 w 3888568"/>
                <a:gd name="connsiteY27" fmla="*/ 1346798 h 3948462"/>
                <a:gd name="connsiteX28" fmla="*/ 1700745 w 3888568"/>
                <a:gd name="connsiteY28" fmla="*/ 575031 h 3948462"/>
                <a:gd name="connsiteX29" fmla="*/ 571995 w 3888568"/>
                <a:gd name="connsiteY29" fmla="*/ 2274165 h 3948462"/>
                <a:gd name="connsiteX30" fmla="*/ 2267548 w 3888568"/>
                <a:gd name="connsiteY30" fmla="*/ 3408286 h 3948462"/>
                <a:gd name="connsiteX31" fmla="*/ 3194376 w 3888568"/>
                <a:gd name="connsiteY31" fmla="*/ 3072653 h 3948462"/>
                <a:gd name="connsiteX32" fmla="*/ 3268026 w 3888568"/>
                <a:gd name="connsiteY32" fmla="*/ 3509545 h 3948462"/>
                <a:gd name="connsiteX33" fmla="*/ 2347298 w 3888568"/>
                <a:gd name="connsiteY33" fmla="*/ 3904041 h 3948462"/>
                <a:gd name="connsiteX34" fmla="*/ 42617 w 3888568"/>
                <a:gd name="connsiteY34" fmla="*/ 2380068 h 3948462"/>
                <a:gd name="connsiteX35" fmla="*/ 1594841 w 3888568"/>
                <a:gd name="connsiteY35" fmla="*/ 45653 h 3948462"/>
                <a:gd name="connsiteX0" fmla="*/ 1853384 w 3888568"/>
                <a:gd name="connsiteY0" fmla="*/ 1371624 h 3948462"/>
                <a:gd name="connsiteX1" fmla="*/ 1768767 w 3888568"/>
                <a:gd name="connsiteY1" fmla="*/ 1390324 h 3948462"/>
                <a:gd name="connsiteX2" fmla="*/ 1517577 w 3888568"/>
                <a:gd name="connsiteY2" fmla="*/ 2042010 h 3948462"/>
                <a:gd name="connsiteX3" fmla="*/ 1928990 w 3888568"/>
                <a:gd name="connsiteY3" fmla="*/ 2639747 h 3948462"/>
                <a:gd name="connsiteX4" fmla="*/ 2318674 w 3888568"/>
                <a:gd name="connsiteY4" fmla="*/ 2006358 h 3948462"/>
                <a:gd name="connsiteX5" fmla="*/ 2293344 w 3888568"/>
                <a:gd name="connsiteY5" fmla="*/ 1834228 h 3948462"/>
                <a:gd name="connsiteX6" fmla="*/ 1853384 w 3888568"/>
                <a:gd name="connsiteY6" fmla="*/ 1371624 h 3948462"/>
                <a:gd name="connsiteX7" fmla="*/ 1594841 w 3888568"/>
                <a:gd name="connsiteY7" fmla="*/ 45653 h 3948462"/>
                <a:gd name="connsiteX8" fmla="*/ 3869632 w 3888568"/>
                <a:gd name="connsiteY8" fmla="*/ 1517323 h 3948462"/>
                <a:gd name="connsiteX9" fmla="*/ 3670773 w 3888568"/>
                <a:gd name="connsiteY9" fmla="*/ 2425440 h 3948462"/>
                <a:gd name="connsiteX10" fmla="*/ 3164582 w 3888568"/>
                <a:gd name="connsiteY10" fmla="*/ 2831059 h 3948462"/>
                <a:gd name="connsiteX11" fmla="*/ 3176822 w 3888568"/>
                <a:gd name="connsiteY11" fmla="*/ 2844986 h 3948462"/>
                <a:gd name="connsiteX12" fmla="*/ 3146203 w 3888568"/>
                <a:gd name="connsiteY12" fmla="*/ 2843756 h 3948462"/>
                <a:gd name="connsiteX13" fmla="*/ 3151211 w 3888568"/>
                <a:gd name="connsiteY13" fmla="*/ 2836155 h 3948462"/>
                <a:gd name="connsiteX14" fmla="*/ 2397082 w 3888568"/>
                <a:gd name="connsiteY14" fmla="*/ 2564681 h 3948462"/>
                <a:gd name="connsiteX15" fmla="*/ 2396219 w 3888568"/>
                <a:gd name="connsiteY15" fmla="*/ 2558207 h 3948462"/>
                <a:gd name="connsiteX16" fmla="*/ 1746058 w 3888568"/>
                <a:gd name="connsiteY16" fmla="*/ 3093574 h 3948462"/>
                <a:gd name="connsiteX17" fmla="*/ 990519 w 3888568"/>
                <a:gd name="connsiteY17" fmla="*/ 2019783 h 3948462"/>
                <a:gd name="connsiteX18" fmla="*/ 1593790 w 3888568"/>
                <a:gd name="connsiteY18" fmla="*/ 967808 h 3948462"/>
                <a:gd name="connsiteX19" fmla="*/ 1746058 w 3888568"/>
                <a:gd name="connsiteY19" fmla="*/ 945992 h 3948462"/>
                <a:gd name="connsiteX20" fmla="*/ 2206475 w 3888568"/>
                <a:gd name="connsiteY20" fmla="*/ 1173924 h 3948462"/>
                <a:gd name="connsiteX21" fmla="*/ 2185910 w 3888568"/>
                <a:gd name="connsiteY21" fmla="*/ 877882 h 3948462"/>
                <a:gd name="connsiteX22" fmla="*/ 2656644 w 3888568"/>
                <a:gd name="connsiteY22" fmla="*/ 803138 h 3948462"/>
                <a:gd name="connsiteX23" fmla="*/ 2828567 w 3888568"/>
                <a:gd name="connsiteY23" fmla="*/ 2099525 h 3948462"/>
                <a:gd name="connsiteX24" fmla="*/ 3362812 w 3888568"/>
                <a:gd name="connsiteY24" fmla="*/ 2002360 h 3948462"/>
                <a:gd name="connsiteX25" fmla="*/ 3289926 w 3888568"/>
                <a:gd name="connsiteY25" fmla="*/ 1346695 h 3948462"/>
                <a:gd name="connsiteX26" fmla="*/ 3290031 w 3888568"/>
                <a:gd name="connsiteY26" fmla="*/ 1346798 h 3948462"/>
                <a:gd name="connsiteX27" fmla="*/ 1700745 w 3888568"/>
                <a:gd name="connsiteY27" fmla="*/ 575031 h 3948462"/>
                <a:gd name="connsiteX28" fmla="*/ 571995 w 3888568"/>
                <a:gd name="connsiteY28" fmla="*/ 2274165 h 3948462"/>
                <a:gd name="connsiteX29" fmla="*/ 2267548 w 3888568"/>
                <a:gd name="connsiteY29" fmla="*/ 3408286 h 3948462"/>
                <a:gd name="connsiteX30" fmla="*/ 3194376 w 3888568"/>
                <a:gd name="connsiteY30" fmla="*/ 3072653 h 3948462"/>
                <a:gd name="connsiteX31" fmla="*/ 3268026 w 3888568"/>
                <a:gd name="connsiteY31" fmla="*/ 3509545 h 3948462"/>
                <a:gd name="connsiteX32" fmla="*/ 2347298 w 3888568"/>
                <a:gd name="connsiteY32" fmla="*/ 3904041 h 3948462"/>
                <a:gd name="connsiteX33" fmla="*/ 42617 w 3888568"/>
                <a:gd name="connsiteY33" fmla="*/ 2380068 h 3948462"/>
                <a:gd name="connsiteX34" fmla="*/ 1594841 w 3888568"/>
                <a:gd name="connsiteY34" fmla="*/ 45653 h 3948462"/>
                <a:gd name="connsiteX0" fmla="*/ 1853384 w 3892469"/>
                <a:gd name="connsiteY0" fmla="*/ 1371624 h 3948462"/>
                <a:gd name="connsiteX1" fmla="*/ 1768767 w 3892469"/>
                <a:gd name="connsiteY1" fmla="*/ 1390324 h 3948462"/>
                <a:gd name="connsiteX2" fmla="*/ 1517577 w 3892469"/>
                <a:gd name="connsiteY2" fmla="*/ 2042010 h 3948462"/>
                <a:gd name="connsiteX3" fmla="*/ 1928990 w 3892469"/>
                <a:gd name="connsiteY3" fmla="*/ 2639747 h 3948462"/>
                <a:gd name="connsiteX4" fmla="*/ 2318674 w 3892469"/>
                <a:gd name="connsiteY4" fmla="*/ 2006358 h 3948462"/>
                <a:gd name="connsiteX5" fmla="*/ 2293344 w 3892469"/>
                <a:gd name="connsiteY5" fmla="*/ 1834228 h 3948462"/>
                <a:gd name="connsiteX6" fmla="*/ 1853384 w 3892469"/>
                <a:gd name="connsiteY6" fmla="*/ 1371624 h 3948462"/>
                <a:gd name="connsiteX7" fmla="*/ 1594841 w 3892469"/>
                <a:gd name="connsiteY7" fmla="*/ 45653 h 3948462"/>
                <a:gd name="connsiteX8" fmla="*/ 3869632 w 3892469"/>
                <a:gd name="connsiteY8" fmla="*/ 1517323 h 3948462"/>
                <a:gd name="connsiteX9" fmla="*/ 3706266 w 3892469"/>
                <a:gd name="connsiteY9" fmla="*/ 2457195 h 3948462"/>
                <a:gd name="connsiteX10" fmla="*/ 3164582 w 3892469"/>
                <a:gd name="connsiteY10" fmla="*/ 2831059 h 3948462"/>
                <a:gd name="connsiteX11" fmla="*/ 3176822 w 3892469"/>
                <a:gd name="connsiteY11" fmla="*/ 2844986 h 3948462"/>
                <a:gd name="connsiteX12" fmla="*/ 3146203 w 3892469"/>
                <a:gd name="connsiteY12" fmla="*/ 2843756 h 3948462"/>
                <a:gd name="connsiteX13" fmla="*/ 3151211 w 3892469"/>
                <a:gd name="connsiteY13" fmla="*/ 2836155 h 3948462"/>
                <a:gd name="connsiteX14" fmla="*/ 2397082 w 3892469"/>
                <a:gd name="connsiteY14" fmla="*/ 2564681 h 3948462"/>
                <a:gd name="connsiteX15" fmla="*/ 2396219 w 3892469"/>
                <a:gd name="connsiteY15" fmla="*/ 2558207 h 3948462"/>
                <a:gd name="connsiteX16" fmla="*/ 1746058 w 3892469"/>
                <a:gd name="connsiteY16" fmla="*/ 3093574 h 3948462"/>
                <a:gd name="connsiteX17" fmla="*/ 990519 w 3892469"/>
                <a:gd name="connsiteY17" fmla="*/ 2019783 h 3948462"/>
                <a:gd name="connsiteX18" fmla="*/ 1593790 w 3892469"/>
                <a:gd name="connsiteY18" fmla="*/ 967808 h 3948462"/>
                <a:gd name="connsiteX19" fmla="*/ 1746058 w 3892469"/>
                <a:gd name="connsiteY19" fmla="*/ 945992 h 3948462"/>
                <a:gd name="connsiteX20" fmla="*/ 2206475 w 3892469"/>
                <a:gd name="connsiteY20" fmla="*/ 1173924 h 3948462"/>
                <a:gd name="connsiteX21" fmla="*/ 2185910 w 3892469"/>
                <a:gd name="connsiteY21" fmla="*/ 877882 h 3948462"/>
                <a:gd name="connsiteX22" fmla="*/ 2656644 w 3892469"/>
                <a:gd name="connsiteY22" fmla="*/ 803138 h 3948462"/>
                <a:gd name="connsiteX23" fmla="*/ 2828567 w 3892469"/>
                <a:gd name="connsiteY23" fmla="*/ 2099525 h 3948462"/>
                <a:gd name="connsiteX24" fmla="*/ 3362812 w 3892469"/>
                <a:gd name="connsiteY24" fmla="*/ 2002360 h 3948462"/>
                <a:gd name="connsiteX25" fmla="*/ 3289926 w 3892469"/>
                <a:gd name="connsiteY25" fmla="*/ 1346695 h 3948462"/>
                <a:gd name="connsiteX26" fmla="*/ 3290031 w 3892469"/>
                <a:gd name="connsiteY26" fmla="*/ 1346798 h 3948462"/>
                <a:gd name="connsiteX27" fmla="*/ 1700745 w 3892469"/>
                <a:gd name="connsiteY27" fmla="*/ 575031 h 3948462"/>
                <a:gd name="connsiteX28" fmla="*/ 571995 w 3892469"/>
                <a:gd name="connsiteY28" fmla="*/ 2274165 h 3948462"/>
                <a:gd name="connsiteX29" fmla="*/ 2267548 w 3892469"/>
                <a:gd name="connsiteY29" fmla="*/ 3408286 h 3948462"/>
                <a:gd name="connsiteX30" fmla="*/ 3194376 w 3892469"/>
                <a:gd name="connsiteY30" fmla="*/ 3072653 h 3948462"/>
                <a:gd name="connsiteX31" fmla="*/ 3268026 w 3892469"/>
                <a:gd name="connsiteY31" fmla="*/ 3509545 h 3948462"/>
                <a:gd name="connsiteX32" fmla="*/ 2347298 w 3892469"/>
                <a:gd name="connsiteY32" fmla="*/ 3904041 h 3948462"/>
                <a:gd name="connsiteX33" fmla="*/ 42617 w 3892469"/>
                <a:gd name="connsiteY33" fmla="*/ 2380068 h 3948462"/>
                <a:gd name="connsiteX34" fmla="*/ 1594841 w 3892469"/>
                <a:gd name="connsiteY34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3164582 w 3890413"/>
                <a:gd name="connsiteY10" fmla="*/ 2831059 h 3948462"/>
                <a:gd name="connsiteX11" fmla="*/ 3176822 w 3890413"/>
                <a:gd name="connsiteY11" fmla="*/ 2844986 h 3948462"/>
                <a:gd name="connsiteX12" fmla="*/ 3146203 w 3890413"/>
                <a:gd name="connsiteY12" fmla="*/ 2843756 h 3948462"/>
                <a:gd name="connsiteX13" fmla="*/ 3151211 w 3890413"/>
                <a:gd name="connsiteY13" fmla="*/ 2836155 h 3948462"/>
                <a:gd name="connsiteX14" fmla="*/ 2397082 w 3890413"/>
                <a:gd name="connsiteY14" fmla="*/ 2564681 h 3948462"/>
                <a:gd name="connsiteX15" fmla="*/ 2396219 w 3890413"/>
                <a:gd name="connsiteY15" fmla="*/ 2558207 h 3948462"/>
                <a:gd name="connsiteX16" fmla="*/ 1746058 w 3890413"/>
                <a:gd name="connsiteY16" fmla="*/ 3093574 h 3948462"/>
                <a:gd name="connsiteX17" fmla="*/ 990519 w 3890413"/>
                <a:gd name="connsiteY17" fmla="*/ 2019783 h 3948462"/>
                <a:gd name="connsiteX18" fmla="*/ 1593790 w 3890413"/>
                <a:gd name="connsiteY18" fmla="*/ 967808 h 3948462"/>
                <a:gd name="connsiteX19" fmla="*/ 1746058 w 3890413"/>
                <a:gd name="connsiteY19" fmla="*/ 945992 h 3948462"/>
                <a:gd name="connsiteX20" fmla="*/ 2206475 w 3890413"/>
                <a:gd name="connsiteY20" fmla="*/ 1173924 h 3948462"/>
                <a:gd name="connsiteX21" fmla="*/ 2185910 w 3890413"/>
                <a:gd name="connsiteY21" fmla="*/ 877882 h 3948462"/>
                <a:gd name="connsiteX22" fmla="*/ 2656644 w 3890413"/>
                <a:gd name="connsiteY22" fmla="*/ 803138 h 3948462"/>
                <a:gd name="connsiteX23" fmla="*/ 2828567 w 3890413"/>
                <a:gd name="connsiteY23" fmla="*/ 2099525 h 3948462"/>
                <a:gd name="connsiteX24" fmla="*/ 3362812 w 3890413"/>
                <a:gd name="connsiteY24" fmla="*/ 2002360 h 3948462"/>
                <a:gd name="connsiteX25" fmla="*/ 3289926 w 3890413"/>
                <a:gd name="connsiteY25" fmla="*/ 1346695 h 3948462"/>
                <a:gd name="connsiteX26" fmla="*/ 3290031 w 3890413"/>
                <a:gd name="connsiteY26" fmla="*/ 1346798 h 3948462"/>
                <a:gd name="connsiteX27" fmla="*/ 1700745 w 3890413"/>
                <a:gd name="connsiteY27" fmla="*/ 575031 h 3948462"/>
                <a:gd name="connsiteX28" fmla="*/ 571995 w 3890413"/>
                <a:gd name="connsiteY28" fmla="*/ 2274165 h 3948462"/>
                <a:gd name="connsiteX29" fmla="*/ 2267548 w 3890413"/>
                <a:gd name="connsiteY29" fmla="*/ 3408286 h 3948462"/>
                <a:gd name="connsiteX30" fmla="*/ 3194376 w 3890413"/>
                <a:gd name="connsiteY30" fmla="*/ 3072653 h 3948462"/>
                <a:gd name="connsiteX31" fmla="*/ 3268026 w 3890413"/>
                <a:gd name="connsiteY31" fmla="*/ 3509545 h 3948462"/>
                <a:gd name="connsiteX32" fmla="*/ 2347298 w 3890413"/>
                <a:gd name="connsiteY32" fmla="*/ 3904041 h 3948462"/>
                <a:gd name="connsiteX33" fmla="*/ 42617 w 3890413"/>
                <a:gd name="connsiteY33" fmla="*/ 2380068 h 3948462"/>
                <a:gd name="connsiteX34" fmla="*/ 1594841 w 3890413"/>
                <a:gd name="connsiteY34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3164582 w 3890413"/>
                <a:gd name="connsiteY10" fmla="*/ 2831059 h 3948462"/>
                <a:gd name="connsiteX11" fmla="*/ 3176822 w 3890413"/>
                <a:gd name="connsiteY11" fmla="*/ 2844986 h 3948462"/>
                <a:gd name="connsiteX12" fmla="*/ 3146203 w 3890413"/>
                <a:gd name="connsiteY12" fmla="*/ 2843756 h 3948462"/>
                <a:gd name="connsiteX13" fmla="*/ 3151211 w 3890413"/>
                <a:gd name="connsiteY13" fmla="*/ 2836155 h 3948462"/>
                <a:gd name="connsiteX14" fmla="*/ 2397082 w 3890413"/>
                <a:gd name="connsiteY14" fmla="*/ 2564681 h 3948462"/>
                <a:gd name="connsiteX15" fmla="*/ 2396219 w 3890413"/>
                <a:gd name="connsiteY15" fmla="*/ 2558207 h 3948462"/>
                <a:gd name="connsiteX16" fmla="*/ 1746058 w 3890413"/>
                <a:gd name="connsiteY16" fmla="*/ 3093574 h 3948462"/>
                <a:gd name="connsiteX17" fmla="*/ 990519 w 3890413"/>
                <a:gd name="connsiteY17" fmla="*/ 2019783 h 3948462"/>
                <a:gd name="connsiteX18" fmla="*/ 1593790 w 3890413"/>
                <a:gd name="connsiteY18" fmla="*/ 967808 h 3948462"/>
                <a:gd name="connsiteX19" fmla="*/ 1746058 w 3890413"/>
                <a:gd name="connsiteY19" fmla="*/ 945992 h 3948462"/>
                <a:gd name="connsiteX20" fmla="*/ 2206475 w 3890413"/>
                <a:gd name="connsiteY20" fmla="*/ 1173924 h 3948462"/>
                <a:gd name="connsiteX21" fmla="*/ 2185910 w 3890413"/>
                <a:gd name="connsiteY21" fmla="*/ 877882 h 3948462"/>
                <a:gd name="connsiteX22" fmla="*/ 2656644 w 3890413"/>
                <a:gd name="connsiteY22" fmla="*/ 803138 h 3948462"/>
                <a:gd name="connsiteX23" fmla="*/ 2828567 w 3890413"/>
                <a:gd name="connsiteY23" fmla="*/ 2099525 h 3948462"/>
                <a:gd name="connsiteX24" fmla="*/ 3362812 w 3890413"/>
                <a:gd name="connsiteY24" fmla="*/ 2002360 h 3948462"/>
                <a:gd name="connsiteX25" fmla="*/ 3289926 w 3890413"/>
                <a:gd name="connsiteY25" fmla="*/ 1346695 h 3948462"/>
                <a:gd name="connsiteX26" fmla="*/ 3290031 w 3890413"/>
                <a:gd name="connsiteY26" fmla="*/ 1346798 h 3948462"/>
                <a:gd name="connsiteX27" fmla="*/ 1700745 w 3890413"/>
                <a:gd name="connsiteY27" fmla="*/ 575031 h 3948462"/>
                <a:gd name="connsiteX28" fmla="*/ 571995 w 3890413"/>
                <a:gd name="connsiteY28" fmla="*/ 2274165 h 3948462"/>
                <a:gd name="connsiteX29" fmla="*/ 2267548 w 3890413"/>
                <a:gd name="connsiteY29" fmla="*/ 3408286 h 3948462"/>
                <a:gd name="connsiteX30" fmla="*/ 3194376 w 3890413"/>
                <a:gd name="connsiteY30" fmla="*/ 3072653 h 3948462"/>
                <a:gd name="connsiteX31" fmla="*/ 3268026 w 3890413"/>
                <a:gd name="connsiteY31" fmla="*/ 3509545 h 3948462"/>
                <a:gd name="connsiteX32" fmla="*/ 2347298 w 3890413"/>
                <a:gd name="connsiteY32" fmla="*/ 3904041 h 3948462"/>
                <a:gd name="connsiteX33" fmla="*/ 42617 w 3890413"/>
                <a:gd name="connsiteY33" fmla="*/ 2380068 h 3948462"/>
                <a:gd name="connsiteX34" fmla="*/ 1594841 w 3890413"/>
                <a:gd name="connsiteY34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3164582 w 3890413"/>
                <a:gd name="connsiteY10" fmla="*/ 2831059 h 3948462"/>
                <a:gd name="connsiteX11" fmla="*/ 3176822 w 3890413"/>
                <a:gd name="connsiteY11" fmla="*/ 2844986 h 3948462"/>
                <a:gd name="connsiteX12" fmla="*/ 3146203 w 3890413"/>
                <a:gd name="connsiteY12" fmla="*/ 2843756 h 3948462"/>
                <a:gd name="connsiteX13" fmla="*/ 2397082 w 3890413"/>
                <a:gd name="connsiteY13" fmla="*/ 2564681 h 3948462"/>
                <a:gd name="connsiteX14" fmla="*/ 2396219 w 3890413"/>
                <a:gd name="connsiteY14" fmla="*/ 2558207 h 3948462"/>
                <a:gd name="connsiteX15" fmla="*/ 1746058 w 3890413"/>
                <a:gd name="connsiteY15" fmla="*/ 3093574 h 3948462"/>
                <a:gd name="connsiteX16" fmla="*/ 990519 w 3890413"/>
                <a:gd name="connsiteY16" fmla="*/ 2019783 h 3948462"/>
                <a:gd name="connsiteX17" fmla="*/ 1593790 w 3890413"/>
                <a:gd name="connsiteY17" fmla="*/ 967808 h 3948462"/>
                <a:gd name="connsiteX18" fmla="*/ 1746058 w 3890413"/>
                <a:gd name="connsiteY18" fmla="*/ 945992 h 3948462"/>
                <a:gd name="connsiteX19" fmla="*/ 2206475 w 3890413"/>
                <a:gd name="connsiteY19" fmla="*/ 1173924 h 3948462"/>
                <a:gd name="connsiteX20" fmla="*/ 2185910 w 3890413"/>
                <a:gd name="connsiteY20" fmla="*/ 877882 h 3948462"/>
                <a:gd name="connsiteX21" fmla="*/ 2656644 w 3890413"/>
                <a:gd name="connsiteY21" fmla="*/ 803138 h 3948462"/>
                <a:gd name="connsiteX22" fmla="*/ 2828567 w 3890413"/>
                <a:gd name="connsiteY22" fmla="*/ 2099525 h 3948462"/>
                <a:gd name="connsiteX23" fmla="*/ 3362812 w 3890413"/>
                <a:gd name="connsiteY23" fmla="*/ 2002360 h 3948462"/>
                <a:gd name="connsiteX24" fmla="*/ 3289926 w 3890413"/>
                <a:gd name="connsiteY24" fmla="*/ 1346695 h 3948462"/>
                <a:gd name="connsiteX25" fmla="*/ 3290031 w 3890413"/>
                <a:gd name="connsiteY25" fmla="*/ 1346798 h 3948462"/>
                <a:gd name="connsiteX26" fmla="*/ 1700745 w 3890413"/>
                <a:gd name="connsiteY26" fmla="*/ 575031 h 3948462"/>
                <a:gd name="connsiteX27" fmla="*/ 571995 w 3890413"/>
                <a:gd name="connsiteY27" fmla="*/ 2274165 h 3948462"/>
                <a:gd name="connsiteX28" fmla="*/ 2267548 w 3890413"/>
                <a:gd name="connsiteY28" fmla="*/ 3408286 h 3948462"/>
                <a:gd name="connsiteX29" fmla="*/ 3194376 w 3890413"/>
                <a:gd name="connsiteY29" fmla="*/ 3072653 h 3948462"/>
                <a:gd name="connsiteX30" fmla="*/ 3268026 w 3890413"/>
                <a:gd name="connsiteY30" fmla="*/ 3509545 h 3948462"/>
                <a:gd name="connsiteX31" fmla="*/ 2347298 w 3890413"/>
                <a:gd name="connsiteY31" fmla="*/ 3904041 h 3948462"/>
                <a:gd name="connsiteX32" fmla="*/ 42617 w 3890413"/>
                <a:gd name="connsiteY32" fmla="*/ 2380068 h 3948462"/>
                <a:gd name="connsiteX33" fmla="*/ 1594841 w 3890413"/>
                <a:gd name="connsiteY33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3164582 w 3890413"/>
                <a:gd name="connsiteY10" fmla="*/ 2831059 h 3948462"/>
                <a:gd name="connsiteX11" fmla="*/ 3176822 w 3890413"/>
                <a:gd name="connsiteY11" fmla="*/ 2844986 h 3948462"/>
                <a:gd name="connsiteX12" fmla="*/ 2397082 w 3890413"/>
                <a:gd name="connsiteY12" fmla="*/ 2564681 h 3948462"/>
                <a:gd name="connsiteX13" fmla="*/ 2396219 w 3890413"/>
                <a:gd name="connsiteY13" fmla="*/ 2558207 h 3948462"/>
                <a:gd name="connsiteX14" fmla="*/ 1746058 w 3890413"/>
                <a:gd name="connsiteY14" fmla="*/ 3093574 h 3948462"/>
                <a:gd name="connsiteX15" fmla="*/ 990519 w 3890413"/>
                <a:gd name="connsiteY15" fmla="*/ 2019783 h 3948462"/>
                <a:gd name="connsiteX16" fmla="*/ 1593790 w 3890413"/>
                <a:gd name="connsiteY16" fmla="*/ 967808 h 3948462"/>
                <a:gd name="connsiteX17" fmla="*/ 1746058 w 3890413"/>
                <a:gd name="connsiteY17" fmla="*/ 945992 h 3948462"/>
                <a:gd name="connsiteX18" fmla="*/ 2206475 w 3890413"/>
                <a:gd name="connsiteY18" fmla="*/ 1173924 h 3948462"/>
                <a:gd name="connsiteX19" fmla="*/ 2185910 w 3890413"/>
                <a:gd name="connsiteY19" fmla="*/ 877882 h 3948462"/>
                <a:gd name="connsiteX20" fmla="*/ 2656644 w 3890413"/>
                <a:gd name="connsiteY20" fmla="*/ 803138 h 3948462"/>
                <a:gd name="connsiteX21" fmla="*/ 2828567 w 3890413"/>
                <a:gd name="connsiteY21" fmla="*/ 2099525 h 3948462"/>
                <a:gd name="connsiteX22" fmla="*/ 3362812 w 3890413"/>
                <a:gd name="connsiteY22" fmla="*/ 2002360 h 3948462"/>
                <a:gd name="connsiteX23" fmla="*/ 3289926 w 3890413"/>
                <a:gd name="connsiteY23" fmla="*/ 1346695 h 3948462"/>
                <a:gd name="connsiteX24" fmla="*/ 3290031 w 3890413"/>
                <a:gd name="connsiteY24" fmla="*/ 1346798 h 3948462"/>
                <a:gd name="connsiteX25" fmla="*/ 1700745 w 3890413"/>
                <a:gd name="connsiteY25" fmla="*/ 575031 h 3948462"/>
                <a:gd name="connsiteX26" fmla="*/ 571995 w 3890413"/>
                <a:gd name="connsiteY26" fmla="*/ 2274165 h 3948462"/>
                <a:gd name="connsiteX27" fmla="*/ 2267548 w 3890413"/>
                <a:gd name="connsiteY27" fmla="*/ 3408286 h 3948462"/>
                <a:gd name="connsiteX28" fmla="*/ 3194376 w 3890413"/>
                <a:gd name="connsiteY28" fmla="*/ 3072653 h 3948462"/>
                <a:gd name="connsiteX29" fmla="*/ 3268026 w 3890413"/>
                <a:gd name="connsiteY29" fmla="*/ 3509545 h 3948462"/>
                <a:gd name="connsiteX30" fmla="*/ 2347298 w 3890413"/>
                <a:gd name="connsiteY30" fmla="*/ 3904041 h 3948462"/>
                <a:gd name="connsiteX31" fmla="*/ 42617 w 3890413"/>
                <a:gd name="connsiteY31" fmla="*/ 2380068 h 3948462"/>
                <a:gd name="connsiteX32" fmla="*/ 1594841 w 3890413"/>
                <a:gd name="connsiteY32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3164582 w 3890413"/>
                <a:gd name="connsiteY10" fmla="*/ 2831059 h 3948462"/>
                <a:gd name="connsiteX11" fmla="*/ 2397082 w 3890413"/>
                <a:gd name="connsiteY11" fmla="*/ 2564681 h 3948462"/>
                <a:gd name="connsiteX12" fmla="*/ 2396219 w 3890413"/>
                <a:gd name="connsiteY12" fmla="*/ 2558207 h 3948462"/>
                <a:gd name="connsiteX13" fmla="*/ 1746058 w 3890413"/>
                <a:gd name="connsiteY13" fmla="*/ 3093574 h 3948462"/>
                <a:gd name="connsiteX14" fmla="*/ 990519 w 3890413"/>
                <a:gd name="connsiteY14" fmla="*/ 2019783 h 3948462"/>
                <a:gd name="connsiteX15" fmla="*/ 1593790 w 3890413"/>
                <a:gd name="connsiteY15" fmla="*/ 967808 h 3948462"/>
                <a:gd name="connsiteX16" fmla="*/ 1746058 w 3890413"/>
                <a:gd name="connsiteY16" fmla="*/ 945992 h 3948462"/>
                <a:gd name="connsiteX17" fmla="*/ 2206475 w 3890413"/>
                <a:gd name="connsiteY17" fmla="*/ 1173924 h 3948462"/>
                <a:gd name="connsiteX18" fmla="*/ 2185910 w 3890413"/>
                <a:gd name="connsiteY18" fmla="*/ 877882 h 3948462"/>
                <a:gd name="connsiteX19" fmla="*/ 2656644 w 3890413"/>
                <a:gd name="connsiteY19" fmla="*/ 803138 h 3948462"/>
                <a:gd name="connsiteX20" fmla="*/ 2828567 w 3890413"/>
                <a:gd name="connsiteY20" fmla="*/ 2099525 h 3948462"/>
                <a:gd name="connsiteX21" fmla="*/ 3362812 w 3890413"/>
                <a:gd name="connsiteY21" fmla="*/ 2002360 h 3948462"/>
                <a:gd name="connsiteX22" fmla="*/ 3289926 w 3890413"/>
                <a:gd name="connsiteY22" fmla="*/ 1346695 h 3948462"/>
                <a:gd name="connsiteX23" fmla="*/ 3290031 w 3890413"/>
                <a:gd name="connsiteY23" fmla="*/ 1346798 h 3948462"/>
                <a:gd name="connsiteX24" fmla="*/ 1700745 w 3890413"/>
                <a:gd name="connsiteY24" fmla="*/ 575031 h 3948462"/>
                <a:gd name="connsiteX25" fmla="*/ 571995 w 3890413"/>
                <a:gd name="connsiteY25" fmla="*/ 2274165 h 3948462"/>
                <a:gd name="connsiteX26" fmla="*/ 2267548 w 3890413"/>
                <a:gd name="connsiteY26" fmla="*/ 3408286 h 3948462"/>
                <a:gd name="connsiteX27" fmla="*/ 3194376 w 3890413"/>
                <a:gd name="connsiteY27" fmla="*/ 3072653 h 3948462"/>
                <a:gd name="connsiteX28" fmla="*/ 3268026 w 3890413"/>
                <a:gd name="connsiteY28" fmla="*/ 3509545 h 3948462"/>
                <a:gd name="connsiteX29" fmla="*/ 2347298 w 3890413"/>
                <a:gd name="connsiteY29" fmla="*/ 3904041 h 3948462"/>
                <a:gd name="connsiteX30" fmla="*/ 42617 w 3890413"/>
                <a:gd name="connsiteY30" fmla="*/ 2380068 h 3948462"/>
                <a:gd name="connsiteX31" fmla="*/ 1594841 w 3890413"/>
                <a:gd name="connsiteY31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397082 w 3890413"/>
                <a:gd name="connsiteY10" fmla="*/ 2564681 h 3948462"/>
                <a:gd name="connsiteX11" fmla="*/ 2396219 w 3890413"/>
                <a:gd name="connsiteY11" fmla="*/ 2558207 h 3948462"/>
                <a:gd name="connsiteX12" fmla="*/ 1746058 w 3890413"/>
                <a:gd name="connsiteY12" fmla="*/ 3093574 h 3948462"/>
                <a:gd name="connsiteX13" fmla="*/ 990519 w 3890413"/>
                <a:gd name="connsiteY13" fmla="*/ 2019783 h 3948462"/>
                <a:gd name="connsiteX14" fmla="*/ 1593790 w 3890413"/>
                <a:gd name="connsiteY14" fmla="*/ 967808 h 3948462"/>
                <a:gd name="connsiteX15" fmla="*/ 1746058 w 3890413"/>
                <a:gd name="connsiteY15" fmla="*/ 945992 h 3948462"/>
                <a:gd name="connsiteX16" fmla="*/ 2206475 w 3890413"/>
                <a:gd name="connsiteY16" fmla="*/ 1173924 h 3948462"/>
                <a:gd name="connsiteX17" fmla="*/ 2185910 w 3890413"/>
                <a:gd name="connsiteY17" fmla="*/ 877882 h 3948462"/>
                <a:gd name="connsiteX18" fmla="*/ 2656644 w 3890413"/>
                <a:gd name="connsiteY18" fmla="*/ 803138 h 3948462"/>
                <a:gd name="connsiteX19" fmla="*/ 2828567 w 3890413"/>
                <a:gd name="connsiteY19" fmla="*/ 2099525 h 3948462"/>
                <a:gd name="connsiteX20" fmla="*/ 3362812 w 3890413"/>
                <a:gd name="connsiteY20" fmla="*/ 2002360 h 3948462"/>
                <a:gd name="connsiteX21" fmla="*/ 3289926 w 3890413"/>
                <a:gd name="connsiteY21" fmla="*/ 1346695 h 3948462"/>
                <a:gd name="connsiteX22" fmla="*/ 3290031 w 3890413"/>
                <a:gd name="connsiteY22" fmla="*/ 1346798 h 3948462"/>
                <a:gd name="connsiteX23" fmla="*/ 1700745 w 3890413"/>
                <a:gd name="connsiteY23" fmla="*/ 575031 h 3948462"/>
                <a:gd name="connsiteX24" fmla="*/ 571995 w 3890413"/>
                <a:gd name="connsiteY24" fmla="*/ 2274165 h 3948462"/>
                <a:gd name="connsiteX25" fmla="*/ 2267548 w 3890413"/>
                <a:gd name="connsiteY25" fmla="*/ 3408286 h 3948462"/>
                <a:gd name="connsiteX26" fmla="*/ 3194376 w 3890413"/>
                <a:gd name="connsiteY26" fmla="*/ 3072653 h 3948462"/>
                <a:gd name="connsiteX27" fmla="*/ 3268026 w 3890413"/>
                <a:gd name="connsiteY27" fmla="*/ 3509545 h 3948462"/>
                <a:gd name="connsiteX28" fmla="*/ 2347298 w 3890413"/>
                <a:gd name="connsiteY28" fmla="*/ 3904041 h 3948462"/>
                <a:gd name="connsiteX29" fmla="*/ 42617 w 3890413"/>
                <a:gd name="connsiteY29" fmla="*/ 2380068 h 3948462"/>
                <a:gd name="connsiteX30" fmla="*/ 1594841 w 3890413"/>
                <a:gd name="connsiteY30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397082 w 3890413"/>
                <a:gd name="connsiteY10" fmla="*/ 2564681 h 3948462"/>
                <a:gd name="connsiteX11" fmla="*/ 2396219 w 3890413"/>
                <a:gd name="connsiteY11" fmla="*/ 2558207 h 3948462"/>
                <a:gd name="connsiteX12" fmla="*/ 1746058 w 3890413"/>
                <a:gd name="connsiteY12" fmla="*/ 3093574 h 3948462"/>
                <a:gd name="connsiteX13" fmla="*/ 990519 w 3890413"/>
                <a:gd name="connsiteY13" fmla="*/ 2019783 h 3948462"/>
                <a:gd name="connsiteX14" fmla="*/ 1593790 w 3890413"/>
                <a:gd name="connsiteY14" fmla="*/ 967808 h 3948462"/>
                <a:gd name="connsiteX15" fmla="*/ 1746058 w 3890413"/>
                <a:gd name="connsiteY15" fmla="*/ 945992 h 3948462"/>
                <a:gd name="connsiteX16" fmla="*/ 2206475 w 3890413"/>
                <a:gd name="connsiteY16" fmla="*/ 1173924 h 3948462"/>
                <a:gd name="connsiteX17" fmla="*/ 2185910 w 3890413"/>
                <a:gd name="connsiteY17" fmla="*/ 877882 h 3948462"/>
                <a:gd name="connsiteX18" fmla="*/ 2656644 w 3890413"/>
                <a:gd name="connsiteY18" fmla="*/ 803138 h 3948462"/>
                <a:gd name="connsiteX19" fmla="*/ 2828567 w 3890413"/>
                <a:gd name="connsiteY19" fmla="*/ 2099525 h 3948462"/>
                <a:gd name="connsiteX20" fmla="*/ 3362812 w 3890413"/>
                <a:gd name="connsiteY20" fmla="*/ 2002360 h 3948462"/>
                <a:gd name="connsiteX21" fmla="*/ 3289926 w 3890413"/>
                <a:gd name="connsiteY21" fmla="*/ 1346695 h 3948462"/>
                <a:gd name="connsiteX22" fmla="*/ 3290031 w 3890413"/>
                <a:gd name="connsiteY22" fmla="*/ 1346798 h 3948462"/>
                <a:gd name="connsiteX23" fmla="*/ 1700745 w 3890413"/>
                <a:gd name="connsiteY23" fmla="*/ 575031 h 3948462"/>
                <a:gd name="connsiteX24" fmla="*/ 571995 w 3890413"/>
                <a:gd name="connsiteY24" fmla="*/ 2274165 h 3948462"/>
                <a:gd name="connsiteX25" fmla="*/ 2267548 w 3890413"/>
                <a:gd name="connsiteY25" fmla="*/ 3408286 h 3948462"/>
                <a:gd name="connsiteX26" fmla="*/ 3194376 w 3890413"/>
                <a:gd name="connsiteY26" fmla="*/ 3072653 h 3948462"/>
                <a:gd name="connsiteX27" fmla="*/ 3268026 w 3890413"/>
                <a:gd name="connsiteY27" fmla="*/ 3509545 h 3948462"/>
                <a:gd name="connsiteX28" fmla="*/ 2347298 w 3890413"/>
                <a:gd name="connsiteY28" fmla="*/ 3904041 h 3948462"/>
                <a:gd name="connsiteX29" fmla="*/ 42617 w 3890413"/>
                <a:gd name="connsiteY29" fmla="*/ 2380068 h 3948462"/>
                <a:gd name="connsiteX30" fmla="*/ 1594841 w 3890413"/>
                <a:gd name="connsiteY30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397082 w 3890413"/>
                <a:gd name="connsiteY10" fmla="*/ 2564681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397082 w 3890413"/>
                <a:gd name="connsiteY10" fmla="*/ 2564681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397082 w 3890413"/>
                <a:gd name="connsiteY10" fmla="*/ 2564681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25973 w 3890413"/>
                <a:gd name="connsiteY10" fmla="*/ 2529182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25973 w 3890413"/>
                <a:gd name="connsiteY10" fmla="*/ 2529182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25973 w 3890413"/>
                <a:gd name="connsiteY10" fmla="*/ 2529182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61464 w 3890413"/>
                <a:gd name="connsiteY10" fmla="*/ 251236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61464 w 3890413"/>
                <a:gd name="connsiteY10" fmla="*/ 251236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48384 w 3890413"/>
                <a:gd name="connsiteY10" fmla="*/ 244698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48384 w 3890413"/>
                <a:gd name="connsiteY10" fmla="*/ 244698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48384 w 3890413"/>
                <a:gd name="connsiteY10" fmla="*/ 244698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48384 w 3890413"/>
                <a:gd name="connsiteY10" fmla="*/ 244698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  <a:gd name="connsiteX0" fmla="*/ 1853384 w 3890413"/>
                <a:gd name="connsiteY0" fmla="*/ 1371624 h 3948462"/>
                <a:gd name="connsiteX1" fmla="*/ 1768767 w 3890413"/>
                <a:gd name="connsiteY1" fmla="*/ 1390324 h 3948462"/>
                <a:gd name="connsiteX2" fmla="*/ 1517577 w 3890413"/>
                <a:gd name="connsiteY2" fmla="*/ 2042010 h 3948462"/>
                <a:gd name="connsiteX3" fmla="*/ 1928990 w 3890413"/>
                <a:gd name="connsiteY3" fmla="*/ 2639747 h 3948462"/>
                <a:gd name="connsiteX4" fmla="*/ 2318674 w 3890413"/>
                <a:gd name="connsiteY4" fmla="*/ 2006358 h 3948462"/>
                <a:gd name="connsiteX5" fmla="*/ 2293344 w 3890413"/>
                <a:gd name="connsiteY5" fmla="*/ 1834228 h 3948462"/>
                <a:gd name="connsiteX6" fmla="*/ 1853384 w 3890413"/>
                <a:gd name="connsiteY6" fmla="*/ 1371624 h 3948462"/>
                <a:gd name="connsiteX7" fmla="*/ 1594841 w 3890413"/>
                <a:gd name="connsiteY7" fmla="*/ 45653 h 3948462"/>
                <a:gd name="connsiteX8" fmla="*/ 3869632 w 3890413"/>
                <a:gd name="connsiteY8" fmla="*/ 1517323 h 3948462"/>
                <a:gd name="connsiteX9" fmla="*/ 3706266 w 3890413"/>
                <a:gd name="connsiteY9" fmla="*/ 2457195 h 3948462"/>
                <a:gd name="connsiteX10" fmla="*/ 2548384 w 3890413"/>
                <a:gd name="connsiteY10" fmla="*/ 2446988 h 3948462"/>
                <a:gd name="connsiteX11" fmla="*/ 1746058 w 3890413"/>
                <a:gd name="connsiteY11" fmla="*/ 3093574 h 3948462"/>
                <a:gd name="connsiteX12" fmla="*/ 990519 w 3890413"/>
                <a:gd name="connsiteY12" fmla="*/ 2019783 h 3948462"/>
                <a:gd name="connsiteX13" fmla="*/ 1593790 w 3890413"/>
                <a:gd name="connsiteY13" fmla="*/ 967808 h 3948462"/>
                <a:gd name="connsiteX14" fmla="*/ 1746058 w 3890413"/>
                <a:gd name="connsiteY14" fmla="*/ 945992 h 3948462"/>
                <a:gd name="connsiteX15" fmla="*/ 2206475 w 3890413"/>
                <a:gd name="connsiteY15" fmla="*/ 1173924 h 3948462"/>
                <a:gd name="connsiteX16" fmla="*/ 2185910 w 3890413"/>
                <a:gd name="connsiteY16" fmla="*/ 877882 h 3948462"/>
                <a:gd name="connsiteX17" fmla="*/ 2656644 w 3890413"/>
                <a:gd name="connsiteY17" fmla="*/ 803138 h 3948462"/>
                <a:gd name="connsiteX18" fmla="*/ 2828567 w 3890413"/>
                <a:gd name="connsiteY18" fmla="*/ 2099525 h 3948462"/>
                <a:gd name="connsiteX19" fmla="*/ 3362812 w 3890413"/>
                <a:gd name="connsiteY19" fmla="*/ 2002360 h 3948462"/>
                <a:gd name="connsiteX20" fmla="*/ 3289926 w 3890413"/>
                <a:gd name="connsiteY20" fmla="*/ 1346695 h 3948462"/>
                <a:gd name="connsiteX21" fmla="*/ 3290031 w 3890413"/>
                <a:gd name="connsiteY21" fmla="*/ 1346798 h 3948462"/>
                <a:gd name="connsiteX22" fmla="*/ 1700745 w 3890413"/>
                <a:gd name="connsiteY22" fmla="*/ 575031 h 3948462"/>
                <a:gd name="connsiteX23" fmla="*/ 571995 w 3890413"/>
                <a:gd name="connsiteY23" fmla="*/ 2274165 h 3948462"/>
                <a:gd name="connsiteX24" fmla="*/ 2267548 w 3890413"/>
                <a:gd name="connsiteY24" fmla="*/ 3408286 h 3948462"/>
                <a:gd name="connsiteX25" fmla="*/ 3194376 w 3890413"/>
                <a:gd name="connsiteY25" fmla="*/ 3072653 h 3948462"/>
                <a:gd name="connsiteX26" fmla="*/ 3268026 w 3890413"/>
                <a:gd name="connsiteY26" fmla="*/ 3509545 h 3948462"/>
                <a:gd name="connsiteX27" fmla="*/ 2347298 w 3890413"/>
                <a:gd name="connsiteY27" fmla="*/ 3904041 h 3948462"/>
                <a:gd name="connsiteX28" fmla="*/ 42617 w 3890413"/>
                <a:gd name="connsiteY28" fmla="*/ 2380068 h 3948462"/>
                <a:gd name="connsiteX29" fmla="*/ 1594841 w 3890413"/>
                <a:gd name="connsiteY29" fmla="*/ 45653 h 394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890413" h="3948462">
                  <a:moveTo>
                    <a:pt x="1853384" y="1371624"/>
                  </a:moveTo>
                  <a:lnTo>
                    <a:pt x="1768767" y="1390324"/>
                  </a:lnTo>
                  <a:cubicBezTo>
                    <a:pt x="1579409" y="1463487"/>
                    <a:pt x="1490873" y="1833773"/>
                    <a:pt x="1517577" y="2042010"/>
                  </a:cubicBezTo>
                  <a:cubicBezTo>
                    <a:pt x="1544281" y="2250247"/>
                    <a:pt x="1644086" y="2624290"/>
                    <a:pt x="1928990" y="2639747"/>
                  </a:cubicBezTo>
                  <a:cubicBezTo>
                    <a:pt x="2177093" y="2653207"/>
                    <a:pt x="2337423" y="2363017"/>
                    <a:pt x="2318674" y="2006358"/>
                  </a:cubicBezTo>
                  <a:cubicBezTo>
                    <a:pt x="2310210" y="1948950"/>
                    <a:pt x="2301678" y="1891436"/>
                    <a:pt x="2293344" y="1834228"/>
                  </a:cubicBezTo>
                  <a:cubicBezTo>
                    <a:pt x="2229725" y="1555945"/>
                    <a:pt x="2050691" y="1359067"/>
                    <a:pt x="1853384" y="1371624"/>
                  </a:cubicBezTo>
                  <a:close/>
                  <a:moveTo>
                    <a:pt x="1594841" y="45653"/>
                  </a:moveTo>
                  <a:cubicBezTo>
                    <a:pt x="2527821" y="-128041"/>
                    <a:pt x="3626282" y="158796"/>
                    <a:pt x="3869632" y="1517323"/>
                  </a:cubicBezTo>
                  <a:cubicBezTo>
                    <a:pt x="3939308" y="2058696"/>
                    <a:pt x="3820785" y="2251376"/>
                    <a:pt x="3706266" y="2457195"/>
                  </a:cubicBezTo>
                  <a:cubicBezTo>
                    <a:pt x="3132098" y="3124925"/>
                    <a:pt x="2589274" y="2611359"/>
                    <a:pt x="2548384" y="2446988"/>
                  </a:cubicBezTo>
                  <a:cubicBezTo>
                    <a:pt x="2411721" y="3024903"/>
                    <a:pt x="2005702" y="3164775"/>
                    <a:pt x="1746058" y="3093574"/>
                  </a:cubicBezTo>
                  <a:cubicBezTo>
                    <a:pt x="1486414" y="3022373"/>
                    <a:pt x="990519" y="2612821"/>
                    <a:pt x="990519" y="2019783"/>
                  </a:cubicBezTo>
                  <a:cubicBezTo>
                    <a:pt x="990519" y="1500875"/>
                    <a:pt x="1249504" y="1067935"/>
                    <a:pt x="1593790" y="967808"/>
                  </a:cubicBezTo>
                  <a:cubicBezTo>
                    <a:pt x="1642974" y="953504"/>
                    <a:pt x="1694009" y="949376"/>
                    <a:pt x="1746058" y="945992"/>
                  </a:cubicBezTo>
                  <a:cubicBezTo>
                    <a:pt x="2004670" y="929176"/>
                    <a:pt x="2081338" y="1030119"/>
                    <a:pt x="2206475" y="1173924"/>
                  </a:cubicBezTo>
                  <a:cubicBezTo>
                    <a:pt x="2194343" y="1061758"/>
                    <a:pt x="2187003" y="961165"/>
                    <a:pt x="2185910" y="877882"/>
                  </a:cubicBezTo>
                  <a:lnTo>
                    <a:pt x="2656644" y="803138"/>
                  </a:lnTo>
                  <a:lnTo>
                    <a:pt x="2828567" y="2099525"/>
                  </a:lnTo>
                  <a:cubicBezTo>
                    <a:pt x="2888366" y="2544108"/>
                    <a:pt x="3261961" y="2420799"/>
                    <a:pt x="3362812" y="2002360"/>
                  </a:cubicBezTo>
                  <a:cubicBezTo>
                    <a:pt x="3355320" y="1625023"/>
                    <a:pt x="3366534" y="1729632"/>
                    <a:pt x="3289926" y="1346695"/>
                  </a:cubicBezTo>
                  <a:lnTo>
                    <a:pt x="3290031" y="1346798"/>
                  </a:lnTo>
                  <a:cubicBezTo>
                    <a:pt x="3068547" y="637774"/>
                    <a:pt x="2419129" y="439933"/>
                    <a:pt x="1700745" y="575031"/>
                  </a:cubicBezTo>
                  <a:cubicBezTo>
                    <a:pt x="890947" y="727320"/>
                    <a:pt x="415476" y="1491783"/>
                    <a:pt x="571995" y="2274165"/>
                  </a:cubicBezTo>
                  <a:cubicBezTo>
                    <a:pt x="728513" y="3056546"/>
                    <a:pt x="1580131" y="3572543"/>
                    <a:pt x="2267548" y="3408286"/>
                  </a:cubicBezTo>
                  <a:cubicBezTo>
                    <a:pt x="2796517" y="3281890"/>
                    <a:pt x="2641988" y="3320887"/>
                    <a:pt x="3194376" y="3072653"/>
                  </a:cubicBezTo>
                  <a:cubicBezTo>
                    <a:pt x="3249441" y="3306078"/>
                    <a:pt x="3239115" y="3309742"/>
                    <a:pt x="3268026" y="3509545"/>
                  </a:cubicBezTo>
                  <a:cubicBezTo>
                    <a:pt x="3021841" y="3717756"/>
                    <a:pt x="2685602" y="3836362"/>
                    <a:pt x="2347298" y="3904041"/>
                  </a:cubicBezTo>
                  <a:cubicBezTo>
                    <a:pt x="1157336" y="4112956"/>
                    <a:pt x="289475" y="3581660"/>
                    <a:pt x="42617" y="2380068"/>
                  </a:cubicBezTo>
                  <a:cubicBezTo>
                    <a:pt x="-204242" y="1178477"/>
                    <a:pt x="661862" y="219348"/>
                    <a:pt x="1594841" y="456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914E2E14-9B57-4A66-85E1-221EAEE179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06880" y="2771935"/>
              <a:ext cx="315652" cy="359610"/>
            </a:xfrm>
            <a:custGeom>
              <a:avLst/>
              <a:gdLst/>
              <a:ahLst/>
              <a:cxnLst/>
              <a:rect l="l" t="t" r="r" b="b"/>
              <a:pathLst>
                <a:path w="3456727" h="3938119">
                  <a:moveTo>
                    <a:pt x="1728364" y="1961325"/>
                  </a:moveTo>
                  <a:cubicBezTo>
                    <a:pt x="1726089" y="2407152"/>
                    <a:pt x="1737463" y="2812034"/>
                    <a:pt x="1735188" y="3257861"/>
                  </a:cubicBezTo>
                  <a:cubicBezTo>
                    <a:pt x="2394830" y="3057694"/>
                    <a:pt x="2610919" y="2352560"/>
                    <a:pt x="2765594" y="1981796"/>
                  </a:cubicBezTo>
                  <a:close/>
                  <a:moveTo>
                    <a:pt x="1728362" y="682044"/>
                  </a:moveTo>
                  <a:cubicBezTo>
                    <a:pt x="1355324" y="868563"/>
                    <a:pt x="1166530" y="952725"/>
                    <a:pt x="609247" y="1002767"/>
                  </a:cubicBezTo>
                  <a:cubicBezTo>
                    <a:pt x="606972" y="1330312"/>
                    <a:pt x="631992" y="1623739"/>
                    <a:pt x="704780" y="1964933"/>
                  </a:cubicBezTo>
                  <a:lnTo>
                    <a:pt x="1728363" y="1971757"/>
                  </a:lnTo>
                  <a:cubicBezTo>
                    <a:pt x="1728363" y="1541853"/>
                    <a:pt x="1728362" y="1111948"/>
                    <a:pt x="1728362" y="682044"/>
                  </a:cubicBezTo>
                  <a:close/>
                  <a:moveTo>
                    <a:pt x="1723409" y="487996"/>
                  </a:moveTo>
                  <a:cubicBezTo>
                    <a:pt x="1725062" y="488690"/>
                    <a:pt x="1726712" y="489384"/>
                    <a:pt x="1728363" y="490064"/>
                  </a:cubicBezTo>
                  <a:cubicBezTo>
                    <a:pt x="1730015" y="489384"/>
                    <a:pt x="1731666" y="488690"/>
                    <a:pt x="1733319" y="487996"/>
                  </a:cubicBezTo>
                  <a:lnTo>
                    <a:pt x="1733319" y="492131"/>
                  </a:lnTo>
                  <a:cubicBezTo>
                    <a:pt x="2179467" y="679460"/>
                    <a:pt x="2405896" y="769409"/>
                    <a:pt x="2817789" y="813808"/>
                  </a:cubicBezTo>
                  <a:cubicBezTo>
                    <a:pt x="2971516" y="823489"/>
                    <a:pt x="3036247" y="875307"/>
                    <a:pt x="3033236" y="1061333"/>
                  </a:cubicBezTo>
                  <a:cubicBezTo>
                    <a:pt x="3015439" y="2441328"/>
                    <a:pt x="2363638" y="3359629"/>
                    <a:pt x="1733319" y="3448048"/>
                  </a:cubicBezTo>
                  <a:lnTo>
                    <a:pt x="1733319" y="3450123"/>
                  </a:lnTo>
                  <a:lnTo>
                    <a:pt x="1728363" y="3449086"/>
                  </a:lnTo>
                  <a:lnTo>
                    <a:pt x="1723409" y="3450123"/>
                  </a:lnTo>
                  <a:lnTo>
                    <a:pt x="1723409" y="3448048"/>
                  </a:lnTo>
                  <a:cubicBezTo>
                    <a:pt x="1093089" y="3359629"/>
                    <a:pt x="441289" y="2441328"/>
                    <a:pt x="423491" y="1061333"/>
                  </a:cubicBezTo>
                  <a:cubicBezTo>
                    <a:pt x="420479" y="875307"/>
                    <a:pt x="485211" y="823489"/>
                    <a:pt x="638937" y="813808"/>
                  </a:cubicBezTo>
                  <a:cubicBezTo>
                    <a:pt x="1050832" y="769409"/>
                    <a:pt x="1277261" y="679460"/>
                    <a:pt x="1723409" y="492131"/>
                  </a:cubicBezTo>
                  <a:close/>
                  <a:moveTo>
                    <a:pt x="1722802" y="306889"/>
                  </a:moveTo>
                  <a:lnTo>
                    <a:pt x="1722802" y="311530"/>
                  </a:lnTo>
                  <a:cubicBezTo>
                    <a:pt x="1222099" y="521767"/>
                    <a:pt x="967982" y="622713"/>
                    <a:pt x="505720" y="672542"/>
                  </a:cubicBezTo>
                  <a:cubicBezTo>
                    <a:pt x="333196" y="683408"/>
                    <a:pt x="260550" y="741561"/>
                    <a:pt x="263929" y="950334"/>
                  </a:cubicBezTo>
                  <a:cubicBezTo>
                    <a:pt x="283902" y="2499079"/>
                    <a:pt x="1015407" y="3529669"/>
                    <a:pt x="1722802" y="3628902"/>
                  </a:cubicBezTo>
                  <a:lnTo>
                    <a:pt x="1722802" y="3631230"/>
                  </a:lnTo>
                  <a:lnTo>
                    <a:pt x="1728365" y="3630065"/>
                  </a:lnTo>
                  <a:lnTo>
                    <a:pt x="1733925" y="3631230"/>
                  </a:lnTo>
                  <a:lnTo>
                    <a:pt x="1733925" y="3628902"/>
                  </a:lnTo>
                  <a:cubicBezTo>
                    <a:pt x="2441322" y="3529669"/>
                    <a:pt x="3172826" y="2499079"/>
                    <a:pt x="3192800" y="950334"/>
                  </a:cubicBezTo>
                  <a:cubicBezTo>
                    <a:pt x="3196179" y="741561"/>
                    <a:pt x="3123532" y="683408"/>
                    <a:pt x="2951007" y="672542"/>
                  </a:cubicBezTo>
                  <a:cubicBezTo>
                    <a:pt x="2488747" y="622713"/>
                    <a:pt x="2234630" y="521767"/>
                    <a:pt x="1733925" y="311530"/>
                  </a:cubicBezTo>
                  <a:lnTo>
                    <a:pt x="1733925" y="306889"/>
                  </a:lnTo>
                  <a:cubicBezTo>
                    <a:pt x="1732071" y="307669"/>
                    <a:pt x="1730218" y="308445"/>
                    <a:pt x="1728365" y="309209"/>
                  </a:cubicBezTo>
                  <a:cubicBezTo>
                    <a:pt x="1726510" y="308445"/>
                    <a:pt x="1724659" y="307669"/>
                    <a:pt x="1722802" y="306889"/>
                  </a:cubicBezTo>
                  <a:close/>
                  <a:moveTo>
                    <a:pt x="1721800" y="0"/>
                  </a:moveTo>
                  <a:cubicBezTo>
                    <a:pt x="1723991" y="923"/>
                    <a:pt x="1726176" y="1844"/>
                    <a:pt x="1728363" y="2749"/>
                  </a:cubicBezTo>
                  <a:cubicBezTo>
                    <a:pt x="1730551" y="1844"/>
                    <a:pt x="1732737" y="923"/>
                    <a:pt x="1734926" y="0"/>
                  </a:cubicBezTo>
                  <a:lnTo>
                    <a:pt x="1734926" y="5497"/>
                  </a:lnTo>
                  <a:cubicBezTo>
                    <a:pt x="2325825" y="254550"/>
                    <a:pt x="2625718" y="374136"/>
                    <a:pt x="3171248" y="433164"/>
                  </a:cubicBezTo>
                  <a:cubicBezTo>
                    <a:pt x="3374850" y="446035"/>
                    <a:pt x="3460584" y="514926"/>
                    <a:pt x="3456595" y="762245"/>
                  </a:cubicBezTo>
                  <a:cubicBezTo>
                    <a:pt x="3433024" y="2596936"/>
                    <a:pt x="2569749" y="3817807"/>
                    <a:pt x="1734926" y="3935360"/>
                  </a:cubicBezTo>
                  <a:lnTo>
                    <a:pt x="1734926" y="3938119"/>
                  </a:lnTo>
                  <a:lnTo>
                    <a:pt x="1728363" y="3936740"/>
                  </a:lnTo>
                  <a:lnTo>
                    <a:pt x="1721800" y="3938119"/>
                  </a:lnTo>
                  <a:lnTo>
                    <a:pt x="1721800" y="3935360"/>
                  </a:lnTo>
                  <a:cubicBezTo>
                    <a:pt x="886977" y="3817807"/>
                    <a:pt x="23703" y="2596936"/>
                    <a:pt x="132" y="762245"/>
                  </a:cubicBezTo>
                  <a:cubicBezTo>
                    <a:pt x="-3858" y="514926"/>
                    <a:pt x="81876" y="446035"/>
                    <a:pt x="285478" y="433164"/>
                  </a:cubicBezTo>
                  <a:cubicBezTo>
                    <a:pt x="831010" y="374136"/>
                    <a:pt x="1130903" y="254550"/>
                    <a:pt x="1721800" y="549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Rounded Rectangle 7">
              <a:extLst>
                <a:ext uri="{FF2B5EF4-FFF2-40B4-BE49-F238E27FC236}">
                  <a16:creationId xmlns:a16="http://schemas.microsoft.com/office/drawing/2014/main" id="{6065040D-3594-4BAC-A8C1-673E9B9D97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55543" y="2519661"/>
              <a:ext cx="338578" cy="338540"/>
            </a:xfrm>
            <a:custGeom>
              <a:avLst/>
              <a:gdLst/>
              <a:ahLst/>
              <a:cxnLst/>
              <a:rect l="l" t="t" r="r" b="b"/>
              <a:pathLst>
                <a:path w="3960440" h="3960000">
                  <a:moveTo>
                    <a:pt x="2764687" y="782779"/>
                  </a:moveTo>
                  <a:cubicBezTo>
                    <a:pt x="2512183" y="782779"/>
                    <a:pt x="2307488" y="987475"/>
                    <a:pt x="2307487" y="1239980"/>
                  </a:cubicBezTo>
                  <a:cubicBezTo>
                    <a:pt x="2307487" y="1241985"/>
                    <a:pt x="2307500" y="1243987"/>
                    <a:pt x="2308092" y="1245978"/>
                  </a:cubicBezTo>
                  <a:lnTo>
                    <a:pt x="1570677" y="1632536"/>
                  </a:lnTo>
                  <a:cubicBezTo>
                    <a:pt x="1488749" y="1552118"/>
                    <a:pt x="1376387" y="1502860"/>
                    <a:pt x="1252520" y="1502859"/>
                  </a:cubicBezTo>
                  <a:cubicBezTo>
                    <a:pt x="1000014" y="1502859"/>
                    <a:pt x="795319" y="1707555"/>
                    <a:pt x="795319" y="1960060"/>
                  </a:cubicBezTo>
                  <a:cubicBezTo>
                    <a:pt x="795319" y="2212565"/>
                    <a:pt x="1000014" y="2417260"/>
                    <a:pt x="1252520" y="2417260"/>
                  </a:cubicBezTo>
                  <a:cubicBezTo>
                    <a:pt x="1361432" y="2417260"/>
                    <a:pt x="1461449" y="2379178"/>
                    <a:pt x="1538674" y="2313987"/>
                  </a:cubicBezTo>
                  <a:lnTo>
                    <a:pt x="2308734" y="2717656"/>
                  </a:lnTo>
                  <a:cubicBezTo>
                    <a:pt x="2314220" y="2964461"/>
                    <a:pt x="2516327" y="3162492"/>
                    <a:pt x="2764688" y="3162492"/>
                  </a:cubicBezTo>
                  <a:cubicBezTo>
                    <a:pt x="3017192" y="3162492"/>
                    <a:pt x="3221888" y="2957797"/>
                    <a:pt x="3221887" y="2705292"/>
                  </a:cubicBezTo>
                  <a:cubicBezTo>
                    <a:pt x="3221887" y="2452786"/>
                    <a:pt x="3017192" y="2248092"/>
                    <a:pt x="2764688" y="2248092"/>
                  </a:cubicBezTo>
                  <a:cubicBezTo>
                    <a:pt x="2638870" y="2248092"/>
                    <a:pt x="2524924" y="2298913"/>
                    <a:pt x="2442337" y="2381228"/>
                  </a:cubicBezTo>
                  <a:lnTo>
                    <a:pt x="1706164" y="1995322"/>
                  </a:lnTo>
                  <a:lnTo>
                    <a:pt x="1709074" y="1966451"/>
                  </a:lnTo>
                  <a:lnTo>
                    <a:pt x="2455698" y="1575067"/>
                  </a:lnTo>
                  <a:cubicBezTo>
                    <a:pt x="2536225" y="1651261"/>
                    <a:pt x="2645094" y="1697180"/>
                    <a:pt x="2764687" y="1697179"/>
                  </a:cubicBezTo>
                  <a:cubicBezTo>
                    <a:pt x="3017193" y="1697180"/>
                    <a:pt x="3221887" y="1492485"/>
                    <a:pt x="3221888" y="1239980"/>
                  </a:cubicBezTo>
                  <a:cubicBezTo>
                    <a:pt x="3221887" y="987475"/>
                    <a:pt x="3017193" y="782779"/>
                    <a:pt x="2764687" y="782779"/>
                  </a:cubicBezTo>
                  <a:close/>
                  <a:moveTo>
                    <a:pt x="436907" y="0"/>
                  </a:moveTo>
                  <a:lnTo>
                    <a:pt x="3523533" y="0"/>
                  </a:lnTo>
                  <a:cubicBezTo>
                    <a:pt x="3764830" y="0"/>
                    <a:pt x="3960440" y="195610"/>
                    <a:pt x="3960440" y="436907"/>
                  </a:cubicBezTo>
                  <a:lnTo>
                    <a:pt x="3960440" y="3523093"/>
                  </a:lnTo>
                  <a:cubicBezTo>
                    <a:pt x="3960440" y="3764390"/>
                    <a:pt x="3764830" y="3960000"/>
                    <a:pt x="3523533" y="3960000"/>
                  </a:cubicBezTo>
                  <a:lnTo>
                    <a:pt x="436907" y="3960000"/>
                  </a:lnTo>
                  <a:cubicBezTo>
                    <a:pt x="195610" y="3960000"/>
                    <a:pt x="0" y="3764390"/>
                    <a:pt x="0" y="3523093"/>
                  </a:cubicBezTo>
                  <a:lnTo>
                    <a:pt x="0" y="436907"/>
                  </a:lnTo>
                  <a:cubicBezTo>
                    <a:pt x="0" y="195610"/>
                    <a:pt x="195610" y="0"/>
                    <a:pt x="4369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Rounded Rectangle 1">
              <a:extLst>
                <a:ext uri="{FF2B5EF4-FFF2-40B4-BE49-F238E27FC236}">
                  <a16:creationId xmlns:a16="http://schemas.microsoft.com/office/drawing/2014/main" id="{2612BCB4-6800-4D3F-84A7-B411A2B0064A}"/>
                </a:ext>
              </a:extLst>
            </p:cNvPr>
            <p:cNvSpPr>
              <a:spLocks noChangeAspect="1"/>
            </p:cNvSpPr>
            <p:nvPr/>
          </p:nvSpPr>
          <p:spPr>
            <a:xfrm rot="2648398">
              <a:off x="8942310" y="2514803"/>
              <a:ext cx="148930" cy="380894"/>
            </a:xfrm>
            <a:custGeom>
              <a:avLst/>
              <a:gdLst/>
              <a:ahLst/>
              <a:cxnLst/>
              <a:rect l="l" t="t" r="r" b="b"/>
              <a:pathLst>
                <a:path w="1862952" h="4764557">
                  <a:moveTo>
                    <a:pt x="289679" y="2004751"/>
                  </a:moveTo>
                  <a:cubicBezTo>
                    <a:pt x="458860" y="1838972"/>
                    <a:pt x="691283" y="1737733"/>
                    <a:pt x="946849" y="1740329"/>
                  </a:cubicBezTo>
                  <a:cubicBezTo>
                    <a:pt x="982916" y="1740695"/>
                    <a:pt x="1018481" y="1743119"/>
                    <a:pt x="1053366" y="1748014"/>
                  </a:cubicBezTo>
                  <a:cubicBezTo>
                    <a:pt x="1317748" y="1888655"/>
                    <a:pt x="1203170" y="2165630"/>
                    <a:pt x="978473" y="2204473"/>
                  </a:cubicBezTo>
                  <a:cubicBezTo>
                    <a:pt x="966642" y="2201190"/>
                    <a:pt x="954470" y="2200566"/>
                    <a:pt x="942176" y="2200441"/>
                  </a:cubicBezTo>
                  <a:cubicBezTo>
                    <a:pt x="697403" y="2197955"/>
                    <a:pt x="496962" y="2394367"/>
                    <a:pt x="494475" y="2639137"/>
                  </a:cubicBezTo>
                  <a:lnTo>
                    <a:pt x="482110" y="3856696"/>
                  </a:lnTo>
                  <a:cubicBezTo>
                    <a:pt x="479624" y="4101467"/>
                    <a:pt x="676035" y="4301910"/>
                    <a:pt x="920807" y="4304396"/>
                  </a:cubicBezTo>
                  <a:cubicBezTo>
                    <a:pt x="1043193" y="4305639"/>
                    <a:pt x="1154496" y="4257158"/>
                    <a:pt x="1235513" y="4177768"/>
                  </a:cubicBezTo>
                  <a:cubicBezTo>
                    <a:pt x="1316531" y="4098380"/>
                    <a:pt x="1367262" y="3988084"/>
                    <a:pt x="1368506" y="3865699"/>
                  </a:cubicBezTo>
                  <a:lnTo>
                    <a:pt x="1375662" y="3161156"/>
                  </a:lnTo>
                  <a:cubicBezTo>
                    <a:pt x="1504082" y="3167548"/>
                    <a:pt x="1792622" y="2981572"/>
                    <a:pt x="1861834" y="2783546"/>
                  </a:cubicBezTo>
                  <a:lnTo>
                    <a:pt x="1851019" y="3848423"/>
                  </a:lnTo>
                  <a:cubicBezTo>
                    <a:pt x="1848423" y="4103989"/>
                    <a:pt x="1742485" y="4334308"/>
                    <a:pt x="1573304" y="4500088"/>
                  </a:cubicBezTo>
                  <a:cubicBezTo>
                    <a:pt x="1404123" y="4665866"/>
                    <a:pt x="1171700" y="4767105"/>
                    <a:pt x="916134" y="4764509"/>
                  </a:cubicBezTo>
                  <a:cubicBezTo>
                    <a:pt x="405002" y="4759318"/>
                    <a:pt x="-5143" y="4340756"/>
                    <a:pt x="48" y="3829624"/>
                  </a:cubicBezTo>
                  <a:lnTo>
                    <a:pt x="11964" y="2656415"/>
                  </a:lnTo>
                  <a:cubicBezTo>
                    <a:pt x="14559" y="2400849"/>
                    <a:pt x="120498" y="2170529"/>
                    <a:pt x="289679" y="2004751"/>
                  </a:cubicBezTo>
                  <a:close/>
                  <a:moveTo>
                    <a:pt x="282968" y="271082"/>
                  </a:moveTo>
                  <a:cubicBezTo>
                    <a:pt x="450457" y="103594"/>
                    <a:pt x="681840" y="0"/>
                    <a:pt x="937419" y="0"/>
                  </a:cubicBezTo>
                  <a:cubicBezTo>
                    <a:pt x="1448577" y="0"/>
                    <a:pt x="1862952" y="414375"/>
                    <a:pt x="1862952" y="925533"/>
                  </a:cubicBezTo>
                  <a:lnTo>
                    <a:pt x="1862952" y="2098803"/>
                  </a:lnTo>
                  <a:cubicBezTo>
                    <a:pt x="1862952" y="2609961"/>
                    <a:pt x="1448577" y="3024336"/>
                    <a:pt x="937419" y="3024336"/>
                  </a:cubicBezTo>
                  <a:cubicBezTo>
                    <a:pt x="901350" y="3024336"/>
                    <a:pt x="865762" y="3022273"/>
                    <a:pt x="830829" y="3017733"/>
                  </a:cubicBezTo>
                  <a:cubicBezTo>
                    <a:pt x="565032" y="2879784"/>
                    <a:pt x="676792" y="2601660"/>
                    <a:pt x="901083" y="2560538"/>
                  </a:cubicBezTo>
                  <a:cubicBezTo>
                    <a:pt x="912947" y="2563700"/>
                    <a:pt x="925124" y="2564200"/>
                    <a:pt x="937419" y="2564200"/>
                  </a:cubicBezTo>
                  <a:cubicBezTo>
                    <a:pt x="1182204" y="2564200"/>
                    <a:pt x="1380640" y="2365763"/>
                    <a:pt x="1380641" y="2120980"/>
                  </a:cubicBezTo>
                  <a:lnTo>
                    <a:pt x="1380640" y="903358"/>
                  </a:lnTo>
                  <a:cubicBezTo>
                    <a:pt x="1380640" y="658574"/>
                    <a:pt x="1182204" y="460137"/>
                    <a:pt x="937419" y="460137"/>
                  </a:cubicBezTo>
                  <a:cubicBezTo>
                    <a:pt x="815027" y="460137"/>
                    <a:pt x="704222" y="509746"/>
                    <a:pt x="624015" y="589954"/>
                  </a:cubicBezTo>
                  <a:cubicBezTo>
                    <a:pt x="543808" y="670161"/>
                    <a:pt x="494199" y="780966"/>
                    <a:pt x="494199" y="903358"/>
                  </a:cubicBezTo>
                  <a:lnTo>
                    <a:pt x="494198" y="1607937"/>
                  </a:lnTo>
                  <a:cubicBezTo>
                    <a:pt x="365720" y="1602850"/>
                    <a:pt x="79084" y="1791747"/>
                    <a:pt x="11886" y="1990465"/>
                  </a:cubicBezTo>
                  <a:lnTo>
                    <a:pt x="11886" y="925533"/>
                  </a:lnTo>
                  <a:cubicBezTo>
                    <a:pt x="11886" y="669954"/>
                    <a:pt x="115480" y="438571"/>
                    <a:pt x="282968" y="27108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7806EA61-FF58-47E3-B6B3-7DE8F13A1EEA}"/>
                </a:ext>
              </a:extLst>
            </p:cNvPr>
            <p:cNvSpPr>
              <a:spLocks noChangeAspect="1"/>
            </p:cNvSpPr>
            <p:nvPr/>
          </p:nvSpPr>
          <p:spPr>
            <a:xfrm rot="8580000">
              <a:off x="8651645" y="4749636"/>
              <a:ext cx="318301" cy="317452"/>
            </a:xfrm>
            <a:custGeom>
              <a:avLst/>
              <a:gdLst/>
              <a:ahLst/>
              <a:cxnLst/>
              <a:rect l="l" t="t" r="r" b="b"/>
              <a:pathLst>
                <a:path w="3872365" h="3862045">
                  <a:moveTo>
                    <a:pt x="1786489" y="808318"/>
                  </a:moveTo>
                  <a:cubicBezTo>
                    <a:pt x="1525809" y="610106"/>
                    <a:pt x="1257124" y="397966"/>
                    <a:pt x="1040385" y="230829"/>
                  </a:cubicBezTo>
                  <a:cubicBezTo>
                    <a:pt x="1905215" y="-194386"/>
                    <a:pt x="2650439" y="24572"/>
                    <a:pt x="3162062" y="429660"/>
                  </a:cubicBezTo>
                  <a:cubicBezTo>
                    <a:pt x="3007351" y="875340"/>
                    <a:pt x="2905932" y="1443216"/>
                    <a:pt x="2745609" y="1410478"/>
                  </a:cubicBezTo>
                  <a:cubicBezTo>
                    <a:pt x="2633182" y="1430335"/>
                    <a:pt x="2220955" y="1138671"/>
                    <a:pt x="1786489" y="808318"/>
                  </a:cubicBezTo>
                  <a:close/>
                  <a:moveTo>
                    <a:pt x="2701004" y="2590217"/>
                  </a:moveTo>
                  <a:cubicBezTo>
                    <a:pt x="2682933" y="2576481"/>
                    <a:pt x="2672282" y="2559744"/>
                    <a:pt x="2670336" y="2539383"/>
                  </a:cubicBezTo>
                  <a:cubicBezTo>
                    <a:pt x="2587360" y="2376647"/>
                    <a:pt x="3042640" y="1246798"/>
                    <a:pt x="3299881" y="563773"/>
                  </a:cubicBezTo>
                  <a:cubicBezTo>
                    <a:pt x="3959368" y="1266493"/>
                    <a:pt x="3967860" y="2043171"/>
                    <a:pt x="3730056" y="2650875"/>
                  </a:cubicBezTo>
                  <a:cubicBezTo>
                    <a:pt x="3317547" y="2635434"/>
                    <a:pt x="2827499" y="2686366"/>
                    <a:pt x="2701004" y="2590217"/>
                  </a:cubicBezTo>
                  <a:close/>
                  <a:moveTo>
                    <a:pt x="19691" y="2248546"/>
                  </a:moveTo>
                  <a:cubicBezTo>
                    <a:pt x="-100797" y="1292396"/>
                    <a:pt x="348853" y="659059"/>
                    <a:pt x="898439" y="307194"/>
                  </a:cubicBezTo>
                  <a:cubicBezTo>
                    <a:pt x="1269469" y="598575"/>
                    <a:pt x="1773388" y="879352"/>
                    <a:pt x="1690237" y="1020281"/>
                  </a:cubicBezTo>
                  <a:cubicBezTo>
                    <a:pt x="1661713" y="1200709"/>
                    <a:pt x="629275" y="1847170"/>
                    <a:pt x="19691" y="2248546"/>
                  </a:cubicBezTo>
                  <a:close/>
                  <a:moveTo>
                    <a:pt x="1805382" y="3858278"/>
                  </a:moveTo>
                  <a:cubicBezTo>
                    <a:pt x="1676483" y="3404460"/>
                    <a:pt x="1433840" y="2881111"/>
                    <a:pt x="1583946" y="2815971"/>
                  </a:cubicBezTo>
                  <a:cubicBezTo>
                    <a:pt x="1713076" y="2686769"/>
                    <a:pt x="2928316" y="2770622"/>
                    <a:pt x="3657403" y="2804207"/>
                  </a:cubicBezTo>
                  <a:cubicBezTo>
                    <a:pt x="3192869" y="3648569"/>
                    <a:pt x="2456828" y="3896652"/>
                    <a:pt x="1805382" y="3858278"/>
                  </a:cubicBezTo>
                  <a:close/>
                  <a:moveTo>
                    <a:pt x="762284" y="3480575"/>
                  </a:moveTo>
                  <a:cubicBezTo>
                    <a:pt x="380940" y="3198297"/>
                    <a:pt x="161300" y="2806810"/>
                    <a:pt x="58293" y="2412172"/>
                  </a:cubicBezTo>
                  <a:cubicBezTo>
                    <a:pt x="450067" y="2149344"/>
                    <a:pt x="872820" y="1756853"/>
                    <a:pt x="981158" y="1879484"/>
                  </a:cubicBezTo>
                  <a:cubicBezTo>
                    <a:pt x="1143940" y="1962367"/>
                    <a:pt x="1439720" y="3144041"/>
                    <a:pt x="1633080" y="3847823"/>
                  </a:cubicBezTo>
                  <a:cubicBezTo>
                    <a:pt x="1278110" y="3779994"/>
                    <a:pt x="991090" y="3649942"/>
                    <a:pt x="762284" y="3480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99B57F1-325B-4FFB-91E0-0B240A518703}"/>
                </a:ext>
              </a:extLst>
            </p:cNvPr>
            <p:cNvSpPr/>
            <p:nvPr/>
          </p:nvSpPr>
          <p:spPr>
            <a:xfrm>
              <a:off x="8268788" y="3120081"/>
              <a:ext cx="291831" cy="251871"/>
            </a:xfrm>
            <a:custGeom>
              <a:avLst/>
              <a:gdLst>
                <a:gd name="connsiteX0" fmla="*/ 241139 w 366142"/>
                <a:gd name="connsiteY0" fmla="*/ 0 h 316007"/>
                <a:gd name="connsiteX1" fmla="*/ 306633 w 366142"/>
                <a:gd name="connsiteY1" fmla="*/ 31202 h 316007"/>
                <a:gd name="connsiteX2" fmla="*/ 349699 w 366142"/>
                <a:gd name="connsiteY2" fmla="*/ 10558 h 316007"/>
                <a:gd name="connsiteX3" fmla="*/ 325569 w 366142"/>
                <a:gd name="connsiteY3" fmla="*/ 59830 h 316007"/>
                <a:gd name="connsiteX4" fmla="*/ 366142 w 366142"/>
                <a:gd name="connsiteY4" fmla="*/ 52395 h 316007"/>
                <a:gd name="connsiteX5" fmla="*/ 334454 w 366142"/>
                <a:gd name="connsiteY5" fmla="*/ 94697 h 316007"/>
                <a:gd name="connsiteX6" fmla="*/ 316939 w 366142"/>
                <a:gd name="connsiteY6" fmla="*/ 174999 h 316007"/>
                <a:gd name="connsiteX7" fmla="*/ 184305 w 366142"/>
                <a:gd name="connsiteY7" fmla="*/ 311458 h 316007"/>
                <a:gd name="connsiteX8" fmla="*/ 27716 w 366142"/>
                <a:gd name="connsiteY8" fmla="*/ 295316 h 316007"/>
                <a:gd name="connsiteX9" fmla="*/ 0 w 366142"/>
                <a:gd name="connsiteY9" fmla="*/ 281129 h 316007"/>
                <a:gd name="connsiteX10" fmla="*/ 0 w 366142"/>
                <a:gd name="connsiteY10" fmla="*/ 268036 h 316007"/>
                <a:gd name="connsiteX11" fmla="*/ 23178 w 366142"/>
                <a:gd name="connsiteY11" fmla="*/ 266110 h 316007"/>
                <a:gd name="connsiteX12" fmla="*/ 108726 w 366142"/>
                <a:gd name="connsiteY12" fmla="*/ 240807 h 316007"/>
                <a:gd name="connsiteX13" fmla="*/ 20535 w 366142"/>
                <a:gd name="connsiteY13" fmla="*/ 200079 h 316007"/>
                <a:gd name="connsiteX14" fmla="*/ 70653 w 366142"/>
                <a:gd name="connsiteY14" fmla="*/ 194871 h 316007"/>
                <a:gd name="connsiteX15" fmla="*/ 20899 w 366142"/>
                <a:gd name="connsiteY15" fmla="*/ 168840 h 316007"/>
                <a:gd name="connsiteX16" fmla="*/ 0 w 366142"/>
                <a:gd name="connsiteY16" fmla="*/ 146258 h 316007"/>
                <a:gd name="connsiteX17" fmla="*/ 0 w 366142"/>
                <a:gd name="connsiteY17" fmla="*/ 116697 h 316007"/>
                <a:gd name="connsiteX18" fmla="*/ 14104 w 366142"/>
                <a:gd name="connsiteY18" fmla="*/ 121836 h 316007"/>
                <a:gd name="connsiteX19" fmla="*/ 40441 w 366142"/>
                <a:gd name="connsiteY19" fmla="*/ 126434 h 316007"/>
                <a:gd name="connsiteX20" fmla="*/ 20722 w 366142"/>
                <a:gd name="connsiteY20" fmla="*/ 8541 h 316007"/>
                <a:gd name="connsiteX21" fmla="*/ 168525 w 366142"/>
                <a:gd name="connsiteY21" fmla="*/ 104817 h 316007"/>
                <a:gd name="connsiteX22" fmla="*/ 165796 w 366142"/>
                <a:gd name="connsiteY22" fmla="*/ 68430 h 316007"/>
                <a:gd name="connsiteX23" fmla="*/ 241139 w 366142"/>
                <a:gd name="connsiteY23" fmla="*/ 0 h 316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142" h="316007">
                  <a:moveTo>
                    <a:pt x="241139" y="0"/>
                  </a:moveTo>
                  <a:cubicBezTo>
                    <a:pt x="265040" y="0"/>
                    <a:pt x="292051" y="14516"/>
                    <a:pt x="306633" y="31202"/>
                  </a:cubicBezTo>
                  <a:cubicBezTo>
                    <a:pt x="327151" y="29858"/>
                    <a:pt x="335397" y="19692"/>
                    <a:pt x="349699" y="10558"/>
                  </a:cubicBezTo>
                  <a:cubicBezTo>
                    <a:pt x="343170" y="29574"/>
                    <a:pt x="336047" y="54091"/>
                    <a:pt x="325569" y="59830"/>
                  </a:cubicBezTo>
                  <a:cubicBezTo>
                    <a:pt x="340338" y="61437"/>
                    <a:pt x="353079" y="55334"/>
                    <a:pt x="366142" y="52395"/>
                  </a:cubicBezTo>
                  <a:cubicBezTo>
                    <a:pt x="361514" y="66282"/>
                    <a:pt x="342655" y="74263"/>
                    <a:pt x="334454" y="94697"/>
                  </a:cubicBezTo>
                  <a:cubicBezTo>
                    <a:pt x="326254" y="115131"/>
                    <a:pt x="329982" y="126199"/>
                    <a:pt x="316939" y="174999"/>
                  </a:cubicBezTo>
                  <a:cubicBezTo>
                    <a:pt x="296102" y="242622"/>
                    <a:pt x="276174" y="279635"/>
                    <a:pt x="184305" y="311458"/>
                  </a:cubicBezTo>
                  <a:cubicBezTo>
                    <a:pt x="152057" y="320905"/>
                    <a:pt x="83508" y="315693"/>
                    <a:pt x="27716" y="295316"/>
                  </a:cubicBezTo>
                  <a:lnTo>
                    <a:pt x="0" y="281129"/>
                  </a:lnTo>
                  <a:lnTo>
                    <a:pt x="0" y="268036"/>
                  </a:lnTo>
                  <a:lnTo>
                    <a:pt x="23178" y="266110"/>
                  </a:lnTo>
                  <a:cubicBezTo>
                    <a:pt x="63548" y="261698"/>
                    <a:pt x="90116" y="254801"/>
                    <a:pt x="108726" y="240807"/>
                  </a:cubicBezTo>
                  <a:cubicBezTo>
                    <a:pt x="87700" y="241375"/>
                    <a:pt x="35310" y="244403"/>
                    <a:pt x="20535" y="200079"/>
                  </a:cubicBezTo>
                  <a:cubicBezTo>
                    <a:pt x="37583" y="203299"/>
                    <a:pt x="59856" y="197334"/>
                    <a:pt x="70653" y="194871"/>
                  </a:cubicBezTo>
                  <a:cubicBezTo>
                    <a:pt x="57204" y="189662"/>
                    <a:pt x="37595" y="181773"/>
                    <a:pt x="20899" y="168840"/>
                  </a:cubicBezTo>
                  <a:lnTo>
                    <a:pt x="0" y="146258"/>
                  </a:lnTo>
                  <a:lnTo>
                    <a:pt x="0" y="116697"/>
                  </a:lnTo>
                  <a:lnTo>
                    <a:pt x="14104" y="121836"/>
                  </a:lnTo>
                  <a:cubicBezTo>
                    <a:pt x="23887" y="123910"/>
                    <a:pt x="33812" y="125203"/>
                    <a:pt x="40441" y="126434"/>
                  </a:cubicBezTo>
                  <a:cubicBezTo>
                    <a:pt x="9945" y="103325"/>
                    <a:pt x="-5039" y="60063"/>
                    <a:pt x="20722" y="8541"/>
                  </a:cubicBezTo>
                  <a:cubicBezTo>
                    <a:pt x="76047" y="73391"/>
                    <a:pt x="116697" y="97001"/>
                    <a:pt x="168525" y="104817"/>
                  </a:cubicBezTo>
                  <a:cubicBezTo>
                    <a:pt x="166649" y="98530"/>
                    <a:pt x="164888" y="89662"/>
                    <a:pt x="165796" y="68430"/>
                  </a:cubicBezTo>
                  <a:cubicBezTo>
                    <a:pt x="166838" y="44047"/>
                    <a:pt x="190944" y="0"/>
                    <a:pt x="2411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1CDE015-9AA0-4BE4-A6D9-52CC6CFD28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09375" y="4197069"/>
              <a:ext cx="172150" cy="348350"/>
            </a:xfrm>
            <a:custGeom>
              <a:avLst/>
              <a:gdLst>
                <a:gd name="connsiteX0" fmla="*/ 313271 w 432915"/>
                <a:gd name="connsiteY0" fmla="*/ 455355 h 455920"/>
                <a:gd name="connsiteX1" fmla="*/ 432915 w 432915"/>
                <a:gd name="connsiteY1" fmla="*/ 455355 h 455920"/>
                <a:gd name="connsiteX2" fmla="*/ 432915 w 432915"/>
                <a:gd name="connsiteY2" fmla="*/ 455920 h 455920"/>
                <a:gd name="connsiteX3" fmla="*/ 313271 w 432915"/>
                <a:gd name="connsiteY3" fmla="*/ 455920 h 455920"/>
                <a:gd name="connsiteX4" fmla="*/ 0 w 432915"/>
                <a:gd name="connsiteY4" fmla="*/ 455355 h 455920"/>
                <a:gd name="connsiteX5" fmla="*/ 228291 w 432915"/>
                <a:gd name="connsiteY5" fmla="*/ 455355 h 455920"/>
                <a:gd name="connsiteX6" fmla="*/ 228291 w 432915"/>
                <a:gd name="connsiteY6" fmla="*/ 455920 h 455920"/>
                <a:gd name="connsiteX7" fmla="*/ 0 w 432915"/>
                <a:gd name="connsiteY7" fmla="*/ 455920 h 455920"/>
                <a:gd name="connsiteX8" fmla="*/ 367184 w 432915"/>
                <a:gd name="connsiteY8" fmla="*/ 6 h 455920"/>
                <a:gd name="connsiteX9" fmla="*/ 399197 w 432915"/>
                <a:gd name="connsiteY9" fmla="*/ 2823 h 455920"/>
                <a:gd name="connsiteX10" fmla="*/ 393797 w 432915"/>
                <a:gd name="connsiteY10" fmla="*/ 69600 h 455920"/>
                <a:gd name="connsiteX11" fmla="*/ 313271 w 432915"/>
                <a:gd name="connsiteY11" fmla="*/ 96177 h 455920"/>
                <a:gd name="connsiteX12" fmla="*/ 313271 w 432915"/>
                <a:gd name="connsiteY12" fmla="*/ 140898 h 455920"/>
                <a:gd name="connsiteX13" fmla="*/ 391059 w 432915"/>
                <a:gd name="connsiteY13" fmla="*/ 140898 h 455920"/>
                <a:gd name="connsiteX14" fmla="*/ 385514 w 432915"/>
                <a:gd name="connsiteY14" fmla="*/ 215050 h 455920"/>
                <a:gd name="connsiteX15" fmla="*/ 313271 w 432915"/>
                <a:gd name="connsiteY15" fmla="*/ 216436 h 455920"/>
                <a:gd name="connsiteX16" fmla="*/ 313271 w 432915"/>
                <a:gd name="connsiteY16" fmla="*/ 455355 h 455920"/>
                <a:gd name="connsiteX17" fmla="*/ 228291 w 432915"/>
                <a:gd name="connsiteY17" fmla="*/ 455355 h 455920"/>
                <a:gd name="connsiteX18" fmla="*/ 228291 w 432915"/>
                <a:gd name="connsiteY18" fmla="*/ 216436 h 455920"/>
                <a:gd name="connsiteX19" fmla="*/ 173888 w 432915"/>
                <a:gd name="connsiteY19" fmla="*/ 216436 h 455920"/>
                <a:gd name="connsiteX20" fmla="*/ 173888 w 432915"/>
                <a:gd name="connsiteY20" fmla="*/ 140898 h 455920"/>
                <a:gd name="connsiteX21" fmla="*/ 228291 w 432915"/>
                <a:gd name="connsiteY21" fmla="*/ 140898 h 455920"/>
                <a:gd name="connsiteX22" fmla="*/ 228291 w 432915"/>
                <a:gd name="connsiteY22" fmla="*/ 90429 h 455920"/>
                <a:gd name="connsiteX23" fmla="*/ 228151 w 432915"/>
                <a:gd name="connsiteY23" fmla="*/ 89940 h 455920"/>
                <a:gd name="connsiteX24" fmla="*/ 324674 w 432915"/>
                <a:gd name="connsiteY24" fmla="*/ 971 h 455920"/>
                <a:gd name="connsiteX25" fmla="*/ 367184 w 432915"/>
                <a:gd name="connsiteY25" fmla="*/ 6 h 455920"/>
                <a:gd name="connsiteX0" fmla="*/ 313271 w 432915"/>
                <a:gd name="connsiteY0" fmla="*/ 455355 h 455920"/>
                <a:gd name="connsiteX1" fmla="*/ 432915 w 432915"/>
                <a:gd name="connsiteY1" fmla="*/ 455355 h 455920"/>
                <a:gd name="connsiteX2" fmla="*/ 313271 w 432915"/>
                <a:gd name="connsiteY2" fmla="*/ 455920 h 455920"/>
                <a:gd name="connsiteX3" fmla="*/ 313271 w 432915"/>
                <a:gd name="connsiteY3" fmla="*/ 455355 h 455920"/>
                <a:gd name="connsiteX4" fmla="*/ 0 w 432915"/>
                <a:gd name="connsiteY4" fmla="*/ 455355 h 455920"/>
                <a:gd name="connsiteX5" fmla="*/ 228291 w 432915"/>
                <a:gd name="connsiteY5" fmla="*/ 455355 h 455920"/>
                <a:gd name="connsiteX6" fmla="*/ 228291 w 432915"/>
                <a:gd name="connsiteY6" fmla="*/ 455920 h 455920"/>
                <a:gd name="connsiteX7" fmla="*/ 0 w 432915"/>
                <a:gd name="connsiteY7" fmla="*/ 455920 h 455920"/>
                <a:gd name="connsiteX8" fmla="*/ 0 w 432915"/>
                <a:gd name="connsiteY8" fmla="*/ 455355 h 455920"/>
                <a:gd name="connsiteX9" fmla="*/ 367184 w 432915"/>
                <a:gd name="connsiteY9" fmla="*/ 6 h 455920"/>
                <a:gd name="connsiteX10" fmla="*/ 399197 w 432915"/>
                <a:gd name="connsiteY10" fmla="*/ 2823 h 455920"/>
                <a:gd name="connsiteX11" fmla="*/ 393797 w 432915"/>
                <a:gd name="connsiteY11" fmla="*/ 69600 h 455920"/>
                <a:gd name="connsiteX12" fmla="*/ 313271 w 432915"/>
                <a:gd name="connsiteY12" fmla="*/ 96177 h 455920"/>
                <a:gd name="connsiteX13" fmla="*/ 313271 w 432915"/>
                <a:gd name="connsiteY13" fmla="*/ 140898 h 455920"/>
                <a:gd name="connsiteX14" fmla="*/ 391059 w 432915"/>
                <a:gd name="connsiteY14" fmla="*/ 140898 h 455920"/>
                <a:gd name="connsiteX15" fmla="*/ 385514 w 432915"/>
                <a:gd name="connsiteY15" fmla="*/ 215050 h 455920"/>
                <a:gd name="connsiteX16" fmla="*/ 313271 w 432915"/>
                <a:gd name="connsiteY16" fmla="*/ 216436 h 455920"/>
                <a:gd name="connsiteX17" fmla="*/ 313271 w 432915"/>
                <a:gd name="connsiteY17" fmla="*/ 455355 h 455920"/>
                <a:gd name="connsiteX18" fmla="*/ 228291 w 432915"/>
                <a:gd name="connsiteY18" fmla="*/ 455355 h 455920"/>
                <a:gd name="connsiteX19" fmla="*/ 228291 w 432915"/>
                <a:gd name="connsiteY19" fmla="*/ 216436 h 455920"/>
                <a:gd name="connsiteX20" fmla="*/ 173888 w 432915"/>
                <a:gd name="connsiteY20" fmla="*/ 216436 h 455920"/>
                <a:gd name="connsiteX21" fmla="*/ 173888 w 432915"/>
                <a:gd name="connsiteY21" fmla="*/ 140898 h 455920"/>
                <a:gd name="connsiteX22" fmla="*/ 228291 w 432915"/>
                <a:gd name="connsiteY22" fmla="*/ 140898 h 455920"/>
                <a:gd name="connsiteX23" fmla="*/ 228291 w 432915"/>
                <a:gd name="connsiteY23" fmla="*/ 90429 h 455920"/>
                <a:gd name="connsiteX24" fmla="*/ 228151 w 432915"/>
                <a:gd name="connsiteY24" fmla="*/ 89940 h 455920"/>
                <a:gd name="connsiteX25" fmla="*/ 324674 w 432915"/>
                <a:gd name="connsiteY25" fmla="*/ 971 h 455920"/>
                <a:gd name="connsiteX26" fmla="*/ 367184 w 432915"/>
                <a:gd name="connsiteY26" fmla="*/ 6 h 455920"/>
                <a:gd name="connsiteX0" fmla="*/ 313271 w 399197"/>
                <a:gd name="connsiteY0" fmla="*/ 455355 h 455920"/>
                <a:gd name="connsiteX1" fmla="*/ 313271 w 399197"/>
                <a:gd name="connsiteY1" fmla="*/ 455920 h 455920"/>
                <a:gd name="connsiteX2" fmla="*/ 313271 w 399197"/>
                <a:gd name="connsiteY2" fmla="*/ 455355 h 455920"/>
                <a:gd name="connsiteX3" fmla="*/ 0 w 399197"/>
                <a:gd name="connsiteY3" fmla="*/ 455355 h 455920"/>
                <a:gd name="connsiteX4" fmla="*/ 228291 w 399197"/>
                <a:gd name="connsiteY4" fmla="*/ 455355 h 455920"/>
                <a:gd name="connsiteX5" fmla="*/ 228291 w 399197"/>
                <a:gd name="connsiteY5" fmla="*/ 455920 h 455920"/>
                <a:gd name="connsiteX6" fmla="*/ 0 w 399197"/>
                <a:gd name="connsiteY6" fmla="*/ 455920 h 455920"/>
                <a:gd name="connsiteX7" fmla="*/ 0 w 399197"/>
                <a:gd name="connsiteY7" fmla="*/ 455355 h 455920"/>
                <a:gd name="connsiteX8" fmla="*/ 367184 w 399197"/>
                <a:gd name="connsiteY8" fmla="*/ 6 h 455920"/>
                <a:gd name="connsiteX9" fmla="*/ 399197 w 399197"/>
                <a:gd name="connsiteY9" fmla="*/ 2823 h 455920"/>
                <a:gd name="connsiteX10" fmla="*/ 393797 w 399197"/>
                <a:gd name="connsiteY10" fmla="*/ 69600 h 455920"/>
                <a:gd name="connsiteX11" fmla="*/ 313271 w 399197"/>
                <a:gd name="connsiteY11" fmla="*/ 96177 h 455920"/>
                <a:gd name="connsiteX12" fmla="*/ 313271 w 399197"/>
                <a:gd name="connsiteY12" fmla="*/ 140898 h 455920"/>
                <a:gd name="connsiteX13" fmla="*/ 391059 w 399197"/>
                <a:gd name="connsiteY13" fmla="*/ 140898 h 455920"/>
                <a:gd name="connsiteX14" fmla="*/ 385514 w 399197"/>
                <a:gd name="connsiteY14" fmla="*/ 215050 h 455920"/>
                <a:gd name="connsiteX15" fmla="*/ 313271 w 399197"/>
                <a:gd name="connsiteY15" fmla="*/ 216436 h 455920"/>
                <a:gd name="connsiteX16" fmla="*/ 313271 w 399197"/>
                <a:gd name="connsiteY16" fmla="*/ 455355 h 455920"/>
                <a:gd name="connsiteX17" fmla="*/ 228291 w 399197"/>
                <a:gd name="connsiteY17" fmla="*/ 455355 h 455920"/>
                <a:gd name="connsiteX18" fmla="*/ 228291 w 399197"/>
                <a:gd name="connsiteY18" fmla="*/ 216436 h 455920"/>
                <a:gd name="connsiteX19" fmla="*/ 173888 w 399197"/>
                <a:gd name="connsiteY19" fmla="*/ 216436 h 455920"/>
                <a:gd name="connsiteX20" fmla="*/ 173888 w 399197"/>
                <a:gd name="connsiteY20" fmla="*/ 140898 h 455920"/>
                <a:gd name="connsiteX21" fmla="*/ 228291 w 399197"/>
                <a:gd name="connsiteY21" fmla="*/ 140898 h 455920"/>
                <a:gd name="connsiteX22" fmla="*/ 228291 w 399197"/>
                <a:gd name="connsiteY22" fmla="*/ 90429 h 455920"/>
                <a:gd name="connsiteX23" fmla="*/ 228151 w 399197"/>
                <a:gd name="connsiteY23" fmla="*/ 89940 h 455920"/>
                <a:gd name="connsiteX24" fmla="*/ 324674 w 399197"/>
                <a:gd name="connsiteY24" fmla="*/ 971 h 455920"/>
                <a:gd name="connsiteX25" fmla="*/ 367184 w 399197"/>
                <a:gd name="connsiteY25" fmla="*/ 6 h 455920"/>
                <a:gd name="connsiteX0" fmla="*/ 313271 w 399197"/>
                <a:gd name="connsiteY0" fmla="*/ 455355 h 455920"/>
                <a:gd name="connsiteX1" fmla="*/ 313271 w 399197"/>
                <a:gd name="connsiteY1" fmla="*/ 455920 h 455920"/>
                <a:gd name="connsiteX2" fmla="*/ 313271 w 399197"/>
                <a:gd name="connsiteY2" fmla="*/ 455355 h 455920"/>
                <a:gd name="connsiteX3" fmla="*/ 0 w 399197"/>
                <a:gd name="connsiteY3" fmla="*/ 455920 h 455920"/>
                <a:gd name="connsiteX4" fmla="*/ 228291 w 399197"/>
                <a:gd name="connsiteY4" fmla="*/ 455355 h 455920"/>
                <a:gd name="connsiteX5" fmla="*/ 228291 w 399197"/>
                <a:gd name="connsiteY5" fmla="*/ 455920 h 455920"/>
                <a:gd name="connsiteX6" fmla="*/ 0 w 399197"/>
                <a:gd name="connsiteY6" fmla="*/ 455920 h 455920"/>
                <a:gd name="connsiteX7" fmla="*/ 367184 w 399197"/>
                <a:gd name="connsiteY7" fmla="*/ 6 h 455920"/>
                <a:gd name="connsiteX8" fmla="*/ 399197 w 399197"/>
                <a:gd name="connsiteY8" fmla="*/ 2823 h 455920"/>
                <a:gd name="connsiteX9" fmla="*/ 393797 w 399197"/>
                <a:gd name="connsiteY9" fmla="*/ 69600 h 455920"/>
                <a:gd name="connsiteX10" fmla="*/ 313271 w 399197"/>
                <a:gd name="connsiteY10" fmla="*/ 96177 h 455920"/>
                <a:gd name="connsiteX11" fmla="*/ 313271 w 399197"/>
                <a:gd name="connsiteY11" fmla="*/ 140898 h 455920"/>
                <a:gd name="connsiteX12" fmla="*/ 391059 w 399197"/>
                <a:gd name="connsiteY12" fmla="*/ 140898 h 455920"/>
                <a:gd name="connsiteX13" fmla="*/ 385514 w 399197"/>
                <a:gd name="connsiteY13" fmla="*/ 215050 h 455920"/>
                <a:gd name="connsiteX14" fmla="*/ 313271 w 399197"/>
                <a:gd name="connsiteY14" fmla="*/ 216436 h 455920"/>
                <a:gd name="connsiteX15" fmla="*/ 313271 w 399197"/>
                <a:gd name="connsiteY15" fmla="*/ 455355 h 455920"/>
                <a:gd name="connsiteX16" fmla="*/ 228291 w 399197"/>
                <a:gd name="connsiteY16" fmla="*/ 455355 h 455920"/>
                <a:gd name="connsiteX17" fmla="*/ 228291 w 399197"/>
                <a:gd name="connsiteY17" fmla="*/ 216436 h 455920"/>
                <a:gd name="connsiteX18" fmla="*/ 173888 w 399197"/>
                <a:gd name="connsiteY18" fmla="*/ 216436 h 455920"/>
                <a:gd name="connsiteX19" fmla="*/ 173888 w 399197"/>
                <a:gd name="connsiteY19" fmla="*/ 140898 h 455920"/>
                <a:gd name="connsiteX20" fmla="*/ 228291 w 399197"/>
                <a:gd name="connsiteY20" fmla="*/ 140898 h 455920"/>
                <a:gd name="connsiteX21" fmla="*/ 228291 w 399197"/>
                <a:gd name="connsiteY21" fmla="*/ 90429 h 455920"/>
                <a:gd name="connsiteX22" fmla="*/ 228151 w 399197"/>
                <a:gd name="connsiteY22" fmla="*/ 89940 h 455920"/>
                <a:gd name="connsiteX23" fmla="*/ 324674 w 399197"/>
                <a:gd name="connsiteY23" fmla="*/ 971 h 455920"/>
                <a:gd name="connsiteX24" fmla="*/ 367184 w 399197"/>
                <a:gd name="connsiteY24" fmla="*/ 6 h 455920"/>
                <a:gd name="connsiteX0" fmla="*/ 139383 w 225309"/>
                <a:gd name="connsiteY0" fmla="*/ 455355 h 455920"/>
                <a:gd name="connsiteX1" fmla="*/ 139383 w 225309"/>
                <a:gd name="connsiteY1" fmla="*/ 455920 h 455920"/>
                <a:gd name="connsiteX2" fmla="*/ 139383 w 225309"/>
                <a:gd name="connsiteY2" fmla="*/ 455355 h 455920"/>
                <a:gd name="connsiteX3" fmla="*/ 54403 w 225309"/>
                <a:gd name="connsiteY3" fmla="*/ 455920 h 455920"/>
                <a:gd name="connsiteX4" fmla="*/ 54403 w 225309"/>
                <a:gd name="connsiteY4" fmla="*/ 455355 h 455920"/>
                <a:gd name="connsiteX5" fmla="*/ 54403 w 225309"/>
                <a:gd name="connsiteY5" fmla="*/ 455920 h 455920"/>
                <a:gd name="connsiteX6" fmla="*/ 193296 w 225309"/>
                <a:gd name="connsiteY6" fmla="*/ 6 h 455920"/>
                <a:gd name="connsiteX7" fmla="*/ 225309 w 225309"/>
                <a:gd name="connsiteY7" fmla="*/ 2823 h 455920"/>
                <a:gd name="connsiteX8" fmla="*/ 219909 w 225309"/>
                <a:gd name="connsiteY8" fmla="*/ 69600 h 455920"/>
                <a:gd name="connsiteX9" fmla="*/ 139383 w 225309"/>
                <a:gd name="connsiteY9" fmla="*/ 96177 h 455920"/>
                <a:gd name="connsiteX10" fmla="*/ 139383 w 225309"/>
                <a:gd name="connsiteY10" fmla="*/ 140898 h 455920"/>
                <a:gd name="connsiteX11" fmla="*/ 217171 w 225309"/>
                <a:gd name="connsiteY11" fmla="*/ 140898 h 455920"/>
                <a:gd name="connsiteX12" fmla="*/ 211626 w 225309"/>
                <a:gd name="connsiteY12" fmla="*/ 215050 h 455920"/>
                <a:gd name="connsiteX13" fmla="*/ 139383 w 225309"/>
                <a:gd name="connsiteY13" fmla="*/ 216436 h 455920"/>
                <a:gd name="connsiteX14" fmla="*/ 139383 w 225309"/>
                <a:gd name="connsiteY14" fmla="*/ 455355 h 455920"/>
                <a:gd name="connsiteX15" fmla="*/ 54403 w 225309"/>
                <a:gd name="connsiteY15" fmla="*/ 455355 h 455920"/>
                <a:gd name="connsiteX16" fmla="*/ 54403 w 225309"/>
                <a:gd name="connsiteY16" fmla="*/ 216436 h 455920"/>
                <a:gd name="connsiteX17" fmla="*/ 0 w 225309"/>
                <a:gd name="connsiteY17" fmla="*/ 216436 h 455920"/>
                <a:gd name="connsiteX18" fmla="*/ 0 w 225309"/>
                <a:gd name="connsiteY18" fmla="*/ 140898 h 455920"/>
                <a:gd name="connsiteX19" fmla="*/ 54403 w 225309"/>
                <a:gd name="connsiteY19" fmla="*/ 140898 h 455920"/>
                <a:gd name="connsiteX20" fmla="*/ 54403 w 225309"/>
                <a:gd name="connsiteY20" fmla="*/ 90429 h 455920"/>
                <a:gd name="connsiteX21" fmla="*/ 54263 w 225309"/>
                <a:gd name="connsiteY21" fmla="*/ 89940 h 455920"/>
                <a:gd name="connsiteX22" fmla="*/ 150786 w 225309"/>
                <a:gd name="connsiteY22" fmla="*/ 971 h 455920"/>
                <a:gd name="connsiteX23" fmla="*/ 193296 w 225309"/>
                <a:gd name="connsiteY23" fmla="*/ 6 h 45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5309" h="455920">
                  <a:moveTo>
                    <a:pt x="139383" y="455355"/>
                  </a:moveTo>
                  <a:lnTo>
                    <a:pt x="139383" y="455920"/>
                  </a:lnTo>
                  <a:lnTo>
                    <a:pt x="139383" y="455355"/>
                  </a:lnTo>
                  <a:close/>
                  <a:moveTo>
                    <a:pt x="54403" y="455920"/>
                  </a:moveTo>
                  <a:lnTo>
                    <a:pt x="54403" y="455355"/>
                  </a:lnTo>
                  <a:lnTo>
                    <a:pt x="54403" y="455920"/>
                  </a:lnTo>
                  <a:close/>
                  <a:moveTo>
                    <a:pt x="193296" y="6"/>
                  </a:moveTo>
                  <a:cubicBezTo>
                    <a:pt x="204595" y="73"/>
                    <a:pt x="214144" y="770"/>
                    <a:pt x="225309" y="2823"/>
                  </a:cubicBezTo>
                  <a:cubicBezTo>
                    <a:pt x="225271" y="27274"/>
                    <a:pt x="222913" y="50194"/>
                    <a:pt x="219909" y="69600"/>
                  </a:cubicBezTo>
                  <a:cubicBezTo>
                    <a:pt x="188141" y="67117"/>
                    <a:pt x="138250" y="66776"/>
                    <a:pt x="139383" y="96177"/>
                  </a:cubicBezTo>
                  <a:lnTo>
                    <a:pt x="139383" y="140898"/>
                  </a:lnTo>
                  <a:lnTo>
                    <a:pt x="217171" y="140898"/>
                  </a:lnTo>
                  <a:lnTo>
                    <a:pt x="211626" y="215050"/>
                  </a:lnTo>
                  <a:lnTo>
                    <a:pt x="139383" y="216436"/>
                  </a:lnTo>
                  <a:lnTo>
                    <a:pt x="139383" y="455355"/>
                  </a:lnTo>
                  <a:lnTo>
                    <a:pt x="54403" y="455355"/>
                  </a:lnTo>
                  <a:lnTo>
                    <a:pt x="54403" y="216436"/>
                  </a:lnTo>
                  <a:lnTo>
                    <a:pt x="0" y="216436"/>
                  </a:lnTo>
                  <a:lnTo>
                    <a:pt x="0" y="140898"/>
                  </a:lnTo>
                  <a:lnTo>
                    <a:pt x="54403" y="140898"/>
                  </a:lnTo>
                  <a:lnTo>
                    <a:pt x="54403" y="90429"/>
                  </a:lnTo>
                  <a:cubicBezTo>
                    <a:pt x="54356" y="90266"/>
                    <a:pt x="54310" y="90103"/>
                    <a:pt x="54263" y="89940"/>
                  </a:cubicBezTo>
                  <a:cubicBezTo>
                    <a:pt x="54393" y="21715"/>
                    <a:pt x="104084" y="2174"/>
                    <a:pt x="150786" y="971"/>
                  </a:cubicBezTo>
                  <a:cubicBezTo>
                    <a:pt x="168948" y="503"/>
                    <a:pt x="181997" y="-60"/>
                    <a:pt x="19329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C5435E4-A5D2-465D-AC14-AC1BE0EA5AAA}"/>
                </a:ext>
              </a:extLst>
            </p:cNvPr>
            <p:cNvSpPr/>
            <p:nvPr/>
          </p:nvSpPr>
          <p:spPr>
            <a:xfrm>
              <a:off x="8105957" y="3478924"/>
              <a:ext cx="284621" cy="282605"/>
            </a:xfrm>
            <a:custGeom>
              <a:avLst/>
              <a:gdLst>
                <a:gd name="connsiteX0" fmla="*/ 249204 w 299575"/>
                <a:gd name="connsiteY0" fmla="*/ 123541 h 297454"/>
                <a:gd name="connsiteX1" fmla="*/ 241250 w 299575"/>
                <a:gd name="connsiteY1" fmla="*/ 136266 h 297454"/>
                <a:gd name="connsiteX2" fmla="*/ 229055 w 299575"/>
                <a:gd name="connsiteY2" fmla="*/ 198302 h 297454"/>
                <a:gd name="connsiteX3" fmla="*/ 116648 w 299575"/>
                <a:gd name="connsiteY3" fmla="*/ 234888 h 297454"/>
                <a:gd name="connsiteX4" fmla="*/ 59914 w 299575"/>
                <a:gd name="connsiteY4" fmla="*/ 135736 h 297454"/>
                <a:gd name="connsiteX5" fmla="*/ 58324 w 299575"/>
                <a:gd name="connsiteY5" fmla="*/ 125662 h 297454"/>
                <a:gd name="connsiteX6" fmla="*/ 36585 w 299575"/>
                <a:gd name="connsiteY6" fmla="*/ 125131 h 297454"/>
                <a:gd name="connsiteX7" fmla="*/ 31813 w 299575"/>
                <a:gd name="connsiteY7" fmla="*/ 137857 h 297454"/>
                <a:gd name="connsiteX8" fmla="*/ 31813 w 299575"/>
                <a:gd name="connsiteY8" fmla="*/ 247082 h 297454"/>
                <a:gd name="connsiteX9" fmla="*/ 51961 w 299575"/>
                <a:gd name="connsiteY9" fmla="*/ 266701 h 297454"/>
                <a:gd name="connsiteX10" fmla="*/ 150052 w 299575"/>
                <a:gd name="connsiteY10" fmla="*/ 266701 h 297454"/>
                <a:gd name="connsiteX11" fmla="*/ 250794 w 299575"/>
                <a:gd name="connsiteY11" fmla="*/ 266701 h 297454"/>
                <a:gd name="connsiteX12" fmla="*/ 269352 w 299575"/>
                <a:gd name="connsiteY12" fmla="*/ 250264 h 297454"/>
                <a:gd name="connsiteX13" fmla="*/ 269352 w 299575"/>
                <a:gd name="connsiteY13" fmla="*/ 134675 h 297454"/>
                <a:gd name="connsiteX14" fmla="*/ 261863 w 299575"/>
                <a:gd name="connsiteY14" fmla="*/ 123541 h 297454"/>
                <a:gd name="connsiteX15" fmla="*/ 249204 w 299575"/>
                <a:gd name="connsiteY15" fmla="*/ 123541 h 297454"/>
                <a:gd name="connsiteX16" fmla="*/ 151642 w 299575"/>
                <a:gd name="connsiteY16" fmla="*/ 88016 h 297454"/>
                <a:gd name="connsiteX17" fmla="*/ 89076 w 299575"/>
                <a:gd name="connsiteY17" fmla="*/ 147931 h 297454"/>
                <a:gd name="connsiteX18" fmla="*/ 150582 w 299575"/>
                <a:gd name="connsiteY18" fmla="*/ 208377 h 297454"/>
                <a:gd name="connsiteX19" fmla="*/ 212088 w 299575"/>
                <a:gd name="connsiteY19" fmla="*/ 148461 h 297454"/>
                <a:gd name="connsiteX20" fmla="*/ 151642 w 299575"/>
                <a:gd name="connsiteY20" fmla="*/ 88016 h 297454"/>
                <a:gd name="connsiteX21" fmla="*/ 234357 w 299575"/>
                <a:gd name="connsiteY21" fmla="*/ 29162 h 297454"/>
                <a:gd name="connsiteX22" fmla="*/ 203605 w 299575"/>
                <a:gd name="connsiteY22" fmla="*/ 60444 h 297454"/>
                <a:gd name="connsiteX23" fmla="*/ 235948 w 299575"/>
                <a:gd name="connsiteY23" fmla="*/ 92258 h 297454"/>
                <a:gd name="connsiteX24" fmla="*/ 268822 w 299575"/>
                <a:gd name="connsiteY24" fmla="*/ 59914 h 297454"/>
                <a:gd name="connsiteX25" fmla="*/ 268822 w 299575"/>
                <a:gd name="connsiteY25" fmla="*/ 53552 h 297454"/>
                <a:gd name="connsiteX26" fmla="*/ 245492 w 299575"/>
                <a:gd name="connsiteY26" fmla="*/ 29162 h 297454"/>
                <a:gd name="connsiteX27" fmla="*/ 234357 w 299575"/>
                <a:gd name="connsiteY27" fmla="*/ 29162 h 297454"/>
                <a:gd name="connsiteX28" fmla="*/ 41887 w 299575"/>
                <a:gd name="connsiteY28" fmla="*/ 0 h 297454"/>
                <a:gd name="connsiteX29" fmla="*/ 258217 w 299575"/>
                <a:gd name="connsiteY29" fmla="*/ 0 h 297454"/>
                <a:gd name="connsiteX30" fmla="*/ 299575 w 299575"/>
                <a:gd name="connsiteY30" fmla="*/ 41887 h 297454"/>
                <a:gd name="connsiteX31" fmla="*/ 299575 w 299575"/>
                <a:gd name="connsiteY31" fmla="*/ 255567 h 297454"/>
                <a:gd name="connsiteX32" fmla="*/ 257687 w 299575"/>
                <a:gd name="connsiteY32" fmla="*/ 297454 h 297454"/>
                <a:gd name="connsiteX33" fmla="*/ 149522 w 299575"/>
                <a:gd name="connsiteY33" fmla="*/ 297454 h 297454"/>
                <a:gd name="connsiteX34" fmla="*/ 41357 w 299575"/>
                <a:gd name="connsiteY34" fmla="*/ 297454 h 297454"/>
                <a:gd name="connsiteX35" fmla="*/ 0 w 299575"/>
                <a:gd name="connsiteY35" fmla="*/ 256096 h 297454"/>
                <a:gd name="connsiteX36" fmla="*/ 0 w 299575"/>
                <a:gd name="connsiteY36" fmla="*/ 41357 h 297454"/>
                <a:gd name="connsiteX37" fmla="*/ 41887 w 299575"/>
                <a:gd name="connsiteY37" fmla="*/ 0 h 297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99575" h="297454">
                  <a:moveTo>
                    <a:pt x="249204" y="123541"/>
                  </a:moveTo>
                  <a:cubicBezTo>
                    <a:pt x="240190" y="123011"/>
                    <a:pt x="239659" y="128843"/>
                    <a:pt x="241250" y="136266"/>
                  </a:cubicBezTo>
                  <a:cubicBezTo>
                    <a:pt x="245492" y="158536"/>
                    <a:pt x="240720" y="179214"/>
                    <a:pt x="229055" y="198302"/>
                  </a:cubicBezTo>
                  <a:cubicBezTo>
                    <a:pt x="206255" y="234888"/>
                    <a:pt x="158536" y="250264"/>
                    <a:pt x="116648" y="234888"/>
                  </a:cubicBezTo>
                  <a:cubicBezTo>
                    <a:pt x="83774" y="222692"/>
                    <a:pt x="50901" y="185577"/>
                    <a:pt x="59914" y="135736"/>
                  </a:cubicBezTo>
                  <a:cubicBezTo>
                    <a:pt x="60444" y="132555"/>
                    <a:pt x="62565" y="127252"/>
                    <a:pt x="58324" y="125662"/>
                  </a:cubicBezTo>
                  <a:cubicBezTo>
                    <a:pt x="51431" y="122481"/>
                    <a:pt x="43477" y="123541"/>
                    <a:pt x="36585" y="125131"/>
                  </a:cubicBezTo>
                  <a:cubicBezTo>
                    <a:pt x="30222" y="126722"/>
                    <a:pt x="31813" y="133085"/>
                    <a:pt x="31813" y="137857"/>
                  </a:cubicBezTo>
                  <a:cubicBezTo>
                    <a:pt x="31813" y="174442"/>
                    <a:pt x="31813" y="210497"/>
                    <a:pt x="31813" y="247082"/>
                  </a:cubicBezTo>
                  <a:cubicBezTo>
                    <a:pt x="31813" y="262989"/>
                    <a:pt x="35524" y="266701"/>
                    <a:pt x="51961" y="266701"/>
                  </a:cubicBezTo>
                  <a:cubicBezTo>
                    <a:pt x="84835" y="266701"/>
                    <a:pt x="117178" y="266701"/>
                    <a:pt x="150052" y="266701"/>
                  </a:cubicBezTo>
                  <a:cubicBezTo>
                    <a:pt x="183456" y="266701"/>
                    <a:pt x="217390" y="266701"/>
                    <a:pt x="250794" y="266701"/>
                  </a:cubicBezTo>
                  <a:cubicBezTo>
                    <a:pt x="262459" y="266701"/>
                    <a:pt x="269352" y="261929"/>
                    <a:pt x="269352" y="250264"/>
                  </a:cubicBezTo>
                  <a:cubicBezTo>
                    <a:pt x="269352" y="211558"/>
                    <a:pt x="269352" y="173382"/>
                    <a:pt x="269352" y="134675"/>
                  </a:cubicBezTo>
                  <a:cubicBezTo>
                    <a:pt x="268822" y="126987"/>
                    <a:pt x="265773" y="124337"/>
                    <a:pt x="261863" y="123541"/>
                  </a:cubicBezTo>
                  <a:cubicBezTo>
                    <a:pt x="257952" y="122746"/>
                    <a:pt x="253180" y="123806"/>
                    <a:pt x="249204" y="123541"/>
                  </a:cubicBezTo>
                  <a:close/>
                  <a:moveTo>
                    <a:pt x="151642" y="88016"/>
                  </a:moveTo>
                  <a:cubicBezTo>
                    <a:pt x="116648" y="87486"/>
                    <a:pt x="89076" y="113997"/>
                    <a:pt x="89076" y="147931"/>
                  </a:cubicBezTo>
                  <a:cubicBezTo>
                    <a:pt x="89076" y="180805"/>
                    <a:pt x="117178" y="208377"/>
                    <a:pt x="150582" y="208377"/>
                  </a:cubicBezTo>
                  <a:cubicBezTo>
                    <a:pt x="183986" y="208377"/>
                    <a:pt x="212088" y="181335"/>
                    <a:pt x="212088" y="148461"/>
                  </a:cubicBezTo>
                  <a:cubicBezTo>
                    <a:pt x="212088" y="115058"/>
                    <a:pt x="185577" y="88546"/>
                    <a:pt x="151642" y="88016"/>
                  </a:cubicBezTo>
                  <a:close/>
                  <a:moveTo>
                    <a:pt x="234357" y="29162"/>
                  </a:moveTo>
                  <a:cubicBezTo>
                    <a:pt x="207846" y="29162"/>
                    <a:pt x="204135" y="32873"/>
                    <a:pt x="203605" y="60444"/>
                  </a:cubicBezTo>
                  <a:cubicBezTo>
                    <a:pt x="203605" y="90137"/>
                    <a:pt x="205195" y="92258"/>
                    <a:pt x="235948" y="92258"/>
                  </a:cubicBezTo>
                  <a:cubicBezTo>
                    <a:pt x="267762" y="92258"/>
                    <a:pt x="268822" y="91197"/>
                    <a:pt x="268822" y="59914"/>
                  </a:cubicBezTo>
                  <a:cubicBezTo>
                    <a:pt x="268822" y="57794"/>
                    <a:pt x="268822" y="55673"/>
                    <a:pt x="268822" y="53552"/>
                  </a:cubicBezTo>
                  <a:cubicBezTo>
                    <a:pt x="268822" y="35524"/>
                    <a:pt x="263519" y="29692"/>
                    <a:pt x="245492" y="29162"/>
                  </a:cubicBezTo>
                  <a:cubicBezTo>
                    <a:pt x="241781" y="29162"/>
                    <a:pt x="238069" y="29162"/>
                    <a:pt x="234357" y="29162"/>
                  </a:cubicBezTo>
                  <a:close/>
                  <a:moveTo>
                    <a:pt x="41887" y="0"/>
                  </a:moveTo>
                  <a:cubicBezTo>
                    <a:pt x="113998" y="0"/>
                    <a:pt x="186108" y="0"/>
                    <a:pt x="258217" y="0"/>
                  </a:cubicBezTo>
                  <a:cubicBezTo>
                    <a:pt x="284728" y="0"/>
                    <a:pt x="299575" y="14846"/>
                    <a:pt x="299575" y="41887"/>
                  </a:cubicBezTo>
                  <a:cubicBezTo>
                    <a:pt x="299575" y="112937"/>
                    <a:pt x="299575" y="184517"/>
                    <a:pt x="299575" y="255567"/>
                  </a:cubicBezTo>
                  <a:cubicBezTo>
                    <a:pt x="299575" y="283138"/>
                    <a:pt x="285789" y="297454"/>
                    <a:pt x="257687" y="297454"/>
                  </a:cubicBezTo>
                  <a:cubicBezTo>
                    <a:pt x="221632" y="297454"/>
                    <a:pt x="185577" y="297454"/>
                    <a:pt x="149522" y="297454"/>
                  </a:cubicBezTo>
                  <a:cubicBezTo>
                    <a:pt x="113467" y="297454"/>
                    <a:pt x="77412" y="297454"/>
                    <a:pt x="41357" y="297454"/>
                  </a:cubicBezTo>
                  <a:cubicBezTo>
                    <a:pt x="14315" y="297454"/>
                    <a:pt x="0" y="283138"/>
                    <a:pt x="0" y="256096"/>
                  </a:cubicBezTo>
                  <a:cubicBezTo>
                    <a:pt x="0" y="184517"/>
                    <a:pt x="0" y="112937"/>
                    <a:pt x="0" y="41357"/>
                  </a:cubicBezTo>
                  <a:cubicBezTo>
                    <a:pt x="0" y="14315"/>
                    <a:pt x="14846" y="0"/>
                    <a:pt x="418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B32D70F0-F5AD-417D-A95D-1EBA385A7C8E}"/>
              </a:ext>
            </a:extLst>
          </p:cNvPr>
          <p:cNvSpPr txBox="1"/>
          <p:nvPr/>
        </p:nvSpPr>
        <p:spPr>
          <a:xfrm>
            <a:off x="464334" y="989513"/>
            <a:ext cx="5704599" cy="523220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Behavioral Analysis with AI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Static analysis.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Dynamic analysis: </a:t>
            </a:r>
            <a:r>
              <a:rPr lang="en-US" sz="2000" dirty="0"/>
              <a:t>AI-based systems observe how a program behaves when executed.</a:t>
            </a:r>
          </a:p>
          <a:p>
            <a:pPr lvl="1"/>
            <a:r>
              <a:rPr lang="en-US" sz="2000" b="1" dirty="0"/>
              <a:t>	API Call Sequence analysis: </a:t>
            </a:r>
            <a:r>
              <a:rPr lang="en-US" sz="2000" dirty="0"/>
              <a:t>By 	analyzing the sequence of API calls that a 	program makes during execution like </a:t>
            </a:r>
          </a:p>
          <a:p>
            <a:pPr lvl="1"/>
            <a:r>
              <a:rPr lang="en-US" sz="2000" dirty="0"/>
              <a:t>	unauthorized access.</a:t>
            </a:r>
          </a:p>
          <a:p>
            <a:pPr lvl="1"/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Automated Malware Classification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Binary Classification</a:t>
            </a:r>
            <a:r>
              <a:rPr lang="en-US" sz="2000" b="1" dirty="0"/>
              <a:t> </a:t>
            </a:r>
            <a:r>
              <a:rPr lang="en-US" sz="2000" dirty="0"/>
              <a:t>and</a:t>
            </a:r>
            <a:r>
              <a:rPr lang="en-US" sz="2000" b="1" dirty="0"/>
              <a:t> </a:t>
            </a:r>
            <a:r>
              <a:rPr lang="en-US" sz="2000" dirty="0"/>
              <a:t>Multi-class Classification.</a:t>
            </a:r>
            <a:endParaRPr lang="en-US" sz="2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457200" indent="-457200">
              <a:buFontTx/>
              <a:buAutoNum type="arabicPeriod"/>
            </a:pPr>
            <a:endParaRPr lang="en-US" sz="2000" b="1" dirty="0"/>
          </a:p>
          <a:p>
            <a:pPr marL="457200" indent="-457200">
              <a:buAutoNum type="arabicPeriod"/>
            </a:pPr>
            <a:endParaRPr lang="en-US" sz="2000" b="1" dirty="0"/>
          </a:p>
        </p:txBody>
      </p:sp>
      <p:grpSp>
        <p:nvGrpSpPr>
          <p:cNvPr id="69" name="Graphic 21">
            <a:extLst>
              <a:ext uri="{FF2B5EF4-FFF2-40B4-BE49-F238E27FC236}">
                <a16:creationId xmlns:a16="http://schemas.microsoft.com/office/drawing/2014/main" id="{136A6F70-EC0E-44A0-92BC-82B2BEB44690}"/>
              </a:ext>
            </a:extLst>
          </p:cNvPr>
          <p:cNvGrpSpPr/>
          <p:nvPr/>
        </p:nvGrpSpPr>
        <p:grpSpPr>
          <a:xfrm>
            <a:off x="10024925" y="4101321"/>
            <a:ext cx="687792" cy="883022"/>
            <a:chOff x="3425127" y="0"/>
            <a:chExt cx="5341746" cy="6858000"/>
          </a:xfrm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99BCC67-341C-42B6-8A43-DD85BF186024}"/>
                </a:ext>
              </a:extLst>
            </p:cNvPr>
            <p:cNvSpPr/>
            <p:nvPr/>
          </p:nvSpPr>
          <p:spPr>
            <a:xfrm>
              <a:off x="3425013" y="0"/>
              <a:ext cx="5341478" cy="6856954"/>
            </a:xfrm>
            <a:custGeom>
              <a:avLst/>
              <a:gdLst>
                <a:gd name="connsiteX0" fmla="*/ 2688415 w 5341478"/>
                <a:gd name="connsiteY0" fmla="*/ 0 h 6856954"/>
                <a:gd name="connsiteX1" fmla="*/ 25123 w 5341478"/>
                <a:gd name="connsiteY1" fmla="*/ 1019550 h 6856954"/>
                <a:gd name="connsiteX2" fmla="*/ 25123 w 5341478"/>
                <a:gd name="connsiteY2" fmla="*/ 3846231 h 6856954"/>
                <a:gd name="connsiteX3" fmla="*/ 2642056 w 5341478"/>
                <a:gd name="connsiteY3" fmla="*/ 6856955 h 6856954"/>
                <a:gd name="connsiteX4" fmla="*/ 5338636 w 5341478"/>
                <a:gd name="connsiteY4" fmla="*/ 3952543 h 6856954"/>
                <a:gd name="connsiteX5" fmla="*/ 5338636 w 5341478"/>
                <a:gd name="connsiteY5" fmla="*/ 1048917 h 6856954"/>
                <a:gd name="connsiteX6" fmla="*/ 2688415 w 5341478"/>
                <a:gd name="connsiteY6" fmla="*/ 0 h 685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41478" h="6856954">
                  <a:moveTo>
                    <a:pt x="2688415" y="0"/>
                  </a:moveTo>
                  <a:cubicBezTo>
                    <a:pt x="2688415" y="0"/>
                    <a:pt x="956487" y="1166644"/>
                    <a:pt x="25123" y="1019550"/>
                  </a:cubicBezTo>
                  <a:cubicBezTo>
                    <a:pt x="-26116" y="2058707"/>
                    <a:pt x="15276" y="3058651"/>
                    <a:pt x="25123" y="3846231"/>
                  </a:cubicBezTo>
                  <a:cubicBezTo>
                    <a:pt x="54577" y="5744861"/>
                    <a:pt x="2642056" y="6856955"/>
                    <a:pt x="2642056" y="6856955"/>
                  </a:cubicBezTo>
                  <a:cubicBezTo>
                    <a:pt x="2642056" y="6856955"/>
                    <a:pt x="5064141" y="5921234"/>
                    <a:pt x="5338636" y="3952543"/>
                  </a:cubicBezTo>
                  <a:cubicBezTo>
                    <a:pt x="5328789" y="2980224"/>
                    <a:pt x="5348483" y="1950827"/>
                    <a:pt x="5338636" y="1048917"/>
                  </a:cubicBezTo>
                  <a:cubicBezTo>
                    <a:pt x="3593636" y="764663"/>
                    <a:pt x="2688415" y="0"/>
                    <a:pt x="2688415" y="0"/>
                  </a:cubicBezTo>
                  <a:close/>
                </a:path>
              </a:pathLst>
            </a:custGeom>
            <a:noFill/>
            <a:ln w="317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8AFCEAF-F4F5-4EF4-A7E9-9C9498ACDDF2}"/>
                </a:ext>
              </a:extLst>
            </p:cNvPr>
            <p:cNvSpPr/>
            <p:nvPr/>
          </p:nvSpPr>
          <p:spPr>
            <a:xfrm>
              <a:off x="3692070" y="321376"/>
              <a:ext cx="4817313" cy="6184138"/>
            </a:xfrm>
            <a:custGeom>
              <a:avLst/>
              <a:gdLst>
                <a:gd name="connsiteX0" fmla="*/ 2424582 w 4817313"/>
                <a:gd name="connsiteY0" fmla="*/ 0 h 6184138"/>
                <a:gd name="connsiteX1" fmla="*/ 22626 w 4817313"/>
                <a:gd name="connsiteY1" fmla="*/ 919512 h 6184138"/>
                <a:gd name="connsiteX2" fmla="*/ 22626 w 4817313"/>
                <a:gd name="connsiteY2" fmla="*/ 3468824 h 6184138"/>
                <a:gd name="connsiteX3" fmla="*/ 2382841 w 4817313"/>
                <a:gd name="connsiteY3" fmla="*/ 6184138 h 6184138"/>
                <a:gd name="connsiteX4" fmla="*/ 4814773 w 4817313"/>
                <a:gd name="connsiteY4" fmla="*/ 3564766 h 6184138"/>
                <a:gd name="connsiteX5" fmla="*/ 4814773 w 4817313"/>
                <a:gd name="connsiteY5" fmla="*/ 946003 h 6184138"/>
                <a:gd name="connsiteX6" fmla="*/ 2424582 w 4817313"/>
                <a:gd name="connsiteY6" fmla="*/ 0 h 618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7313" h="6184138">
                  <a:moveTo>
                    <a:pt x="2424582" y="0"/>
                  </a:moveTo>
                  <a:cubicBezTo>
                    <a:pt x="2424582" y="0"/>
                    <a:pt x="862578" y="1052141"/>
                    <a:pt x="22626" y="919512"/>
                  </a:cubicBezTo>
                  <a:cubicBezTo>
                    <a:pt x="-23559" y="1856714"/>
                    <a:pt x="13825" y="2758537"/>
                    <a:pt x="22626" y="3468824"/>
                  </a:cubicBezTo>
                  <a:cubicBezTo>
                    <a:pt x="49117" y="5181145"/>
                    <a:pt x="2382841" y="6184138"/>
                    <a:pt x="2382841" y="6184138"/>
                  </a:cubicBezTo>
                  <a:cubicBezTo>
                    <a:pt x="2382841" y="6184138"/>
                    <a:pt x="4567206" y="5340265"/>
                    <a:pt x="4814773" y="3564766"/>
                  </a:cubicBezTo>
                  <a:cubicBezTo>
                    <a:pt x="4805973" y="2687778"/>
                    <a:pt x="4823575" y="1759465"/>
                    <a:pt x="4814773" y="946003"/>
                  </a:cubicBezTo>
                  <a:cubicBezTo>
                    <a:pt x="3240919" y="689634"/>
                    <a:pt x="2424582" y="0"/>
                    <a:pt x="2424582" y="0"/>
                  </a:cubicBezTo>
                  <a:close/>
                </a:path>
              </a:pathLst>
            </a:custGeom>
            <a:solidFill>
              <a:schemeClr val="accent1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197606A-71FB-4B0F-8F14-0903161DE588}"/>
                </a:ext>
              </a:extLst>
            </p:cNvPr>
            <p:cNvSpPr/>
            <p:nvPr/>
          </p:nvSpPr>
          <p:spPr>
            <a:xfrm>
              <a:off x="5077582" y="3107623"/>
              <a:ext cx="1971904" cy="1813799"/>
            </a:xfrm>
            <a:custGeom>
              <a:avLst/>
              <a:gdLst>
                <a:gd name="connsiteX0" fmla="*/ 1970433 w 1971904"/>
                <a:gd name="connsiteY0" fmla="*/ 1441139 h 1813799"/>
                <a:gd name="connsiteX1" fmla="*/ 0 w 1971904"/>
                <a:gd name="connsiteY1" fmla="*/ 1441139 h 1813799"/>
                <a:gd name="connsiteX2" fmla="*/ 0 w 1971904"/>
                <a:gd name="connsiteY2" fmla="*/ 0 h 1813799"/>
                <a:gd name="connsiteX3" fmla="*/ 1970433 w 1971904"/>
                <a:gd name="connsiteY3" fmla="*/ 0 h 1813799"/>
                <a:gd name="connsiteX4" fmla="*/ 1970433 w 1971904"/>
                <a:gd name="connsiteY4" fmla="*/ 1441139 h 181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1904" h="1813799">
                  <a:moveTo>
                    <a:pt x="1970433" y="1441139"/>
                  </a:moveTo>
                  <a:cubicBezTo>
                    <a:pt x="1467194" y="1954225"/>
                    <a:pt x="555524" y="1921547"/>
                    <a:pt x="0" y="1441139"/>
                  </a:cubicBezTo>
                  <a:cubicBezTo>
                    <a:pt x="0" y="1079329"/>
                    <a:pt x="0" y="0"/>
                    <a:pt x="0" y="0"/>
                  </a:cubicBezTo>
                  <a:lnTo>
                    <a:pt x="1970433" y="0"/>
                  </a:lnTo>
                  <a:cubicBezTo>
                    <a:pt x="1970433" y="87"/>
                    <a:pt x="1973745" y="1079329"/>
                    <a:pt x="1970433" y="1441139"/>
                  </a:cubicBezTo>
                  <a:close/>
                </a:path>
              </a:pathLst>
            </a:custGeom>
            <a:solidFill>
              <a:srgbClr val="FFFFFF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A038230-1B10-40D1-88FC-2BB96F9ABBB2}"/>
                </a:ext>
              </a:extLst>
            </p:cNvPr>
            <p:cNvSpPr/>
            <p:nvPr/>
          </p:nvSpPr>
          <p:spPr>
            <a:xfrm>
              <a:off x="5332382" y="1718072"/>
              <a:ext cx="1483576" cy="1261366"/>
            </a:xfrm>
            <a:custGeom>
              <a:avLst/>
              <a:gdLst>
                <a:gd name="connsiteX0" fmla="*/ 741832 w 1483576"/>
                <a:gd name="connsiteY0" fmla="*/ 0 h 1261366"/>
                <a:gd name="connsiteX1" fmla="*/ 741832 w 1483576"/>
                <a:gd name="connsiteY1" fmla="*/ 0 h 1261366"/>
                <a:gd name="connsiteX2" fmla="*/ 0 w 1483576"/>
                <a:gd name="connsiteY2" fmla="*/ 741745 h 1261366"/>
                <a:gd name="connsiteX3" fmla="*/ 0 w 1483576"/>
                <a:gd name="connsiteY3" fmla="*/ 1261367 h 1261366"/>
                <a:gd name="connsiteX4" fmla="*/ 292445 w 1483576"/>
                <a:gd name="connsiteY4" fmla="*/ 1261367 h 1261366"/>
                <a:gd name="connsiteX5" fmla="*/ 292445 w 1483576"/>
                <a:gd name="connsiteY5" fmla="*/ 735209 h 1261366"/>
                <a:gd name="connsiteX6" fmla="*/ 719698 w 1483576"/>
                <a:gd name="connsiteY6" fmla="*/ 307956 h 1261366"/>
                <a:gd name="connsiteX7" fmla="*/ 719698 w 1483576"/>
                <a:gd name="connsiteY7" fmla="*/ 307956 h 1261366"/>
                <a:gd name="connsiteX8" fmla="*/ 1146950 w 1483576"/>
                <a:gd name="connsiteY8" fmla="*/ 735209 h 1261366"/>
                <a:gd name="connsiteX9" fmla="*/ 1146950 w 1483576"/>
                <a:gd name="connsiteY9" fmla="*/ 1261367 h 1261366"/>
                <a:gd name="connsiteX10" fmla="*/ 1483576 w 1483576"/>
                <a:gd name="connsiteY10" fmla="*/ 1261367 h 1261366"/>
                <a:gd name="connsiteX11" fmla="*/ 1483576 w 1483576"/>
                <a:gd name="connsiteY11" fmla="*/ 741745 h 1261366"/>
                <a:gd name="connsiteX12" fmla="*/ 741832 w 1483576"/>
                <a:gd name="connsiteY12" fmla="*/ 0 h 1261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83576" h="1261366">
                  <a:moveTo>
                    <a:pt x="741832" y="0"/>
                  </a:moveTo>
                  <a:lnTo>
                    <a:pt x="741832" y="0"/>
                  </a:lnTo>
                  <a:cubicBezTo>
                    <a:pt x="332182" y="0"/>
                    <a:pt x="0" y="332095"/>
                    <a:pt x="0" y="741745"/>
                  </a:cubicBezTo>
                  <a:lnTo>
                    <a:pt x="0" y="1261367"/>
                  </a:lnTo>
                  <a:lnTo>
                    <a:pt x="292445" y="1261367"/>
                  </a:lnTo>
                  <a:lnTo>
                    <a:pt x="292445" y="735209"/>
                  </a:lnTo>
                  <a:cubicBezTo>
                    <a:pt x="292445" y="499231"/>
                    <a:pt x="483720" y="307956"/>
                    <a:pt x="719698" y="307956"/>
                  </a:cubicBezTo>
                  <a:lnTo>
                    <a:pt x="719698" y="307956"/>
                  </a:lnTo>
                  <a:cubicBezTo>
                    <a:pt x="955676" y="307956"/>
                    <a:pt x="1146950" y="499231"/>
                    <a:pt x="1146950" y="735209"/>
                  </a:cubicBezTo>
                  <a:lnTo>
                    <a:pt x="1146950" y="1261367"/>
                  </a:lnTo>
                  <a:lnTo>
                    <a:pt x="1483576" y="1261367"/>
                  </a:lnTo>
                  <a:lnTo>
                    <a:pt x="1483576" y="741745"/>
                  </a:lnTo>
                  <a:cubicBezTo>
                    <a:pt x="1483664" y="332095"/>
                    <a:pt x="1151569" y="0"/>
                    <a:pt x="741832" y="0"/>
                  </a:cubicBezTo>
                  <a:close/>
                </a:path>
              </a:pathLst>
            </a:custGeom>
            <a:solidFill>
              <a:srgbClr val="FFFFFF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FCB2FB4-751A-4CF8-AB19-A88C8FA55DA2}"/>
                </a:ext>
              </a:extLst>
            </p:cNvPr>
            <p:cNvSpPr/>
            <p:nvPr/>
          </p:nvSpPr>
          <p:spPr>
            <a:xfrm>
              <a:off x="5864640" y="3547424"/>
              <a:ext cx="405205" cy="796469"/>
            </a:xfrm>
            <a:custGeom>
              <a:avLst/>
              <a:gdLst>
                <a:gd name="connsiteX0" fmla="*/ 353618 w 405205"/>
                <a:gd name="connsiteY0" fmla="*/ 639528 h 796469"/>
                <a:gd name="connsiteX1" fmla="*/ 310135 w 405205"/>
                <a:gd name="connsiteY1" fmla="*/ 639528 h 796469"/>
                <a:gd name="connsiteX2" fmla="*/ 311529 w 405205"/>
                <a:gd name="connsiteY2" fmla="*/ 628026 h 796469"/>
                <a:gd name="connsiteX3" fmla="*/ 311529 w 405205"/>
                <a:gd name="connsiteY3" fmla="*/ 570861 h 796469"/>
                <a:gd name="connsiteX4" fmla="*/ 261685 w 405205"/>
                <a:gd name="connsiteY4" fmla="*/ 521016 h 796469"/>
                <a:gd name="connsiteX5" fmla="*/ 261423 w 405205"/>
                <a:gd name="connsiteY5" fmla="*/ 521016 h 796469"/>
                <a:gd name="connsiteX6" fmla="*/ 261423 w 405205"/>
                <a:gd name="connsiteY6" fmla="*/ 396492 h 796469"/>
                <a:gd name="connsiteX7" fmla="*/ 405206 w 405205"/>
                <a:gd name="connsiteY7" fmla="*/ 202603 h 796469"/>
                <a:gd name="connsiteX8" fmla="*/ 202603 w 405205"/>
                <a:gd name="connsiteY8" fmla="*/ 0 h 796469"/>
                <a:gd name="connsiteX9" fmla="*/ 0 w 405205"/>
                <a:gd name="connsiteY9" fmla="*/ 202603 h 796469"/>
                <a:gd name="connsiteX10" fmla="*/ 143783 w 405205"/>
                <a:gd name="connsiteY10" fmla="*/ 396492 h 796469"/>
                <a:gd name="connsiteX11" fmla="*/ 143783 w 405205"/>
                <a:gd name="connsiteY11" fmla="*/ 521016 h 796469"/>
                <a:gd name="connsiteX12" fmla="*/ 143521 w 405205"/>
                <a:gd name="connsiteY12" fmla="*/ 521016 h 796469"/>
                <a:gd name="connsiteX13" fmla="*/ 93677 w 405205"/>
                <a:gd name="connsiteY13" fmla="*/ 570861 h 796469"/>
                <a:gd name="connsiteX14" fmla="*/ 93677 w 405205"/>
                <a:gd name="connsiteY14" fmla="*/ 628026 h 796469"/>
                <a:gd name="connsiteX15" fmla="*/ 95071 w 405205"/>
                <a:gd name="connsiteY15" fmla="*/ 639528 h 796469"/>
                <a:gd name="connsiteX16" fmla="*/ 51587 w 405205"/>
                <a:gd name="connsiteY16" fmla="*/ 639528 h 796469"/>
                <a:gd name="connsiteX17" fmla="*/ 21785 w 405205"/>
                <a:gd name="connsiteY17" fmla="*/ 669330 h 796469"/>
                <a:gd name="connsiteX18" fmla="*/ 21785 w 405205"/>
                <a:gd name="connsiteY18" fmla="*/ 766667 h 796469"/>
                <a:gd name="connsiteX19" fmla="*/ 51587 w 405205"/>
                <a:gd name="connsiteY19" fmla="*/ 796469 h 796469"/>
                <a:gd name="connsiteX20" fmla="*/ 353705 w 405205"/>
                <a:gd name="connsiteY20" fmla="*/ 796469 h 796469"/>
                <a:gd name="connsiteX21" fmla="*/ 383508 w 405205"/>
                <a:gd name="connsiteY21" fmla="*/ 766667 h 796469"/>
                <a:gd name="connsiteX22" fmla="*/ 383508 w 405205"/>
                <a:gd name="connsiteY22" fmla="*/ 669330 h 796469"/>
                <a:gd name="connsiteX23" fmla="*/ 353618 w 405205"/>
                <a:gd name="connsiteY23" fmla="*/ 639528 h 79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05205" h="796469">
                  <a:moveTo>
                    <a:pt x="353618" y="639528"/>
                  </a:moveTo>
                  <a:lnTo>
                    <a:pt x="310135" y="639528"/>
                  </a:lnTo>
                  <a:cubicBezTo>
                    <a:pt x="311006" y="635781"/>
                    <a:pt x="311529" y="631947"/>
                    <a:pt x="311529" y="628026"/>
                  </a:cubicBezTo>
                  <a:lnTo>
                    <a:pt x="311529" y="570861"/>
                  </a:lnTo>
                  <a:cubicBezTo>
                    <a:pt x="311529" y="543324"/>
                    <a:pt x="289221" y="521016"/>
                    <a:pt x="261685" y="521016"/>
                  </a:cubicBezTo>
                  <a:lnTo>
                    <a:pt x="261423" y="521016"/>
                  </a:lnTo>
                  <a:lnTo>
                    <a:pt x="261423" y="396492"/>
                  </a:lnTo>
                  <a:cubicBezTo>
                    <a:pt x="344643" y="371308"/>
                    <a:pt x="405206" y="294014"/>
                    <a:pt x="405206" y="202603"/>
                  </a:cubicBezTo>
                  <a:cubicBezTo>
                    <a:pt x="405206" y="90714"/>
                    <a:pt x="314492" y="0"/>
                    <a:pt x="202603" y="0"/>
                  </a:cubicBezTo>
                  <a:cubicBezTo>
                    <a:pt x="90714" y="0"/>
                    <a:pt x="0" y="90714"/>
                    <a:pt x="0" y="202603"/>
                  </a:cubicBezTo>
                  <a:cubicBezTo>
                    <a:pt x="0" y="294014"/>
                    <a:pt x="60563" y="371308"/>
                    <a:pt x="143783" y="396492"/>
                  </a:cubicBezTo>
                  <a:lnTo>
                    <a:pt x="143783" y="521016"/>
                  </a:lnTo>
                  <a:lnTo>
                    <a:pt x="143521" y="521016"/>
                  </a:lnTo>
                  <a:cubicBezTo>
                    <a:pt x="115985" y="521016"/>
                    <a:pt x="93677" y="543324"/>
                    <a:pt x="93677" y="570861"/>
                  </a:cubicBezTo>
                  <a:lnTo>
                    <a:pt x="93677" y="628026"/>
                  </a:lnTo>
                  <a:cubicBezTo>
                    <a:pt x="93677" y="632034"/>
                    <a:pt x="94199" y="635868"/>
                    <a:pt x="95071" y="639528"/>
                  </a:cubicBezTo>
                  <a:lnTo>
                    <a:pt x="51587" y="639528"/>
                  </a:lnTo>
                  <a:cubicBezTo>
                    <a:pt x="35118" y="639528"/>
                    <a:pt x="21785" y="652861"/>
                    <a:pt x="21785" y="669330"/>
                  </a:cubicBezTo>
                  <a:lnTo>
                    <a:pt x="21785" y="766667"/>
                  </a:lnTo>
                  <a:cubicBezTo>
                    <a:pt x="21785" y="783137"/>
                    <a:pt x="35118" y="796469"/>
                    <a:pt x="51587" y="796469"/>
                  </a:cubicBezTo>
                  <a:lnTo>
                    <a:pt x="353705" y="796469"/>
                  </a:lnTo>
                  <a:cubicBezTo>
                    <a:pt x="370175" y="796469"/>
                    <a:pt x="383508" y="783137"/>
                    <a:pt x="383508" y="766667"/>
                  </a:cubicBezTo>
                  <a:lnTo>
                    <a:pt x="383508" y="669330"/>
                  </a:lnTo>
                  <a:cubicBezTo>
                    <a:pt x="383333" y="652861"/>
                    <a:pt x="370001" y="639528"/>
                    <a:pt x="353618" y="639528"/>
                  </a:cubicBezTo>
                  <a:close/>
                </a:path>
              </a:pathLst>
            </a:custGeom>
            <a:solidFill>
              <a:schemeClr val="accent1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20AD2175-3D22-444E-FAA9-B0E90CEA9689}"/>
              </a:ext>
            </a:extLst>
          </p:cNvPr>
          <p:cNvSpPr txBox="1"/>
          <p:nvPr/>
        </p:nvSpPr>
        <p:spPr>
          <a:xfrm>
            <a:off x="6677056" y="1292920"/>
            <a:ext cx="5704599" cy="123110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sz="2000" b="1" dirty="0"/>
              <a:t>3.   AI for Zero-Day Malware Detection</a:t>
            </a:r>
          </a:p>
          <a:p>
            <a:pPr marL="457200" indent="-457200">
              <a:buAutoNum type="arabicPeriod" startAt="5"/>
            </a:pPr>
            <a:endParaRPr lang="en-US" sz="2000" b="1" dirty="0"/>
          </a:p>
          <a:p>
            <a:r>
              <a:rPr lang="it-IT" sz="2000" b="1" dirty="0"/>
              <a:t>4.   AI in Malware Sandboxing</a:t>
            </a:r>
          </a:p>
          <a:p>
            <a:pPr marL="457200" indent="-457200">
              <a:buAutoNum type="arabicPeriod" startAt="5"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AE87A128-DBB8-B838-8D00-B5BF35E49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96754"/>
            <a:ext cx="11573197" cy="724247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altLang="ko-KR" sz="4800" b="1" dirty="0">
                <a:ln/>
                <a:solidFill>
                  <a:schemeClr val="accent3"/>
                </a:solidFill>
              </a:rPr>
              <a:t>AI techniques in malware detection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284C8B-EB87-0FDD-3A02-432A58B902A4}"/>
              </a:ext>
            </a:extLst>
          </p:cNvPr>
          <p:cNvSpPr txBox="1"/>
          <p:nvPr/>
        </p:nvSpPr>
        <p:spPr>
          <a:xfrm>
            <a:off x="6301273" y="1427491"/>
            <a:ext cx="5704599" cy="369331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b="1" dirty="0"/>
              <a:t>Machine Learning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Supervised learning: </a:t>
            </a:r>
            <a:r>
              <a:rPr lang="en-US" sz="2000" dirty="0"/>
              <a:t>Decision Trees, Random Forests, SVM</a:t>
            </a:r>
            <a:r>
              <a:rPr lang="en-US" sz="2000" b="1" dirty="0"/>
              <a:t>, </a:t>
            </a:r>
            <a:r>
              <a:rPr lang="en-US" sz="2000" dirty="0"/>
              <a:t>Naive Bayes</a:t>
            </a:r>
            <a:r>
              <a:rPr lang="en-US" sz="2000" b="1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Unsupervised learning: </a:t>
            </a:r>
            <a:r>
              <a:rPr lang="en-US" sz="2000" dirty="0"/>
              <a:t>K-Means Clustering, Hierarchical Clustering.</a:t>
            </a:r>
            <a:endParaRPr lang="en-US" sz="2000" b="1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Tx/>
              <a:buAutoNum type="arabicPeriod"/>
            </a:pPr>
            <a:r>
              <a:rPr lang="en-US" sz="2000" b="1" dirty="0"/>
              <a:t>Deep Learning: </a:t>
            </a:r>
            <a:r>
              <a:rPr lang="en-US" sz="2000" dirty="0"/>
              <a:t>CNNs, RNNs.</a:t>
            </a:r>
          </a:p>
          <a:p>
            <a:pPr marL="457200" indent="-457200">
              <a:buFontTx/>
              <a:buAutoNum type="arabicPeriod"/>
            </a:pPr>
            <a:endParaRPr lang="en-US" sz="2000" dirty="0"/>
          </a:p>
          <a:p>
            <a:r>
              <a:rPr lang="en-US" sz="2000" dirty="0"/>
              <a:t>(Behavioral Analysis and Anomaly Detection)</a:t>
            </a:r>
          </a:p>
          <a:p>
            <a:endParaRPr lang="en-US" sz="2000" b="1" dirty="0"/>
          </a:p>
          <a:p>
            <a:pPr marL="457200" indent="-457200">
              <a:buAutoNum type="arabicPeriod"/>
            </a:pPr>
            <a:endParaRPr lang="en-US" sz="2000" b="1" dirty="0"/>
          </a:p>
        </p:txBody>
      </p:sp>
      <p:pic>
        <p:nvPicPr>
          <p:cNvPr id="11" name="Picture Placeholder 10" descr="A computer screen with a warning sign&#10;&#10;Description automatically generated">
            <a:extLst>
              <a:ext uri="{FF2B5EF4-FFF2-40B4-BE49-F238E27FC236}">
                <a16:creationId xmlns:a16="http://schemas.microsoft.com/office/drawing/2014/main" id="{FAEC25D9-DA43-4BCB-590C-820856CAE784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8" b="484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80987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A44D2F-D263-BD49-E6C1-357B3F9F36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b="1" dirty="0">
                <a:ln/>
                <a:solidFill>
                  <a:schemeClr val="accent3"/>
                </a:solidFill>
              </a:rPr>
              <a:t>Our project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89E9AD-5EF5-9065-B29B-DB37DDBB0E9F}"/>
              </a:ext>
            </a:extLst>
          </p:cNvPr>
          <p:cNvSpPr txBox="1"/>
          <p:nvPr/>
        </p:nvSpPr>
        <p:spPr>
          <a:xfrm>
            <a:off x="4682445" y="1017816"/>
            <a:ext cx="6097554" cy="40011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000" b="1" dirty="0">
                <a:ln/>
                <a:solidFill>
                  <a:schemeClr val="accent3"/>
                </a:solidFill>
              </a:rPr>
              <a:t>Accuracy comparison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6EA4E1-DF73-82C7-8ED3-A18D89F33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98" y="4227974"/>
            <a:ext cx="5784081" cy="24538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D76D7D-24A4-F971-E71D-CDCAA76842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604" y="1802647"/>
            <a:ext cx="5883150" cy="23776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4DDF98E-02EA-E8F2-8166-1D8B644A94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714" y="4227974"/>
            <a:ext cx="5928874" cy="245385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ECB53A1-9967-8B9B-1F4B-57DA93A76482}"/>
              </a:ext>
            </a:extLst>
          </p:cNvPr>
          <p:cNvSpPr txBox="1"/>
          <p:nvPr/>
        </p:nvSpPr>
        <p:spPr>
          <a:xfrm>
            <a:off x="5508302" y="1433315"/>
            <a:ext cx="120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SVM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E74D3E-EF03-2555-43A5-F1F70CBD4CA8}"/>
              </a:ext>
            </a:extLst>
          </p:cNvPr>
          <p:cNvSpPr txBox="1"/>
          <p:nvPr/>
        </p:nvSpPr>
        <p:spPr>
          <a:xfrm>
            <a:off x="9929678" y="3810961"/>
            <a:ext cx="211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Decision tree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973CD7-0472-47C5-BE86-9435E5260F75}"/>
              </a:ext>
            </a:extLst>
          </p:cNvPr>
          <p:cNvSpPr txBox="1"/>
          <p:nvPr/>
        </p:nvSpPr>
        <p:spPr>
          <a:xfrm>
            <a:off x="550505" y="3892672"/>
            <a:ext cx="179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Naïve Bayes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A3AED0-7C95-9BCC-51FC-F169C793D225}"/>
              </a:ext>
            </a:extLst>
          </p:cNvPr>
          <p:cNvSpPr txBox="1"/>
          <p:nvPr/>
        </p:nvSpPr>
        <p:spPr>
          <a:xfrm>
            <a:off x="157098" y="855477"/>
            <a:ext cx="45886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Used models:</a:t>
            </a:r>
          </a:p>
          <a:p>
            <a:r>
              <a:rPr lang="en-US" b="1" dirty="0"/>
              <a:t>ML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SVM, decision tree, naïve bayes</a:t>
            </a:r>
            <a:r>
              <a:rPr lang="en-US" b="1" dirty="0">
                <a:sym typeface="Wingdings" panose="05000000000000000000" pitchFamily="2" charset="2"/>
              </a:rPr>
              <a:t>.</a:t>
            </a:r>
          </a:p>
          <a:p>
            <a:r>
              <a:rPr lang="en-US" b="1" dirty="0">
                <a:sym typeface="Wingdings" panose="05000000000000000000" pitchFamily="2" charset="2"/>
              </a:rPr>
              <a:t>DL  </a:t>
            </a:r>
            <a:r>
              <a:rPr lang="en-US" dirty="0">
                <a:sym typeface="Wingdings" panose="05000000000000000000" pitchFamily="2" charset="2"/>
              </a:rPr>
              <a:t>LSTM, RNN.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8471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ver and End Slide Master">
  <a:themeElements>
    <a:clrScheme name="ALLPPT-20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20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3427</TotalTime>
  <Words>482</Words>
  <Application>Microsoft Office PowerPoint</Application>
  <PresentationFormat>Widescreen</PresentationFormat>
  <Paragraphs>103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SohailaAdel</cp:lastModifiedBy>
  <cp:revision>89</cp:revision>
  <dcterms:created xsi:type="dcterms:W3CDTF">2020-01-20T05:08:25Z</dcterms:created>
  <dcterms:modified xsi:type="dcterms:W3CDTF">2024-09-22T22:07:16Z</dcterms:modified>
</cp:coreProperties>
</file>