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32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32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32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900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904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900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32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9040"/>
            <a:ext cx="907128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120" y="1769040"/>
            <a:ext cx="5494680" cy="4384080"/>
          </a:xfrm>
          <a:prstGeom prst="rect">
            <a:avLst/>
          </a:prstGeom>
          <a:ln>
            <a:noFill/>
          </a:ln>
        </p:spPr>
      </p:pic>
      <p:pic>
        <p:nvPicPr>
          <p:cNvPr id="107" name="" descr=""/>
          <p:cNvPicPr/>
          <p:nvPr/>
        </p:nvPicPr>
        <p:blipFill>
          <a:blip r:embed="rId3"/>
          <a:stretch/>
        </p:blipFill>
        <p:spPr>
          <a:xfrm>
            <a:off x="2292120" y="176904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pl-PL"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pl-PL"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pl-PL" sz="3200" spc="-1" strike="noStrike">
                <a:solidFill>
                  <a:srgbClr val="000000"/>
                </a:solidFill>
                <a:uFill>
                  <a:solidFill>
                    <a:srgbClr val="ffffff"/>
                  </a:solidFill>
                </a:uFill>
                <a:latin typeface="Arial"/>
              </a:rPr>
              <a:t>Kliknij, aby edytować format tekstu konspektu</a:t>
            </a:r>
            <a:endParaRPr b="0" lang="pl-P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2800" spc="-1" strike="noStrike">
                <a:solidFill>
                  <a:srgbClr val="000000"/>
                </a:solidFill>
                <a:uFill>
                  <a:solidFill>
                    <a:srgbClr val="ffffff"/>
                  </a:solidFill>
                </a:uFill>
                <a:latin typeface="Arial"/>
              </a:rPr>
              <a:t>Drugi poziom konspektu</a:t>
            </a:r>
            <a:endParaRPr b="0" lang="pl-P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2400" spc="-1" strike="noStrike">
                <a:solidFill>
                  <a:srgbClr val="000000"/>
                </a:solidFill>
                <a:uFill>
                  <a:solidFill>
                    <a:srgbClr val="ffffff"/>
                  </a:solidFill>
                </a:uFill>
                <a:latin typeface="Arial"/>
              </a:rPr>
              <a:t>Trzeci poziom konspektu</a:t>
            </a:r>
            <a:endParaRPr b="0" lang="pl-P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2000" spc="-1" strike="noStrike">
                <a:solidFill>
                  <a:srgbClr val="000000"/>
                </a:solidFill>
                <a:uFill>
                  <a:solidFill>
                    <a:srgbClr val="ffffff"/>
                  </a:solidFill>
                </a:uFill>
                <a:latin typeface="Arial"/>
              </a:rPr>
              <a:t>Czwarty poziom konspektu</a:t>
            </a:r>
            <a:endParaRPr b="0" lang="pl-P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Piąty poziom konspektu</a:t>
            </a:r>
            <a:endParaRPr b="0" lang="pl-P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Szósty poziom konspektu</a:t>
            </a:r>
            <a:endParaRPr b="0" lang="pl-P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Siódmy poziom konspektu</a:t>
            </a:r>
            <a:endParaRPr b="0" lang="pl-P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pl-PL" sz="4400" spc="-1" strike="noStrike">
                <a:solidFill>
                  <a:srgbClr val="000000"/>
                </a:solidFill>
                <a:uFill>
                  <a:solidFill>
                    <a:srgbClr val="ffffff"/>
                  </a:solidFill>
                </a:uFill>
                <a:latin typeface="Arial"/>
              </a:rPr>
              <a:t>Kliknij, aby edytować format tekstu tytułu</a:t>
            </a:r>
            <a:endParaRPr b="0" lang="pl-PL"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pl-PL" sz="3200" spc="-1" strike="noStrike">
                <a:solidFill>
                  <a:srgbClr val="000000"/>
                </a:solidFill>
                <a:uFill>
                  <a:solidFill>
                    <a:srgbClr val="ffffff"/>
                  </a:solidFill>
                </a:uFill>
                <a:latin typeface="Arial"/>
              </a:rPr>
              <a:t>Kliknij, aby edytować format tekstu konspektu</a:t>
            </a:r>
            <a:endParaRPr b="0" lang="pl-PL"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2800" spc="-1" strike="noStrike">
                <a:solidFill>
                  <a:srgbClr val="000000"/>
                </a:solidFill>
                <a:uFill>
                  <a:solidFill>
                    <a:srgbClr val="ffffff"/>
                  </a:solidFill>
                </a:uFill>
                <a:latin typeface="Arial"/>
              </a:rPr>
              <a:t>Drugi poziom konspektu</a:t>
            </a:r>
            <a:endParaRPr b="0" lang="pl-PL"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2400" spc="-1" strike="noStrike">
                <a:solidFill>
                  <a:srgbClr val="000000"/>
                </a:solidFill>
                <a:uFill>
                  <a:solidFill>
                    <a:srgbClr val="ffffff"/>
                  </a:solidFill>
                </a:uFill>
                <a:latin typeface="Arial"/>
              </a:rPr>
              <a:t>Trzeci poziom konspektu</a:t>
            </a:r>
            <a:endParaRPr b="0" lang="pl-PL"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2000" spc="-1" strike="noStrike">
                <a:solidFill>
                  <a:srgbClr val="000000"/>
                </a:solidFill>
                <a:uFill>
                  <a:solidFill>
                    <a:srgbClr val="ffffff"/>
                  </a:solidFill>
                </a:uFill>
                <a:latin typeface="Arial"/>
              </a:rPr>
              <a:t>Czwarty poziom konspektu</a:t>
            </a:r>
            <a:endParaRPr b="0" lang="pl-PL"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Piąty poziom konspektu</a:t>
            </a:r>
            <a:endParaRPr b="0" lang="pl-PL"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Szósty poziom konspektu</a:t>
            </a:r>
            <a:endParaRPr b="0" lang="pl-PL"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2000" spc="-1" strike="noStrike">
                <a:solidFill>
                  <a:srgbClr val="000000"/>
                </a:solidFill>
                <a:uFill>
                  <a:solidFill>
                    <a:srgbClr val="ffffff"/>
                  </a:solidFill>
                </a:uFill>
                <a:latin typeface="Arial"/>
              </a:rPr>
              <a:t>Siódmy poziom konspektu</a:t>
            </a:r>
            <a:endParaRPr b="0" lang="pl-PL"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1261800"/>
          </a:xfrm>
          <a:prstGeom prst="rect">
            <a:avLst/>
          </a:prstGeom>
        </p:spPr>
        <p:txBody>
          <a:bodyPr lIns="0" rIns="0" tIns="0" bIns="0" anchor="ctr"/>
          <a:p>
            <a:pPr algn="ctr"/>
            <a:endParaRPr b="0" lang="pl-PL"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pl-PL" sz="1800" spc="-1" strike="noStrike">
                <a:solidFill>
                  <a:srgbClr val="000000"/>
                </a:solidFill>
                <a:uFill>
                  <a:solidFill>
                    <a:srgbClr val="ffffff"/>
                  </a:solidFill>
                </a:uFill>
                <a:latin typeface="Arial"/>
              </a:rPr>
              <a:t>Kliknij, aby edytować format tekstu konspektu</a:t>
            </a:r>
            <a:endParaRPr b="0" lang="pl-PL"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pl-PL" sz="1800" spc="-1" strike="noStrike">
                <a:solidFill>
                  <a:srgbClr val="000000"/>
                </a:solidFill>
                <a:uFill>
                  <a:solidFill>
                    <a:srgbClr val="ffffff"/>
                  </a:solidFill>
                </a:uFill>
                <a:latin typeface="Arial"/>
              </a:rPr>
              <a:t>Drugi poziom konspektu</a:t>
            </a:r>
            <a:endParaRPr b="0" lang="pl-PL"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pl-PL" sz="1800" spc="-1" strike="noStrike">
                <a:solidFill>
                  <a:srgbClr val="000000"/>
                </a:solidFill>
                <a:uFill>
                  <a:solidFill>
                    <a:srgbClr val="ffffff"/>
                  </a:solidFill>
                </a:uFill>
                <a:latin typeface="Arial"/>
              </a:rPr>
              <a:t>Trzeci poziom konspektu</a:t>
            </a:r>
            <a:endParaRPr b="0" lang="pl-PL"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pl-PL" sz="1800" spc="-1" strike="noStrike">
                <a:solidFill>
                  <a:srgbClr val="000000"/>
                </a:solidFill>
                <a:uFill>
                  <a:solidFill>
                    <a:srgbClr val="ffffff"/>
                  </a:solidFill>
                </a:uFill>
                <a:latin typeface="Arial"/>
              </a:rPr>
              <a:t>Czwarty poziom konspektu</a:t>
            </a:r>
            <a:endParaRPr b="0" lang="pl-PL"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pl-PL" sz="1800" spc="-1" strike="noStrike">
                <a:solidFill>
                  <a:srgbClr val="000000"/>
                </a:solidFill>
                <a:uFill>
                  <a:solidFill>
                    <a:srgbClr val="ffffff"/>
                  </a:solidFill>
                </a:uFill>
                <a:latin typeface="Arial"/>
              </a:rPr>
              <a:t>Piąty poziom konspektu</a:t>
            </a:r>
            <a:endParaRPr b="0" lang="pl-PL"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pl-PL" sz="1800" spc="-1" strike="noStrike">
                <a:solidFill>
                  <a:srgbClr val="000000"/>
                </a:solidFill>
                <a:uFill>
                  <a:solidFill>
                    <a:srgbClr val="ffffff"/>
                  </a:solidFill>
                </a:uFill>
                <a:latin typeface="Arial"/>
              </a:rPr>
              <a:t>Szósty poziom konspektu</a:t>
            </a:r>
            <a:endParaRPr b="0" lang="pl-PL"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pl-PL" sz="1800" spc="-1" strike="noStrike">
                <a:solidFill>
                  <a:srgbClr val="000000"/>
                </a:solidFill>
                <a:uFill>
                  <a:solidFill>
                    <a:srgbClr val="ffffff"/>
                  </a:solidFill>
                </a:uFill>
                <a:latin typeface="Arial"/>
              </a:rPr>
              <a:t>Siódmy poziom konspektu</a:t>
            </a:r>
            <a:endParaRPr b="0" lang="pl-PL"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WARCABY ANGIELSKIE</a:t>
            </a:r>
            <a:endParaRPr b="0" lang="pl-PL" sz="1800" spc="-1" strike="noStrike">
              <a:solidFill>
                <a:srgbClr val="000000"/>
              </a:solidFill>
              <a:uFill>
                <a:solidFill>
                  <a:srgbClr val="ffffff"/>
                </a:solidFill>
              </a:uFill>
              <a:latin typeface="Arial"/>
            </a:endParaRPr>
          </a:p>
        </p:txBody>
      </p:sp>
      <p:sp>
        <p:nvSpPr>
          <p:cNvPr id="109" name="CustomShape 2"/>
          <p:cNvSpPr/>
          <p:nvPr/>
        </p:nvSpPr>
        <p:spPr>
          <a:xfrm>
            <a:off x="504000" y="1682280"/>
            <a:ext cx="9071280" cy="4557600"/>
          </a:xfrm>
          <a:prstGeom prst="rect">
            <a:avLst/>
          </a:prstGeom>
          <a:noFill/>
          <a:ln>
            <a:noFill/>
          </a:ln>
        </p:spPr>
        <p:style>
          <a:lnRef idx="0"/>
          <a:fillRef idx="0"/>
          <a:effectRef idx="0"/>
          <a:fontRef idx="minor"/>
        </p:style>
        <p:txBody>
          <a:bodyPr lIns="0" rIns="0" tIns="0" bIns="0" anchor="ctr"/>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endParaRPr b="0" lang="pl-PL" sz="1800" spc="-1" strike="noStrike">
              <a:solidFill>
                <a:srgbClr val="000000"/>
              </a:solidFill>
              <a:uFill>
                <a:solidFill>
                  <a:srgbClr val="ffffff"/>
                </a:solidFill>
              </a:uFill>
              <a:latin typeface="Arial"/>
            </a:endParaRPr>
          </a:p>
          <a:p>
            <a:pPr algn="r">
              <a:lnSpc>
                <a:spcPct val="100000"/>
              </a:lnSpc>
            </a:pPr>
            <a:r>
              <a:rPr b="0" lang="pl-PL" sz="3200" spc="-1" strike="noStrike">
                <a:solidFill>
                  <a:srgbClr val="000000"/>
                </a:solidFill>
                <a:uFill>
                  <a:solidFill>
                    <a:srgbClr val="ffffff"/>
                  </a:solidFill>
                </a:uFill>
                <a:latin typeface="Arial"/>
              </a:rPr>
              <a:t>Zespół:</a:t>
            </a:r>
            <a:endParaRPr b="0" lang="pl-PL" sz="1800" spc="-1" strike="noStrike">
              <a:solidFill>
                <a:srgbClr val="000000"/>
              </a:solidFill>
              <a:uFill>
                <a:solidFill>
                  <a:srgbClr val="ffffff"/>
                </a:solidFill>
              </a:uFill>
              <a:latin typeface="Arial"/>
            </a:endParaRPr>
          </a:p>
          <a:p>
            <a:pPr algn="r">
              <a:lnSpc>
                <a:spcPct val="100000"/>
              </a:lnSpc>
            </a:pPr>
            <a:r>
              <a:rPr b="0" lang="pl-PL" sz="3200" spc="-1" strike="noStrike">
                <a:solidFill>
                  <a:srgbClr val="000000"/>
                </a:solidFill>
                <a:uFill>
                  <a:solidFill>
                    <a:srgbClr val="ffffff"/>
                  </a:solidFill>
                </a:uFill>
                <a:latin typeface="Arial"/>
              </a:rPr>
              <a:t>Marcin Oszczyk</a:t>
            </a:r>
            <a:endParaRPr b="0" lang="pl-PL" sz="1800" spc="-1" strike="noStrike">
              <a:solidFill>
                <a:srgbClr val="000000"/>
              </a:solidFill>
              <a:uFill>
                <a:solidFill>
                  <a:srgbClr val="ffffff"/>
                </a:solidFill>
              </a:uFill>
              <a:latin typeface="Arial"/>
            </a:endParaRPr>
          </a:p>
          <a:p>
            <a:pPr algn="r">
              <a:lnSpc>
                <a:spcPct val="100000"/>
              </a:lnSpc>
            </a:pPr>
            <a:r>
              <a:rPr b="0" lang="pl-PL" sz="3200" spc="-1" strike="noStrike">
                <a:solidFill>
                  <a:srgbClr val="000000"/>
                </a:solidFill>
                <a:uFill>
                  <a:solidFill>
                    <a:srgbClr val="ffffff"/>
                  </a:solidFill>
                </a:uFill>
                <a:latin typeface="Arial"/>
              </a:rPr>
              <a:t>Paweł Szczygieł</a:t>
            </a:r>
            <a:endParaRPr b="0" lang="pl-PL"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3640" y="301320"/>
            <a:ext cx="9069480" cy="126072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Zasady</a:t>
            </a:r>
            <a:endParaRPr b="0" lang="pl-PL" sz="1800" spc="-1" strike="noStrike">
              <a:solidFill>
                <a:srgbClr val="000000"/>
              </a:solidFill>
              <a:uFill>
                <a:solidFill>
                  <a:srgbClr val="ffffff"/>
                </a:solidFill>
              </a:uFill>
              <a:latin typeface="Arial"/>
            </a:endParaRPr>
          </a:p>
        </p:txBody>
      </p:sp>
      <p:sp>
        <p:nvSpPr>
          <p:cNvPr id="111" name="CustomShape 2"/>
          <p:cNvSpPr/>
          <p:nvPr/>
        </p:nvSpPr>
        <p:spPr>
          <a:xfrm>
            <a:off x="503640" y="1769040"/>
            <a:ext cx="9069480" cy="4383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plansza  8x8, 12 pionów dla każdego z graczy</a:t>
            </a:r>
            <a:endParaRPr b="0" lang="pl-PL"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piony przesuwają się do przodu po skosie o jedno pole, jeżeli nie jest ono zajęte</a:t>
            </a:r>
            <a:endParaRPr b="0" lang="pl-PL"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jeżeli gracz ma możliwość w swoim ruchu dokonania bicia, gracz musi to zrobić, jeżeli po biciu gracz ma możliwość kolejnego bicia, gracz musi je wykonać w tym samym posunięciu</a:t>
            </a:r>
            <a:endParaRPr b="0" lang="pl-PL"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pion dochodzący do ostatniego rzędu staje się królem</a:t>
            </a:r>
            <a:endParaRPr b="0" lang="pl-PL"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król może poruszać się i bić także do tyłu</a:t>
            </a:r>
            <a:endParaRPr b="0" lang="pl-PL"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3640" y="301320"/>
            <a:ext cx="9069480" cy="126072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GODOT</a:t>
            </a:r>
            <a:endParaRPr b="0" lang="pl-PL" sz="1800" spc="-1" strike="noStrike">
              <a:solidFill>
                <a:srgbClr val="000000"/>
              </a:solidFill>
              <a:uFill>
                <a:solidFill>
                  <a:srgbClr val="ffffff"/>
                </a:solidFill>
              </a:uFill>
              <a:latin typeface="Arial"/>
            </a:endParaRPr>
          </a:p>
        </p:txBody>
      </p:sp>
      <p:sp>
        <p:nvSpPr>
          <p:cNvPr id="113" name="CustomShape 2"/>
          <p:cNvSpPr/>
          <p:nvPr/>
        </p:nvSpPr>
        <p:spPr>
          <a:xfrm>
            <a:off x="503640" y="1769040"/>
            <a:ext cx="9069480" cy="4383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Silnik graficzny służący do tworzenia gier 2D i 3D. Projekt składa się z scen, z których każda składa się z węzłów (scena może być węzłem innej sceny). Do scen i węzłów można dodawać skrypty, które  opisują ich działanie.</a:t>
            </a:r>
            <a:endParaRPr b="0" lang="pl-PL"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3640" y="301320"/>
            <a:ext cx="9069480" cy="1260720"/>
          </a:xfrm>
          <a:prstGeom prst="rect">
            <a:avLst/>
          </a:prstGeom>
          <a:noFill/>
          <a:ln>
            <a:noFill/>
          </a:ln>
        </p:spPr>
        <p:style>
          <a:lnRef idx="0"/>
          <a:fillRef idx="0"/>
          <a:effectRef idx="0"/>
          <a:fontRef idx="minor"/>
        </p:style>
        <p:txBody>
          <a:bodyPr lIns="0" rIns="0" tIns="0" bIns="0" anchor="ctr"/>
          <a:p>
            <a:pPr algn="ctr">
              <a:lnSpc>
                <a:spcPct val="100000"/>
              </a:lnSpc>
            </a:pPr>
            <a:r>
              <a:rPr b="0" lang="pl-PL" sz="4800" spc="-1" strike="noStrike">
                <a:solidFill>
                  <a:srgbClr val="000000"/>
                </a:solidFill>
                <a:uFill>
                  <a:solidFill>
                    <a:srgbClr val="ffffff"/>
                  </a:solidFill>
                </a:uFill>
                <a:latin typeface="Arial"/>
                <a:ea typeface="DejaVu Sans"/>
              </a:rPr>
              <a:t>Pierwsza iteracja - działające funkcjonalności</a:t>
            </a:r>
            <a:endParaRPr b="0" lang="pl-PL" sz="1800" spc="-1" strike="noStrike">
              <a:solidFill>
                <a:srgbClr val="000000"/>
              </a:solidFill>
              <a:uFill>
                <a:solidFill>
                  <a:srgbClr val="ffffff"/>
                </a:solidFill>
              </a:uFill>
              <a:latin typeface="Arial"/>
            </a:endParaRPr>
          </a:p>
        </p:txBody>
      </p:sp>
      <p:sp>
        <p:nvSpPr>
          <p:cNvPr id="115" name="CustomShape 2"/>
          <p:cNvSpPr/>
          <p:nvPr/>
        </p:nvSpPr>
        <p:spPr>
          <a:xfrm>
            <a:off x="503640" y="1769040"/>
            <a:ext cx="9069480" cy="4383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pl-PL" sz="4000" spc="-1" strike="noStrike">
                <a:solidFill>
                  <a:srgbClr val="000000"/>
                </a:solidFill>
                <a:uFill>
                  <a:solidFill>
                    <a:srgbClr val="ffffff"/>
                  </a:solidFill>
                </a:uFill>
                <a:latin typeface="Arial"/>
                <a:ea typeface="DejaVu Sans"/>
              </a:rPr>
              <a:t>Stworzenie i wybranie profilu gracza</a:t>
            </a:r>
            <a:endParaRPr b="0" lang="pl-PL"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pl-PL" sz="4000" spc="-1" strike="noStrike">
                <a:solidFill>
                  <a:srgbClr val="000000"/>
                </a:solidFill>
                <a:uFill>
                  <a:solidFill>
                    <a:srgbClr val="ffffff"/>
                  </a:solidFill>
                </a:uFill>
                <a:latin typeface="Arial"/>
                <a:ea typeface="DejaVu Sans"/>
              </a:rPr>
              <a:t>Gra gracz vs AI</a:t>
            </a:r>
            <a:endParaRPr b="0" lang="pl-PL"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 </a:t>
            </a:r>
            <a:endParaRPr b="0" lang="pl-PL"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3640" y="301320"/>
            <a:ext cx="9069480" cy="1260720"/>
          </a:xfrm>
          <a:prstGeom prst="rect">
            <a:avLst/>
          </a:prstGeom>
          <a:noFill/>
          <a:ln>
            <a:noFill/>
          </a:ln>
        </p:spPr>
        <p:style>
          <a:lnRef idx="0"/>
          <a:fillRef idx="0"/>
          <a:effectRef idx="0"/>
          <a:fontRef idx="minor"/>
        </p:style>
        <p:txBody>
          <a:bodyPr lIns="0" rIns="0" tIns="0" bIns="0" anchor="ctr"/>
          <a:p>
            <a:pPr algn="ctr">
              <a:lnSpc>
                <a:spcPct val="100000"/>
              </a:lnSpc>
            </a:pPr>
            <a:r>
              <a:rPr b="0" lang="pl-PL" sz="4400" spc="-1" strike="noStrike">
                <a:solidFill>
                  <a:srgbClr val="000000"/>
                </a:solidFill>
                <a:uFill>
                  <a:solidFill>
                    <a:srgbClr val="ffffff"/>
                  </a:solidFill>
                </a:uFill>
                <a:latin typeface="Arial"/>
                <a:ea typeface="DejaVu Sans"/>
              </a:rPr>
              <a:t>Proces budowy programu</a:t>
            </a:r>
            <a:endParaRPr b="0" lang="pl-PL" sz="1800" spc="-1" strike="noStrike">
              <a:solidFill>
                <a:srgbClr val="000000"/>
              </a:solidFill>
              <a:uFill>
                <a:solidFill>
                  <a:srgbClr val="ffffff"/>
                </a:solidFill>
              </a:uFill>
              <a:latin typeface="Arial"/>
            </a:endParaRPr>
          </a:p>
        </p:txBody>
      </p:sp>
      <p:sp>
        <p:nvSpPr>
          <p:cNvPr id="117" name="CustomShape 2"/>
          <p:cNvSpPr/>
          <p:nvPr/>
        </p:nvSpPr>
        <p:spPr>
          <a:xfrm>
            <a:off x="503640" y="1769040"/>
            <a:ext cx="9069480" cy="4383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ea typeface="DejaVu Sans"/>
              </a:rPr>
              <a:t>Pierwszym etapem było stworzenie szaty graficznej oraz sterowanie myszką. Następnie dodany został mechanizm poruszania pionami oraz logika planszy (ograniczenia ruchów oraz zamiana piona na króla). Kolejnym etapem było dodanie profili użytkowników oraz menu głównego. Ostatnią częścią była sztuczna inteligencja.</a:t>
            </a:r>
            <a:endParaRPr b="0" lang="pl-PL"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259920"/>
            <a:ext cx="9071280" cy="1362240"/>
          </a:xfrm>
          <a:prstGeom prst="rect">
            <a:avLst/>
          </a:prstGeom>
          <a:noFill/>
          <a:ln>
            <a:noFill/>
          </a:ln>
        </p:spPr>
        <p:style>
          <a:lnRef idx="0"/>
          <a:fillRef idx="0"/>
          <a:effectRef idx="0"/>
          <a:fontRef idx="minor"/>
        </p:style>
        <p:txBody>
          <a:bodyPr lIns="0" rIns="0" tIns="0" bIns="0" anchor="ctr"/>
          <a:p>
            <a:pPr algn="ctr">
              <a:lnSpc>
                <a:spcPct val="100000"/>
              </a:lnSpc>
            </a:pPr>
            <a:r>
              <a:rPr b="0" lang="pl-PL" sz="4800" spc="-1" strike="noStrike">
                <a:solidFill>
                  <a:srgbClr val="000000"/>
                </a:solidFill>
                <a:uFill>
                  <a:solidFill>
                    <a:srgbClr val="ffffff"/>
                  </a:solidFill>
                </a:uFill>
                <a:latin typeface="Arial"/>
                <a:ea typeface="DejaVu Sans"/>
              </a:rPr>
              <a:t>Druga iteracja - działające funkcjonalności</a:t>
            </a:r>
            <a:endParaRPr b="0" lang="pl-PL" sz="1800" spc="-1" strike="noStrike">
              <a:solidFill>
                <a:srgbClr val="000000"/>
              </a:solidFill>
              <a:uFill>
                <a:solidFill>
                  <a:srgbClr val="ffffff"/>
                </a:solidFill>
              </a:uFill>
              <a:latin typeface="Arial"/>
            </a:endParaRPr>
          </a:p>
        </p:txBody>
      </p:sp>
      <p:sp>
        <p:nvSpPr>
          <p:cNvPr id="11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rPr>
              <a:t>Statystyki graczy</a:t>
            </a:r>
            <a:endParaRPr b="0" lang="pl-PL"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rPr>
              <a:t>Element losowy</a:t>
            </a:r>
            <a:endParaRPr b="0" lang="pl-PL"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rPr>
              <a:t>Szybsze AI</a:t>
            </a:r>
            <a:endParaRPr b="0" lang="pl-PL"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rPr>
              <a:t>Możliwość testowania AI vs AI</a:t>
            </a:r>
            <a:endParaRPr b="0" lang="pl-PL"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pl-PL" sz="3200" spc="-1" strike="noStrike">
                <a:solidFill>
                  <a:srgbClr val="000000"/>
                </a:solidFill>
                <a:uFill>
                  <a:solidFill>
                    <a:srgbClr val="ffffff"/>
                  </a:solidFill>
                </a:uFill>
                <a:latin typeface="Arial"/>
              </a:rPr>
              <a:t>Lepsza heurystyka</a:t>
            </a:r>
            <a:endParaRPr b="0" lang="pl-PL"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LibreOffice/5.1.4.2$Linux_x86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2017-06-12T19:52:18Z</dcterms:created>
  <dc:creator/>
  <dc:description/>
  <dc:language>pl-PL</dc:language>
  <cp:lastModifiedBy/>
  <dcterms:modified xsi:type="dcterms:W3CDTF">2017-06-13T09:40:42Z</dcterms:modified>
  <cp:revision>5</cp:revision>
  <dc:subject/>
  <dc:title/>
</cp:coreProperties>
</file>