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pl-PL" sz="1800" spc="-1" strike="noStrike">
                <a:solidFill>
                  <a:srgbClr val="000000"/>
                </a:solidFill>
                <a:uFill>
                  <a:solidFill>
                    <a:srgbClr val="ffffff"/>
                  </a:solidFill>
                </a:uFill>
                <a:latin typeface="Arial"/>
              </a:rPr>
              <a:t>Kliknij, aby edytować format tekstu konspektu</a:t>
            </a:r>
            <a:endParaRPr b="0" lang="pl-PL"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1800" spc="-1" strike="noStrike">
                <a:solidFill>
                  <a:srgbClr val="000000"/>
                </a:solidFill>
                <a:uFill>
                  <a:solidFill>
                    <a:srgbClr val="ffffff"/>
                  </a:solidFill>
                </a:uFill>
                <a:latin typeface="Arial"/>
              </a:rPr>
              <a:t>Drugi poziom konspektu</a:t>
            </a:r>
            <a:endParaRPr b="0" lang="pl-PL"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1800" spc="-1" strike="noStrike">
                <a:solidFill>
                  <a:srgbClr val="000000"/>
                </a:solidFill>
                <a:uFill>
                  <a:solidFill>
                    <a:srgbClr val="ffffff"/>
                  </a:solidFill>
                </a:uFill>
                <a:latin typeface="Arial"/>
              </a:rPr>
              <a:t>Trzeci poziom konspektu</a:t>
            </a:r>
            <a:endParaRPr b="0" lang="pl-PL"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1800" spc="-1" strike="noStrike">
                <a:solidFill>
                  <a:srgbClr val="000000"/>
                </a:solidFill>
                <a:uFill>
                  <a:solidFill>
                    <a:srgbClr val="ffffff"/>
                  </a:solidFill>
                </a:uFill>
                <a:latin typeface="Arial"/>
              </a:rPr>
              <a:t>Czwarty poziom konspektu</a:t>
            </a:r>
            <a:endParaRPr b="0" lang="pl-PL"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Piąty poziom konspektu</a:t>
            </a:r>
            <a:endParaRPr b="0" lang="pl-PL"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Szósty poziom konspektu</a:t>
            </a:r>
            <a:endParaRPr b="0" lang="pl-PL"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Siódmy poziom konspektu</a:t>
            </a:r>
            <a:endParaRPr b="0" lang="pl-PL"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pl-PL" sz="4400" spc="-1" strike="noStrike">
                <a:solidFill>
                  <a:srgbClr val="000000"/>
                </a:solidFill>
                <a:uFill>
                  <a:solidFill>
                    <a:srgbClr val="ffffff"/>
                  </a:solidFill>
                </a:uFill>
                <a:latin typeface="Arial"/>
              </a:rPr>
              <a:t>Kliknij, aby edytować format tekstu tytułu</a:t>
            </a:r>
            <a:endParaRPr b="0" lang="pl-PL"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WARCABY ANGIELSKIE</a:t>
            </a:r>
            <a:endParaRPr b="0" lang="pl-PL"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Zasady</a:t>
            </a:r>
            <a:endParaRPr b="0" lang="pl-PL"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plansza  8x8, 12 pionów dla każdego z graczy</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piony przesuwają się do przodu po skosie o jedno pole, jeżeli nie jest ono zajęte</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jeżeli gracz ma możliwość w swoim ruchu dokonania bicia, gracz musi to zrobić, jeżeli po biciu gracz ma możliwość kolejnego bicia, gracz musi je wykonać w tym samym posunięciu</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pion dochodzący do ostatniego rzędu staje się królem</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król może poruszać się i bić także do tyłu</a:t>
            </a:r>
            <a:endParaRPr b="0" lang="pl-PL"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GODOT</a:t>
            </a:r>
            <a:endParaRPr b="0" lang="pl-PL"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Silnik graficzny służący do tworzenia gier 2D i 3D. Projekt składa się z scen, z których każda składa się z węzłów (scena może być węzłem innej sceny). Do scen i węzłów można dodawać skrypty, które  opisują ich działanie.</a:t>
            </a:r>
            <a:endParaRPr b="0" lang="pl-PL"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800" spc="-1" strike="noStrike">
                <a:solidFill>
                  <a:srgbClr val="000000"/>
                </a:solidFill>
                <a:uFill>
                  <a:solidFill>
                    <a:srgbClr val="ffffff"/>
                  </a:solidFill>
                </a:uFill>
                <a:latin typeface="Arial"/>
                <a:ea typeface="DejaVu Sans"/>
              </a:rPr>
              <a:t>Działające funkcjonalności</a:t>
            </a:r>
            <a:endParaRPr b="0" lang="pl-PL" sz="4800" spc="-1" strike="noStrike">
              <a:solidFill>
                <a:srgbClr val="000000"/>
              </a:solidFill>
              <a:uFill>
                <a:solidFill>
                  <a:srgbClr val="ffffff"/>
                </a:solidFill>
              </a:uFill>
              <a:latin typeface="Arial"/>
            </a:endParaRPr>
          </a:p>
        </p:txBody>
      </p:sp>
      <p:sp>
        <p:nvSpPr>
          <p:cNvPr id="7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pl-PL" sz="4000" spc="-1" strike="noStrike">
                <a:solidFill>
                  <a:srgbClr val="000000"/>
                </a:solidFill>
                <a:uFill>
                  <a:solidFill>
                    <a:srgbClr val="ffffff"/>
                  </a:solidFill>
                </a:uFill>
                <a:latin typeface="Arial"/>
                <a:ea typeface="DejaVu Sans"/>
              </a:rPr>
              <a:t>Stworzenie i wybranie profilu gracza</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4000" spc="-1" strike="noStrike">
                <a:solidFill>
                  <a:srgbClr val="000000"/>
                </a:solidFill>
                <a:uFill>
                  <a:solidFill>
                    <a:srgbClr val="ffffff"/>
                  </a:solidFill>
                </a:uFill>
                <a:latin typeface="Arial"/>
                <a:ea typeface="DejaVu Sans"/>
              </a:rPr>
              <a:t>Gra gracz vs AI</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 </a:t>
            </a:r>
            <a:endParaRPr b="0" lang="pl-PL"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Proces budowy programu</a:t>
            </a:r>
            <a:endParaRPr b="0" lang="pl-PL"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Pierwszym etapem było stworzenie szaty graficznej oraz sterowanie myszką. Następnie dodany został mechanizm poruszania pionami oraz logika planszy (ograniczenia ruchów oraz zamiana piona na króla). Kolejnym etapem było dodanie profili użytkowników oraz menu głównego. Ostatnią częścią była sztuczna inteligencja.</a:t>
            </a:r>
            <a:endParaRPr b="0" lang="pl-PL"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Plany na pozostałą część semetru</a:t>
            </a:r>
            <a:endParaRPr b="0" lang="pl-PL"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Ulepszenie AI (szybsze działanie i wyższy poziom rozgrywki)</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Dodanie trybu gry gracz vs gracz</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Dodanie statystyk graczy</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Rozbudowa GUI</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Dodanie możliwości zapisu partii</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Dodanie możliwości cofnięcia ruchu</a:t>
            </a:r>
            <a:endParaRPr b="0" lang="pl-PL"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 </a:t>
            </a:r>
            <a:endParaRPr b="0" lang="pl-PL"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LibreOffice/5.1.4.2$Linux_x86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2017-05-08T18:34:50Z</dcterms:created>
  <dc:creator/>
  <dc:description/>
  <dc:language>pl-PL</dc:language>
  <cp:lastModifiedBy/>
  <dcterms:modified xsi:type="dcterms:W3CDTF">2017-05-09T08:00:27Z</dcterms:modified>
  <cp:revision>4</cp:revision>
  <dc:subject/>
  <dc:title/>
</cp:coreProperties>
</file>