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FF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al Knoll" userId="ce5b67b9-c3e2-4ff0-9162-f04d595fdd6f" providerId="ADAL" clId="{12303CAA-CB75-40E8-9654-5FE3E4AEE9C4}"/>
    <pc:docChg chg="custSel addSld modSld">
      <pc:chgData name="Pascal Knoll" userId="ce5b67b9-c3e2-4ff0-9162-f04d595fdd6f" providerId="ADAL" clId="{12303CAA-CB75-40E8-9654-5FE3E4AEE9C4}" dt="2023-08-05T15:34:47.225" v="52" actId="20577"/>
      <pc:docMkLst>
        <pc:docMk/>
      </pc:docMkLst>
      <pc:sldChg chg="addSp delSp modSp mod">
        <pc:chgData name="Pascal Knoll" userId="ce5b67b9-c3e2-4ff0-9162-f04d595fdd6f" providerId="ADAL" clId="{12303CAA-CB75-40E8-9654-5FE3E4AEE9C4}" dt="2023-08-05T15:30:20.653" v="42" actId="167"/>
        <pc:sldMkLst>
          <pc:docMk/>
          <pc:sldMk cId="903525723" sldId="258"/>
        </pc:sldMkLst>
        <pc:spChg chg="add del mod">
          <ac:chgData name="Pascal Knoll" userId="ce5b67b9-c3e2-4ff0-9162-f04d595fdd6f" providerId="ADAL" clId="{12303CAA-CB75-40E8-9654-5FE3E4AEE9C4}" dt="2023-08-05T15:30:14.615" v="40"/>
          <ac:spMkLst>
            <pc:docMk/>
            <pc:sldMk cId="903525723" sldId="258"/>
            <ac:spMk id="5" creationId="{99D28D89-336F-4260-95DD-2ABB252062E3}"/>
          </ac:spMkLst>
        </pc:spChg>
        <pc:picChg chg="del">
          <ac:chgData name="Pascal Knoll" userId="ce5b67b9-c3e2-4ff0-9162-f04d595fdd6f" providerId="ADAL" clId="{12303CAA-CB75-40E8-9654-5FE3E4AEE9C4}" dt="2023-08-05T15:30:05.035" v="39" actId="478"/>
          <ac:picMkLst>
            <pc:docMk/>
            <pc:sldMk cId="903525723" sldId="258"/>
            <ac:picMk id="6" creationId="{854467D7-277D-35E4-D543-335D6411462C}"/>
          </ac:picMkLst>
        </pc:picChg>
        <pc:picChg chg="del">
          <ac:chgData name="Pascal Knoll" userId="ce5b67b9-c3e2-4ff0-9162-f04d595fdd6f" providerId="ADAL" clId="{12303CAA-CB75-40E8-9654-5FE3E4AEE9C4}" dt="2023-08-05T15:30:04.138" v="38" actId="478"/>
          <ac:picMkLst>
            <pc:docMk/>
            <pc:sldMk cId="903525723" sldId="258"/>
            <ac:picMk id="8" creationId="{7C4BA4E2-3884-E434-7840-9FDA384EA208}"/>
          </ac:picMkLst>
        </pc:picChg>
        <pc:picChg chg="add mod ord">
          <ac:chgData name="Pascal Knoll" userId="ce5b67b9-c3e2-4ff0-9162-f04d595fdd6f" providerId="ADAL" clId="{12303CAA-CB75-40E8-9654-5FE3E4AEE9C4}" dt="2023-08-05T15:30:20.653" v="42" actId="167"/>
          <ac:picMkLst>
            <pc:docMk/>
            <pc:sldMk cId="903525723" sldId="258"/>
            <ac:picMk id="9" creationId="{AECCC302-92F2-54F9-7328-8E78488D5EC8}"/>
          </ac:picMkLst>
        </pc:picChg>
        <pc:picChg chg="del">
          <ac:chgData name="Pascal Knoll" userId="ce5b67b9-c3e2-4ff0-9162-f04d595fdd6f" providerId="ADAL" clId="{12303CAA-CB75-40E8-9654-5FE3E4AEE9C4}" dt="2023-08-05T15:30:03.096" v="37" actId="478"/>
          <ac:picMkLst>
            <pc:docMk/>
            <pc:sldMk cId="903525723" sldId="258"/>
            <ac:picMk id="10" creationId="{425C4026-8B4F-FA3C-5040-B22757AE988B}"/>
          </ac:picMkLst>
        </pc:picChg>
      </pc:sldChg>
      <pc:sldChg chg="addSp delSp modSp mod">
        <pc:chgData name="Pascal Knoll" userId="ce5b67b9-c3e2-4ff0-9162-f04d595fdd6f" providerId="ADAL" clId="{12303CAA-CB75-40E8-9654-5FE3E4AEE9C4}" dt="2023-08-05T15:29:27.105" v="36" actId="20577"/>
        <pc:sldMkLst>
          <pc:docMk/>
          <pc:sldMk cId="235976607" sldId="259"/>
        </pc:sldMkLst>
        <pc:spChg chg="mod">
          <ac:chgData name="Pascal Knoll" userId="ce5b67b9-c3e2-4ff0-9162-f04d595fdd6f" providerId="ADAL" clId="{12303CAA-CB75-40E8-9654-5FE3E4AEE9C4}" dt="2023-08-05T15:29:27.105" v="36" actId="20577"/>
          <ac:spMkLst>
            <pc:docMk/>
            <pc:sldMk cId="235976607" sldId="259"/>
            <ac:spMk id="4" creationId="{D1DC47C5-E683-76CF-FFE9-9206A513EC4D}"/>
          </ac:spMkLst>
        </pc:spChg>
        <pc:spChg chg="add del mod">
          <ac:chgData name="Pascal Knoll" userId="ce5b67b9-c3e2-4ff0-9162-f04d595fdd6f" providerId="ADAL" clId="{12303CAA-CB75-40E8-9654-5FE3E4AEE9C4}" dt="2023-08-05T15:28:01.817" v="3" actId="478"/>
          <ac:spMkLst>
            <pc:docMk/>
            <pc:sldMk cId="235976607" sldId="259"/>
            <ac:spMk id="5" creationId="{131B0598-9A53-D753-72E3-21756C965664}"/>
          </ac:spMkLst>
        </pc:spChg>
        <pc:picChg chg="del">
          <ac:chgData name="Pascal Knoll" userId="ce5b67b9-c3e2-4ff0-9162-f04d595fdd6f" providerId="ADAL" clId="{12303CAA-CB75-40E8-9654-5FE3E4AEE9C4}" dt="2023-08-05T15:27:52.322" v="0" actId="478"/>
          <ac:picMkLst>
            <pc:docMk/>
            <pc:sldMk cId="235976607" sldId="259"/>
            <ac:picMk id="6" creationId="{09368CD8-7132-1449-A321-AEAADA3B8EE3}"/>
          </ac:picMkLst>
        </pc:picChg>
        <pc:picChg chg="del">
          <ac:chgData name="Pascal Knoll" userId="ce5b67b9-c3e2-4ff0-9162-f04d595fdd6f" providerId="ADAL" clId="{12303CAA-CB75-40E8-9654-5FE3E4AEE9C4}" dt="2023-08-05T15:27:58.162" v="1" actId="478"/>
          <ac:picMkLst>
            <pc:docMk/>
            <pc:sldMk cId="235976607" sldId="259"/>
            <ac:picMk id="8" creationId="{F59A5DD1-E781-88F4-4A4A-3ADD1F366A38}"/>
          </ac:picMkLst>
        </pc:picChg>
        <pc:picChg chg="add mod ord">
          <ac:chgData name="Pascal Knoll" userId="ce5b67b9-c3e2-4ff0-9162-f04d595fdd6f" providerId="ADAL" clId="{12303CAA-CB75-40E8-9654-5FE3E4AEE9C4}" dt="2023-08-05T15:28:23.938" v="10" actId="14100"/>
          <ac:picMkLst>
            <pc:docMk/>
            <pc:sldMk cId="235976607" sldId="259"/>
            <ac:picMk id="9" creationId="{8A6D773C-221E-FEF7-DD28-C661561AE709}"/>
          </ac:picMkLst>
        </pc:picChg>
        <pc:picChg chg="del">
          <ac:chgData name="Pascal Knoll" userId="ce5b67b9-c3e2-4ff0-9162-f04d595fdd6f" providerId="ADAL" clId="{12303CAA-CB75-40E8-9654-5FE3E4AEE9C4}" dt="2023-08-05T15:28:00.556" v="2" actId="478"/>
          <ac:picMkLst>
            <pc:docMk/>
            <pc:sldMk cId="235976607" sldId="259"/>
            <ac:picMk id="10" creationId="{9CEF8060-2DCB-A1AB-1C37-7B43911DDA1F}"/>
          </ac:picMkLst>
        </pc:picChg>
      </pc:sldChg>
      <pc:sldChg chg="modSp mod">
        <pc:chgData name="Pascal Knoll" userId="ce5b67b9-c3e2-4ff0-9162-f04d595fdd6f" providerId="ADAL" clId="{12303CAA-CB75-40E8-9654-5FE3E4AEE9C4}" dt="2023-08-05T15:34:47.225" v="52" actId="20577"/>
        <pc:sldMkLst>
          <pc:docMk/>
          <pc:sldMk cId="1499272206" sldId="260"/>
        </pc:sldMkLst>
        <pc:spChg chg="mod">
          <ac:chgData name="Pascal Knoll" userId="ce5b67b9-c3e2-4ff0-9162-f04d595fdd6f" providerId="ADAL" clId="{12303CAA-CB75-40E8-9654-5FE3E4AEE9C4}" dt="2023-08-05T15:34:47.225" v="52" actId="20577"/>
          <ac:spMkLst>
            <pc:docMk/>
            <pc:sldMk cId="1499272206" sldId="260"/>
            <ac:spMk id="12" creationId="{FECCDF17-5C60-7B7D-E68E-4312269A34E1}"/>
          </ac:spMkLst>
        </pc:spChg>
      </pc:sldChg>
      <pc:sldChg chg="addSp delSp modSp add mod">
        <pc:chgData name="Pascal Knoll" userId="ce5b67b9-c3e2-4ff0-9162-f04d595fdd6f" providerId="ADAL" clId="{12303CAA-CB75-40E8-9654-5FE3E4AEE9C4}" dt="2023-08-05T15:28:55.847" v="30" actId="1076"/>
        <pc:sldMkLst>
          <pc:docMk/>
          <pc:sldMk cId="922488928" sldId="262"/>
        </pc:sldMkLst>
        <pc:spChg chg="mod">
          <ac:chgData name="Pascal Knoll" userId="ce5b67b9-c3e2-4ff0-9162-f04d595fdd6f" providerId="ADAL" clId="{12303CAA-CB75-40E8-9654-5FE3E4AEE9C4}" dt="2023-08-05T15:28:37.205" v="23" actId="20577"/>
          <ac:spMkLst>
            <pc:docMk/>
            <pc:sldMk cId="922488928" sldId="262"/>
            <ac:spMk id="4" creationId="{D1DC47C5-E683-76CF-FFE9-9206A513EC4D}"/>
          </ac:spMkLst>
        </pc:spChg>
        <pc:picChg chg="add mod ord">
          <ac:chgData name="Pascal Knoll" userId="ce5b67b9-c3e2-4ff0-9162-f04d595fdd6f" providerId="ADAL" clId="{12303CAA-CB75-40E8-9654-5FE3E4AEE9C4}" dt="2023-08-05T15:28:55.847" v="30" actId="1076"/>
          <ac:picMkLst>
            <pc:docMk/>
            <pc:sldMk cId="922488928" sldId="262"/>
            <ac:picMk id="5" creationId="{F7AAA682-0187-2685-FD1D-BD5E235F2D49}"/>
          </ac:picMkLst>
        </pc:picChg>
        <pc:picChg chg="del">
          <ac:chgData name="Pascal Knoll" userId="ce5b67b9-c3e2-4ff0-9162-f04d595fdd6f" providerId="ADAL" clId="{12303CAA-CB75-40E8-9654-5FE3E4AEE9C4}" dt="2023-08-05T15:28:39.315" v="24" actId="478"/>
          <ac:picMkLst>
            <pc:docMk/>
            <pc:sldMk cId="922488928" sldId="262"/>
            <ac:picMk id="9" creationId="{8A6D773C-221E-FEF7-DD28-C661561AE709}"/>
          </ac:picMkLst>
        </pc:picChg>
      </pc:sldChg>
    </pc:docChg>
  </pc:docChgLst>
  <pc:docChgLst>
    <pc:chgData name="Pascal Knoll" userId="ce5b67b9-c3e2-4ff0-9162-f04d595fdd6f" providerId="ADAL" clId="{2DA84F3B-B312-4C0C-B0BF-A8589D701BDC}"/>
    <pc:docChg chg="undo custSel modSld">
      <pc:chgData name="Pascal Knoll" userId="ce5b67b9-c3e2-4ff0-9162-f04d595fdd6f" providerId="ADAL" clId="{2DA84F3B-B312-4C0C-B0BF-A8589D701BDC}" dt="2023-08-06T15:46:31.798" v="39" actId="26606"/>
      <pc:docMkLst>
        <pc:docMk/>
      </pc:docMkLst>
      <pc:sldChg chg="addSp modSp mod">
        <pc:chgData name="Pascal Knoll" userId="ce5b67b9-c3e2-4ff0-9162-f04d595fdd6f" providerId="ADAL" clId="{2DA84F3B-B312-4C0C-B0BF-A8589D701BDC}" dt="2023-08-06T15:44:21.645" v="20" actId="1076"/>
        <pc:sldMkLst>
          <pc:docMk/>
          <pc:sldMk cId="903525723" sldId="258"/>
        </pc:sldMkLst>
        <pc:picChg chg="add mod">
          <ac:chgData name="Pascal Knoll" userId="ce5b67b9-c3e2-4ff0-9162-f04d595fdd6f" providerId="ADAL" clId="{2DA84F3B-B312-4C0C-B0BF-A8589D701BDC}" dt="2023-08-06T15:44:21.645" v="20" actId="1076"/>
          <ac:picMkLst>
            <pc:docMk/>
            <pc:sldMk cId="903525723" sldId="258"/>
            <ac:picMk id="5" creationId="{864C6468-1B02-E9BC-1F1D-E1C72AA30574}"/>
          </ac:picMkLst>
        </pc:picChg>
        <pc:picChg chg="mod">
          <ac:chgData name="Pascal Knoll" userId="ce5b67b9-c3e2-4ff0-9162-f04d595fdd6f" providerId="ADAL" clId="{2DA84F3B-B312-4C0C-B0BF-A8589D701BDC}" dt="2023-08-06T15:44:18.808" v="19" actId="1076"/>
          <ac:picMkLst>
            <pc:docMk/>
            <pc:sldMk cId="903525723" sldId="258"/>
            <ac:picMk id="9" creationId="{AECCC302-92F2-54F9-7328-8E78488D5EC8}"/>
          </ac:picMkLst>
        </pc:picChg>
      </pc:sldChg>
      <pc:sldChg chg="addSp modSp mod">
        <pc:chgData name="Pascal Knoll" userId="ce5b67b9-c3e2-4ff0-9162-f04d595fdd6f" providerId="ADAL" clId="{2DA84F3B-B312-4C0C-B0BF-A8589D701BDC}" dt="2023-08-06T15:45:17.662" v="31" actId="1076"/>
        <pc:sldMkLst>
          <pc:docMk/>
          <pc:sldMk cId="235976607" sldId="259"/>
        </pc:sldMkLst>
        <pc:picChg chg="add mod ord">
          <ac:chgData name="Pascal Knoll" userId="ce5b67b9-c3e2-4ff0-9162-f04d595fdd6f" providerId="ADAL" clId="{2DA84F3B-B312-4C0C-B0BF-A8589D701BDC}" dt="2023-08-06T15:45:17.662" v="31" actId="1076"/>
          <ac:picMkLst>
            <pc:docMk/>
            <pc:sldMk cId="235976607" sldId="259"/>
            <ac:picMk id="5" creationId="{87B596E4-0E83-3572-17A0-CD7F050BFD3E}"/>
          </ac:picMkLst>
        </pc:picChg>
        <pc:picChg chg="mod">
          <ac:chgData name="Pascal Knoll" userId="ce5b67b9-c3e2-4ff0-9162-f04d595fdd6f" providerId="ADAL" clId="{2DA84F3B-B312-4C0C-B0BF-A8589D701BDC}" dt="2023-08-06T15:45:08.805" v="28" actId="1076"/>
          <ac:picMkLst>
            <pc:docMk/>
            <pc:sldMk cId="235976607" sldId="259"/>
            <ac:picMk id="9" creationId="{8A6D773C-221E-FEF7-DD28-C661561AE709}"/>
          </ac:picMkLst>
        </pc:picChg>
      </pc:sldChg>
      <pc:sldChg chg="modSp mod setBg">
        <pc:chgData name="Pascal Knoll" userId="ce5b67b9-c3e2-4ff0-9162-f04d595fdd6f" providerId="ADAL" clId="{2DA84F3B-B312-4C0C-B0BF-A8589D701BDC}" dt="2023-08-06T15:46:31.798" v="39" actId="26606"/>
        <pc:sldMkLst>
          <pc:docMk/>
          <pc:sldMk cId="1499272206" sldId="260"/>
        </pc:sldMkLst>
        <pc:spChg chg="mod">
          <ac:chgData name="Pascal Knoll" userId="ce5b67b9-c3e2-4ff0-9162-f04d595fdd6f" providerId="ADAL" clId="{2DA84F3B-B312-4C0C-B0BF-A8589D701BDC}" dt="2023-08-06T15:46:31.798" v="39" actId="26606"/>
          <ac:spMkLst>
            <pc:docMk/>
            <pc:sldMk cId="1499272206" sldId="260"/>
            <ac:spMk id="4" creationId="{D1DC47C5-E683-76CF-FFE9-9206A513EC4D}"/>
          </ac:spMkLst>
        </pc:spChg>
        <pc:spChg chg="mod">
          <ac:chgData name="Pascal Knoll" userId="ce5b67b9-c3e2-4ff0-9162-f04d595fdd6f" providerId="ADAL" clId="{2DA84F3B-B312-4C0C-B0BF-A8589D701BDC}" dt="2023-08-06T15:46:31.798" v="39" actId="26606"/>
          <ac:spMkLst>
            <pc:docMk/>
            <pc:sldMk cId="1499272206" sldId="260"/>
            <ac:spMk id="12" creationId="{FECCDF17-5C60-7B7D-E68E-4312269A34E1}"/>
          </ac:spMkLst>
        </pc:spChg>
        <pc:graphicFrameChg chg="mod">
          <ac:chgData name="Pascal Knoll" userId="ce5b67b9-c3e2-4ff0-9162-f04d595fdd6f" providerId="ADAL" clId="{2DA84F3B-B312-4C0C-B0BF-A8589D701BDC}" dt="2023-08-06T15:46:31.798" v="39" actId="26606"/>
          <ac:graphicFrameMkLst>
            <pc:docMk/>
            <pc:sldMk cId="1499272206" sldId="260"/>
            <ac:graphicFrameMk id="2" creationId="{C6B45AED-3D10-3366-F5A0-4BDAA1B5450D}"/>
          </ac:graphicFrameMkLst>
        </pc:graphicFrameChg>
        <pc:picChg chg="mod">
          <ac:chgData name="Pascal Knoll" userId="ce5b67b9-c3e2-4ff0-9162-f04d595fdd6f" providerId="ADAL" clId="{2DA84F3B-B312-4C0C-B0BF-A8589D701BDC}" dt="2023-08-06T15:46:31.798" v="39" actId="26606"/>
          <ac:picMkLst>
            <pc:docMk/>
            <pc:sldMk cId="1499272206" sldId="260"/>
            <ac:picMk id="7" creationId="{25FF4743-4FF3-5909-6FC4-DF6EB07749F4}"/>
          </ac:picMkLst>
        </pc:picChg>
        <pc:picChg chg="mod">
          <ac:chgData name="Pascal Knoll" userId="ce5b67b9-c3e2-4ff0-9162-f04d595fdd6f" providerId="ADAL" clId="{2DA84F3B-B312-4C0C-B0BF-A8589D701BDC}" dt="2023-08-06T15:46:31.798" v="39" actId="26606"/>
          <ac:picMkLst>
            <pc:docMk/>
            <pc:sldMk cId="1499272206" sldId="260"/>
            <ac:picMk id="11" creationId="{DAC510BB-5B42-A6B8-0A6C-5937BBCB5D57}"/>
          </ac:picMkLst>
        </pc:picChg>
      </pc:sldChg>
      <pc:sldChg chg="addSp modSp mod">
        <pc:chgData name="Pascal Knoll" userId="ce5b67b9-c3e2-4ff0-9162-f04d595fdd6f" providerId="ADAL" clId="{2DA84F3B-B312-4C0C-B0BF-A8589D701BDC}" dt="2023-08-06T15:45:40.386" v="35" actId="14100"/>
        <pc:sldMkLst>
          <pc:docMk/>
          <pc:sldMk cId="922488928" sldId="262"/>
        </pc:sldMkLst>
        <pc:picChg chg="mod">
          <ac:chgData name="Pascal Knoll" userId="ce5b67b9-c3e2-4ff0-9162-f04d595fdd6f" providerId="ADAL" clId="{2DA84F3B-B312-4C0C-B0BF-A8589D701BDC}" dt="2023-08-06T15:45:40.386" v="35" actId="14100"/>
          <ac:picMkLst>
            <pc:docMk/>
            <pc:sldMk cId="922488928" sldId="262"/>
            <ac:picMk id="5" creationId="{F7AAA682-0187-2685-FD1D-BD5E235F2D49}"/>
          </ac:picMkLst>
        </pc:picChg>
        <pc:picChg chg="add mod">
          <ac:chgData name="Pascal Knoll" userId="ce5b67b9-c3e2-4ff0-9162-f04d595fdd6f" providerId="ADAL" clId="{2DA84F3B-B312-4C0C-B0BF-A8589D701BDC}" dt="2023-08-06T15:45:38.310" v="34" actId="1076"/>
          <ac:picMkLst>
            <pc:docMk/>
            <pc:sldMk cId="922488928" sldId="262"/>
            <ac:picMk id="6" creationId="{18E454E3-E63F-17F0-7B54-E2791FA00EB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94CF2D-C0C0-452D-9EA6-29D4FCEDAE06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424292F-F730-4041-B936-FA9110D8ACEC}">
      <dgm:prSet phldrT="[Text]"/>
      <dgm:spPr/>
      <dgm:t>
        <a:bodyPr/>
        <a:lstStyle/>
        <a:p>
          <a:r>
            <a:rPr lang="de-DE" b="1" dirty="0"/>
            <a:t>Ground Truth </a:t>
          </a:r>
          <a:r>
            <a:rPr lang="de-DE" b="1" dirty="0" err="1"/>
            <a:t>Function</a:t>
          </a:r>
          <a:r>
            <a:rPr lang="de-DE" b="1" dirty="0"/>
            <a:t> </a:t>
          </a:r>
          <a:r>
            <a:rPr lang="de-DE" b="1" dirty="0" err="1"/>
            <a:t>Selection</a:t>
          </a:r>
          <a:endParaRPr lang="en-US" b="1" dirty="0"/>
        </a:p>
      </dgm:t>
    </dgm:pt>
    <dgm:pt modelId="{21D3CB7C-8B57-4978-B541-ACF9EED50B51}" type="parTrans" cxnId="{2367D451-74B2-4A0D-96E4-F905A3C0BD0D}">
      <dgm:prSet/>
      <dgm:spPr/>
      <dgm:t>
        <a:bodyPr/>
        <a:lstStyle/>
        <a:p>
          <a:endParaRPr lang="en-US"/>
        </a:p>
      </dgm:t>
    </dgm:pt>
    <dgm:pt modelId="{9E049D9D-89C7-4241-BABF-13AEEBBD4ED5}" type="sibTrans" cxnId="{2367D451-74B2-4A0D-96E4-F905A3C0BD0D}">
      <dgm:prSet/>
      <dgm:spPr/>
      <dgm:t>
        <a:bodyPr/>
        <a:lstStyle/>
        <a:p>
          <a:endParaRPr lang="en-US"/>
        </a:p>
      </dgm:t>
    </dgm:pt>
    <dgm:pt modelId="{EA956566-D4ED-4A53-B808-0893A51CB005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BBOB (</a:t>
          </a:r>
          <a:r>
            <a:rPr lang="en-US" b="0" i="0" dirty="0">
              <a:solidFill>
                <a:schemeClr val="tx1"/>
              </a:solidFill>
            </a:rPr>
            <a:t>Black-box Optimization Benchmarking)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function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suite</a:t>
          </a:r>
          <a:endParaRPr lang="en-US" dirty="0">
            <a:solidFill>
              <a:schemeClr val="tx1"/>
            </a:solidFill>
          </a:endParaRPr>
        </a:p>
      </dgm:t>
    </dgm:pt>
    <dgm:pt modelId="{DD584F19-60C8-456D-8E71-CBEB4AF3ACE2}" type="parTrans" cxnId="{F7892E4D-933D-4415-85D7-2E8AEE625D67}">
      <dgm:prSet/>
      <dgm:spPr/>
      <dgm:t>
        <a:bodyPr/>
        <a:lstStyle/>
        <a:p>
          <a:endParaRPr lang="en-US"/>
        </a:p>
      </dgm:t>
    </dgm:pt>
    <dgm:pt modelId="{76FF3CCE-F8AD-4D22-80F7-EC740D4BD213}" type="sibTrans" cxnId="{F7892E4D-933D-4415-85D7-2E8AEE625D67}">
      <dgm:prSet/>
      <dgm:spPr/>
      <dgm:t>
        <a:bodyPr/>
        <a:lstStyle/>
        <a:p>
          <a:endParaRPr lang="en-US"/>
        </a:p>
      </dgm:t>
    </dgm:pt>
    <dgm:pt modelId="{A91CC1D3-691C-4F32-B447-123B9C9AB25D}">
      <dgm:prSet phldrT="[Text]"/>
      <dgm:spPr/>
      <dgm:t>
        <a:bodyPr/>
        <a:lstStyle/>
        <a:p>
          <a:r>
            <a:rPr lang="de-DE" b="1" dirty="0"/>
            <a:t>Sampling</a:t>
          </a:r>
          <a:endParaRPr lang="en-US" b="1" dirty="0"/>
        </a:p>
      </dgm:t>
    </dgm:pt>
    <dgm:pt modelId="{11B05EC3-BA8F-4ACB-927C-88AF14A7017F}" type="parTrans" cxnId="{3D886259-CEC9-43A2-872C-6E0DE1CC0DDA}">
      <dgm:prSet/>
      <dgm:spPr/>
      <dgm:t>
        <a:bodyPr/>
        <a:lstStyle/>
        <a:p>
          <a:endParaRPr lang="en-US"/>
        </a:p>
      </dgm:t>
    </dgm:pt>
    <dgm:pt modelId="{923F28BD-97F9-4070-B5E7-27B4FD059840}" type="sibTrans" cxnId="{3D886259-CEC9-43A2-872C-6E0DE1CC0DDA}">
      <dgm:prSet/>
      <dgm:spPr/>
      <dgm:t>
        <a:bodyPr/>
        <a:lstStyle/>
        <a:p>
          <a:endParaRPr lang="en-US"/>
        </a:p>
      </dgm:t>
    </dgm:pt>
    <dgm:pt modelId="{10728125-9281-4127-87C6-AFAB1B9D1017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Random</a:t>
          </a:r>
          <a:endParaRPr lang="en-US" dirty="0">
            <a:solidFill>
              <a:schemeClr val="tx1"/>
            </a:solidFill>
          </a:endParaRPr>
        </a:p>
      </dgm:t>
    </dgm:pt>
    <dgm:pt modelId="{D05AAF09-315D-47F5-9DBC-DBA30F787281}" type="parTrans" cxnId="{3BCFC57F-5B68-43E0-B89C-B2D09CF5BADC}">
      <dgm:prSet/>
      <dgm:spPr/>
      <dgm:t>
        <a:bodyPr/>
        <a:lstStyle/>
        <a:p>
          <a:endParaRPr lang="en-US"/>
        </a:p>
      </dgm:t>
    </dgm:pt>
    <dgm:pt modelId="{82865333-A261-4F90-BB0B-01607C8E0121}" type="sibTrans" cxnId="{3BCFC57F-5B68-43E0-B89C-B2D09CF5BADC}">
      <dgm:prSet/>
      <dgm:spPr/>
      <dgm:t>
        <a:bodyPr/>
        <a:lstStyle/>
        <a:p>
          <a:endParaRPr lang="en-US"/>
        </a:p>
      </dgm:t>
    </dgm:pt>
    <dgm:pt modelId="{AE5601F5-F0E5-4512-93BC-995F7565D561}">
      <dgm:prSet phldrT="[Text]"/>
      <dgm:spPr/>
      <dgm:t>
        <a:bodyPr/>
        <a:lstStyle/>
        <a:p>
          <a:r>
            <a:rPr lang="de-DE" b="1" dirty="0"/>
            <a:t>Model </a:t>
          </a:r>
          <a:r>
            <a:rPr lang="de-DE" b="1" dirty="0" err="1"/>
            <a:t>Selection</a:t>
          </a:r>
          <a:r>
            <a:rPr lang="de-DE" b="1" dirty="0"/>
            <a:t> &amp; Training</a:t>
          </a:r>
        </a:p>
      </dgm:t>
    </dgm:pt>
    <dgm:pt modelId="{C98BB16A-78FF-4319-90DE-D53337808C8B}" type="parTrans" cxnId="{877F7CA4-BD98-4949-9B9B-8086678D16CA}">
      <dgm:prSet/>
      <dgm:spPr/>
      <dgm:t>
        <a:bodyPr/>
        <a:lstStyle/>
        <a:p>
          <a:endParaRPr lang="en-US"/>
        </a:p>
      </dgm:t>
    </dgm:pt>
    <dgm:pt modelId="{1B657DBE-13AB-4C3E-AFB2-B33FE28053FB}" type="sibTrans" cxnId="{877F7CA4-BD98-4949-9B9B-8086678D16CA}">
      <dgm:prSet/>
      <dgm:spPr/>
      <dgm:t>
        <a:bodyPr/>
        <a:lstStyle/>
        <a:p>
          <a:endParaRPr lang="en-US"/>
        </a:p>
      </dgm:t>
    </dgm:pt>
    <dgm:pt modelId="{765117F6-E4FA-4A58-9590-729536CC1EA4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Parameter </a:t>
          </a:r>
          <a:r>
            <a:rPr lang="de-DE" dirty="0" err="1">
              <a:solidFill>
                <a:schemeClr val="tx1"/>
              </a:solidFill>
            </a:rPr>
            <a:t>Selection</a:t>
          </a:r>
          <a:r>
            <a:rPr lang="de-DE" dirty="0">
              <a:solidFill>
                <a:schemeClr val="tx1"/>
              </a:solidFill>
            </a:rPr>
            <a:t> and </a:t>
          </a:r>
          <a:r>
            <a:rPr lang="de-DE" dirty="0" err="1">
              <a:solidFill>
                <a:schemeClr val="tx1"/>
              </a:solidFill>
            </a:rPr>
            <a:t>Tunging</a:t>
          </a:r>
          <a:endParaRPr lang="en-US" dirty="0">
            <a:solidFill>
              <a:schemeClr val="tx1"/>
            </a:solidFill>
          </a:endParaRPr>
        </a:p>
      </dgm:t>
    </dgm:pt>
    <dgm:pt modelId="{A414019D-0738-4594-BC1D-F534C74FF67F}" type="parTrans" cxnId="{B630A866-4A20-43C4-A28B-913FFF3782CF}">
      <dgm:prSet/>
      <dgm:spPr/>
      <dgm:t>
        <a:bodyPr/>
        <a:lstStyle/>
        <a:p>
          <a:endParaRPr lang="en-US"/>
        </a:p>
      </dgm:t>
    </dgm:pt>
    <dgm:pt modelId="{7F70ADB3-AF72-4300-9B10-05D44DE766B9}" type="sibTrans" cxnId="{B630A866-4A20-43C4-A28B-913FFF3782CF}">
      <dgm:prSet/>
      <dgm:spPr/>
      <dgm:t>
        <a:bodyPr/>
        <a:lstStyle/>
        <a:p>
          <a:endParaRPr lang="en-US"/>
        </a:p>
      </dgm:t>
    </dgm:pt>
    <dgm:pt modelId="{A228C801-A5F4-4DA0-912B-F0FAE9535AE0}">
      <dgm:prSet phldrT="[Text]"/>
      <dgm:spPr/>
      <dgm:t>
        <a:bodyPr/>
        <a:lstStyle/>
        <a:p>
          <a:r>
            <a:rPr lang="de-DE" b="1" dirty="0"/>
            <a:t>Evaluation</a:t>
          </a:r>
          <a:endParaRPr lang="en-US" b="1" dirty="0"/>
        </a:p>
      </dgm:t>
    </dgm:pt>
    <dgm:pt modelId="{52334E0F-73FB-41EA-BCD1-8E82466FE66F}" type="parTrans" cxnId="{E86F679B-4C71-45A4-AF88-668B7A516F1B}">
      <dgm:prSet/>
      <dgm:spPr/>
      <dgm:t>
        <a:bodyPr/>
        <a:lstStyle/>
        <a:p>
          <a:endParaRPr lang="en-US"/>
        </a:p>
      </dgm:t>
    </dgm:pt>
    <dgm:pt modelId="{0644370C-199F-444B-9C71-5F6CCADCC878}" type="sibTrans" cxnId="{E86F679B-4C71-45A4-AF88-668B7A516F1B}">
      <dgm:prSet/>
      <dgm:spPr/>
      <dgm:t>
        <a:bodyPr/>
        <a:lstStyle/>
        <a:p>
          <a:endParaRPr lang="en-US"/>
        </a:p>
      </dgm:t>
    </dgm:pt>
    <dgm:pt modelId="{469EC7B6-2AE8-4584-BCB4-2C08FA2835BA}">
      <dgm:prSet phldrT="[Text]"/>
      <dgm:spPr/>
      <dgm:t>
        <a:bodyPr/>
        <a:lstStyle/>
        <a:p>
          <a:r>
            <a:rPr lang="de-DE" dirty="0" err="1">
              <a:solidFill>
                <a:schemeClr val="tx1"/>
              </a:solidFill>
            </a:rPr>
            <a:t>Graphical</a:t>
          </a:r>
          <a:r>
            <a:rPr lang="de-DE" dirty="0">
              <a:solidFill>
                <a:schemeClr val="tx1"/>
              </a:solidFill>
            </a:rPr>
            <a:t> (qualitative)</a:t>
          </a:r>
          <a:endParaRPr lang="en-US" dirty="0">
            <a:solidFill>
              <a:schemeClr val="tx1"/>
            </a:solidFill>
          </a:endParaRPr>
        </a:p>
      </dgm:t>
    </dgm:pt>
    <dgm:pt modelId="{E9E88142-E765-42AC-8176-862EC93161F1}" type="parTrans" cxnId="{A445D490-86FA-4DEC-BD4B-A11B3BC3D6DA}">
      <dgm:prSet/>
      <dgm:spPr/>
      <dgm:t>
        <a:bodyPr/>
        <a:lstStyle/>
        <a:p>
          <a:endParaRPr lang="en-US"/>
        </a:p>
      </dgm:t>
    </dgm:pt>
    <dgm:pt modelId="{37366C76-28DF-4A7F-8BD2-06C95167568B}" type="sibTrans" cxnId="{A445D490-86FA-4DEC-BD4B-A11B3BC3D6DA}">
      <dgm:prSet/>
      <dgm:spPr/>
      <dgm:t>
        <a:bodyPr/>
        <a:lstStyle/>
        <a:p>
          <a:endParaRPr lang="en-US"/>
        </a:p>
      </dgm:t>
    </dgm:pt>
    <dgm:pt modelId="{9035DF09-A7E2-4275-B370-8F512C73279C}">
      <dgm:prSet phldrT="[Text]"/>
      <dgm:spPr/>
      <dgm:t>
        <a:bodyPr/>
        <a:lstStyle/>
        <a:p>
          <a:r>
            <a:rPr lang="de-DE" dirty="0" err="1">
              <a:solidFill>
                <a:schemeClr val="tx1"/>
              </a:solidFill>
            </a:rPr>
            <a:t>Metric-based</a:t>
          </a:r>
          <a:r>
            <a:rPr lang="de-DE" dirty="0">
              <a:solidFill>
                <a:schemeClr val="tx1"/>
              </a:solidFill>
            </a:rPr>
            <a:t> (quantitative)</a:t>
          </a:r>
          <a:endParaRPr lang="en-US" dirty="0">
            <a:solidFill>
              <a:schemeClr val="tx1"/>
            </a:solidFill>
          </a:endParaRPr>
        </a:p>
      </dgm:t>
    </dgm:pt>
    <dgm:pt modelId="{B24CFFF0-BC5D-445C-A7F2-A3A64B63A72F}" type="parTrans" cxnId="{1B046A85-40F7-48F9-A4F4-36DE88608556}">
      <dgm:prSet/>
      <dgm:spPr/>
      <dgm:t>
        <a:bodyPr/>
        <a:lstStyle/>
        <a:p>
          <a:endParaRPr lang="en-US"/>
        </a:p>
      </dgm:t>
    </dgm:pt>
    <dgm:pt modelId="{94E57802-A8F8-4034-A70A-D030F20945FB}" type="sibTrans" cxnId="{1B046A85-40F7-48F9-A4F4-36DE88608556}">
      <dgm:prSet/>
      <dgm:spPr/>
      <dgm:t>
        <a:bodyPr/>
        <a:lstStyle/>
        <a:p>
          <a:endParaRPr lang="en-US"/>
        </a:p>
      </dgm:t>
    </dgm:pt>
    <dgm:pt modelId="{D56D64B6-E8D5-4CA9-9F4E-C8F25DDC66CD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Optimization </a:t>
          </a:r>
          <a:r>
            <a:rPr lang="de-DE" dirty="0" err="1">
              <a:solidFill>
                <a:schemeClr val="tx1"/>
              </a:solidFill>
            </a:rPr>
            <a:t>using</a:t>
          </a:r>
          <a:r>
            <a:rPr lang="de-DE" dirty="0">
              <a:solidFill>
                <a:schemeClr val="tx1"/>
              </a:solidFill>
            </a:rPr>
            <a:t> different </a:t>
          </a:r>
          <a:r>
            <a:rPr lang="de-DE" dirty="0" err="1">
              <a:solidFill>
                <a:schemeClr val="tx1"/>
              </a:solidFill>
            </a:rPr>
            <a:t>approaches</a:t>
          </a:r>
          <a:r>
            <a:rPr lang="de-DE" dirty="0">
              <a:solidFill>
                <a:schemeClr val="tx1"/>
              </a:solidFill>
            </a:rPr>
            <a:t> (</a:t>
          </a:r>
          <a:r>
            <a:rPr lang="de-DE" dirty="0" err="1">
              <a:solidFill>
                <a:schemeClr val="tx1"/>
              </a:solidFill>
            </a:rPr>
            <a:t>gradient</a:t>
          </a:r>
          <a:r>
            <a:rPr lang="de-DE" dirty="0">
              <a:solidFill>
                <a:schemeClr val="tx1"/>
              </a:solidFill>
            </a:rPr>
            <a:t>, </a:t>
          </a:r>
          <a:r>
            <a:rPr lang="de-DE" dirty="0" err="1">
              <a:solidFill>
                <a:schemeClr val="tx1"/>
              </a:solidFill>
            </a:rPr>
            <a:t>evolutionary</a:t>
          </a:r>
          <a:r>
            <a:rPr lang="de-DE" dirty="0">
              <a:solidFill>
                <a:schemeClr val="tx1"/>
              </a:solidFill>
            </a:rPr>
            <a:t>, …)</a:t>
          </a:r>
          <a:endParaRPr lang="en-US" dirty="0">
            <a:solidFill>
              <a:schemeClr val="tx1"/>
            </a:solidFill>
          </a:endParaRPr>
        </a:p>
      </dgm:t>
    </dgm:pt>
    <dgm:pt modelId="{50283A5D-E7A8-4894-8641-EA93C9583187}" type="parTrans" cxnId="{CE0426A8-0DFE-488A-B5C9-278E04FA8BC5}">
      <dgm:prSet/>
      <dgm:spPr/>
      <dgm:t>
        <a:bodyPr/>
        <a:lstStyle/>
        <a:p>
          <a:endParaRPr lang="en-US"/>
        </a:p>
      </dgm:t>
    </dgm:pt>
    <dgm:pt modelId="{D8F28005-83CD-457E-BACB-263E725C5268}" type="sibTrans" cxnId="{CE0426A8-0DFE-488A-B5C9-278E04FA8BC5}">
      <dgm:prSet/>
      <dgm:spPr/>
      <dgm:t>
        <a:bodyPr/>
        <a:lstStyle/>
        <a:p>
          <a:endParaRPr lang="en-US"/>
        </a:p>
      </dgm:t>
    </dgm:pt>
    <dgm:pt modelId="{87213B44-BAFC-4191-A2EB-271EDAB75DD2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Loss Definition (not </a:t>
          </a:r>
          <a:r>
            <a:rPr lang="de-DE" dirty="0" err="1">
              <a:solidFill>
                <a:schemeClr val="tx1"/>
              </a:solidFill>
            </a:rPr>
            <a:t>distance-based</a:t>
          </a:r>
          <a:r>
            <a:rPr lang="de-DE" dirty="0">
              <a:solidFill>
                <a:schemeClr val="tx1"/>
              </a:solidFill>
            </a:rPr>
            <a:t>) </a:t>
          </a:r>
          <a:endParaRPr lang="en-US" dirty="0">
            <a:solidFill>
              <a:schemeClr val="tx1"/>
            </a:solidFill>
          </a:endParaRPr>
        </a:p>
      </dgm:t>
    </dgm:pt>
    <dgm:pt modelId="{4BAAD6C2-074C-4038-895F-D5B047E0434D}" type="parTrans" cxnId="{BC0F5922-67CA-4856-B92E-5567D060C0E3}">
      <dgm:prSet/>
      <dgm:spPr/>
      <dgm:t>
        <a:bodyPr/>
        <a:lstStyle/>
        <a:p>
          <a:endParaRPr lang="en-US"/>
        </a:p>
      </dgm:t>
    </dgm:pt>
    <dgm:pt modelId="{8DB7F26B-F7E5-4CC2-96C4-62F0C2E48F88}" type="sibTrans" cxnId="{BC0F5922-67CA-4856-B92E-5567D060C0E3}">
      <dgm:prSet/>
      <dgm:spPr/>
      <dgm:t>
        <a:bodyPr/>
        <a:lstStyle/>
        <a:p>
          <a:endParaRPr lang="en-US"/>
        </a:p>
      </dgm:t>
    </dgm:pt>
    <dgm:pt modelId="{770178E2-1399-4944-AA3F-BDE825521901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Optimization-</a:t>
          </a:r>
          <a:r>
            <a:rPr lang="de-DE" dirty="0" err="1">
              <a:solidFill>
                <a:schemeClr val="tx1"/>
              </a:solidFill>
            </a:rPr>
            <a:t>Based</a:t>
          </a:r>
          <a:endParaRPr lang="en-US" dirty="0">
            <a:solidFill>
              <a:schemeClr val="tx1"/>
            </a:solidFill>
          </a:endParaRPr>
        </a:p>
      </dgm:t>
    </dgm:pt>
    <dgm:pt modelId="{82C9E584-A79F-4F64-B9C0-9A71888A3EF4}" type="parTrans" cxnId="{56C00435-F0D8-4790-83B9-CF998BC361AF}">
      <dgm:prSet/>
      <dgm:spPr/>
      <dgm:t>
        <a:bodyPr/>
        <a:lstStyle/>
        <a:p>
          <a:endParaRPr lang="en-US"/>
        </a:p>
      </dgm:t>
    </dgm:pt>
    <dgm:pt modelId="{32F3E94D-7650-4A49-B52C-894761AF1C28}" type="sibTrans" cxnId="{56C00435-F0D8-4790-83B9-CF998BC361AF}">
      <dgm:prSet/>
      <dgm:spPr/>
      <dgm:t>
        <a:bodyPr/>
        <a:lstStyle/>
        <a:p>
          <a:endParaRPr lang="en-US"/>
        </a:p>
      </dgm:t>
    </dgm:pt>
    <dgm:pt modelId="{00124971-88F6-4228-9082-75A3756C3B7D}">
      <dgm:prSet phldrT="[Text]"/>
      <dgm:spPr/>
      <dgm:t>
        <a:bodyPr/>
        <a:lstStyle/>
        <a:p>
          <a:endParaRPr lang="en-US" dirty="0"/>
        </a:p>
      </dgm:t>
    </dgm:pt>
    <dgm:pt modelId="{88F8BD7F-14F7-44FE-B55B-F7F4265CDC5B}" type="parTrans" cxnId="{A299EBD5-126B-47FE-86DD-C804EA6CD5EE}">
      <dgm:prSet/>
      <dgm:spPr/>
      <dgm:t>
        <a:bodyPr/>
        <a:lstStyle/>
        <a:p>
          <a:endParaRPr lang="en-US"/>
        </a:p>
      </dgm:t>
    </dgm:pt>
    <dgm:pt modelId="{9BCC4A9C-CFE6-4401-8CDE-CDD1648E77C5}" type="sibTrans" cxnId="{A299EBD5-126B-47FE-86DD-C804EA6CD5EE}">
      <dgm:prSet/>
      <dgm:spPr/>
      <dgm:t>
        <a:bodyPr/>
        <a:lstStyle/>
        <a:p>
          <a:endParaRPr lang="en-US"/>
        </a:p>
      </dgm:t>
    </dgm:pt>
    <dgm:pt modelId="{E6B2A34A-DDD4-407E-9AF1-5F6E897E73DE}" type="pres">
      <dgm:prSet presAssocID="{8194CF2D-C0C0-452D-9EA6-29D4FCEDAE06}" presName="rootnode" presStyleCnt="0">
        <dgm:presLayoutVars>
          <dgm:chMax/>
          <dgm:chPref/>
          <dgm:dir/>
          <dgm:animLvl val="lvl"/>
        </dgm:presLayoutVars>
      </dgm:prSet>
      <dgm:spPr/>
    </dgm:pt>
    <dgm:pt modelId="{7900FB00-1FEB-40BA-ABF5-7AD2B4DDE435}" type="pres">
      <dgm:prSet presAssocID="{6424292F-F730-4041-B936-FA9110D8ACEC}" presName="composite" presStyleCnt="0"/>
      <dgm:spPr/>
    </dgm:pt>
    <dgm:pt modelId="{002F182C-E0B3-446A-A9F2-A24725869F33}" type="pres">
      <dgm:prSet presAssocID="{6424292F-F730-4041-B936-FA9110D8ACEC}" presName="bentUpArrow1" presStyleLbl="alignImgPlace1" presStyleIdx="0" presStyleCnt="3"/>
      <dgm:spPr/>
    </dgm:pt>
    <dgm:pt modelId="{712C3786-24D1-425E-8F1C-5312DCEC2024}" type="pres">
      <dgm:prSet presAssocID="{6424292F-F730-4041-B936-FA9110D8ACEC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0F11FE78-17A9-4C11-8C13-E093485E72D9}" type="pres">
      <dgm:prSet presAssocID="{6424292F-F730-4041-B936-FA9110D8ACEC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1E637831-A1EC-45C8-A3FF-432304635B1C}" type="pres">
      <dgm:prSet presAssocID="{9E049D9D-89C7-4241-BABF-13AEEBBD4ED5}" presName="sibTrans" presStyleCnt="0"/>
      <dgm:spPr/>
    </dgm:pt>
    <dgm:pt modelId="{E6F35C65-F20A-45BB-B62E-F9490EEB614B}" type="pres">
      <dgm:prSet presAssocID="{A91CC1D3-691C-4F32-B447-123B9C9AB25D}" presName="composite" presStyleCnt="0"/>
      <dgm:spPr/>
    </dgm:pt>
    <dgm:pt modelId="{078703BA-0A20-4566-AFFC-97D3B6C87065}" type="pres">
      <dgm:prSet presAssocID="{A91CC1D3-691C-4F32-B447-123B9C9AB25D}" presName="bentUpArrow1" presStyleLbl="alignImgPlace1" presStyleIdx="1" presStyleCnt="3"/>
      <dgm:spPr/>
    </dgm:pt>
    <dgm:pt modelId="{B67E1CA5-7A04-4C5A-9BC9-660ABA798855}" type="pres">
      <dgm:prSet presAssocID="{A91CC1D3-691C-4F32-B447-123B9C9AB25D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CDC91429-07B7-4776-AE45-A53608A33EAF}" type="pres">
      <dgm:prSet presAssocID="{A91CC1D3-691C-4F32-B447-123B9C9AB25D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EBD0CEEF-5FB0-4BC1-B120-EE27AAAFEFD5}" type="pres">
      <dgm:prSet presAssocID="{923F28BD-97F9-4070-B5E7-27B4FD059840}" presName="sibTrans" presStyleCnt="0"/>
      <dgm:spPr/>
    </dgm:pt>
    <dgm:pt modelId="{513DB5EF-61B4-441D-AF44-55C90AC7E3A7}" type="pres">
      <dgm:prSet presAssocID="{AE5601F5-F0E5-4512-93BC-995F7565D561}" presName="composite" presStyleCnt="0"/>
      <dgm:spPr/>
    </dgm:pt>
    <dgm:pt modelId="{376E9814-89A5-4125-A4BC-E9EC80842258}" type="pres">
      <dgm:prSet presAssocID="{AE5601F5-F0E5-4512-93BC-995F7565D561}" presName="bentUpArrow1" presStyleLbl="alignImgPlace1" presStyleIdx="2" presStyleCnt="3"/>
      <dgm:spPr/>
    </dgm:pt>
    <dgm:pt modelId="{762543C7-D940-439E-BD86-9DFB82D8A9BA}" type="pres">
      <dgm:prSet presAssocID="{AE5601F5-F0E5-4512-93BC-995F7565D561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2F8F373-639A-4A30-A790-707170172868}" type="pres">
      <dgm:prSet presAssocID="{AE5601F5-F0E5-4512-93BC-995F7565D561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7E50F3A-DA6F-4FBC-8DBF-45F1C4547C81}" type="pres">
      <dgm:prSet presAssocID="{1B657DBE-13AB-4C3E-AFB2-B33FE28053FB}" presName="sibTrans" presStyleCnt="0"/>
      <dgm:spPr/>
    </dgm:pt>
    <dgm:pt modelId="{7348E0F0-D67A-4E2E-9B2B-91ABB6ABA2DF}" type="pres">
      <dgm:prSet presAssocID="{A228C801-A5F4-4DA0-912B-F0FAE9535AE0}" presName="composite" presStyleCnt="0"/>
      <dgm:spPr/>
    </dgm:pt>
    <dgm:pt modelId="{7B1EB319-6668-4225-BB80-2B3CA609238A}" type="pres">
      <dgm:prSet presAssocID="{A228C801-A5F4-4DA0-912B-F0FAE9535AE0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0566E11B-0CA4-4ADA-ACFD-E1215DD3C12A}" type="pres">
      <dgm:prSet presAssocID="{A228C801-A5F4-4DA0-912B-F0FAE9535AE0}" presName="FinalChildText" presStyleLbl="revTx" presStyleIdx="3" presStyleCnt="4" custScaleX="120040" custLinFactNeighborX="8129">
        <dgm:presLayoutVars>
          <dgm:chMax val="0"/>
          <dgm:chPref val="0"/>
          <dgm:bulletEnabled val="1"/>
        </dgm:presLayoutVars>
      </dgm:prSet>
      <dgm:spPr/>
    </dgm:pt>
  </dgm:ptLst>
  <dgm:cxnLst>
    <dgm:cxn modelId="{0E816909-615B-43E7-921E-9509DCE547C3}" type="presOf" srcId="{469EC7B6-2AE8-4584-BCB4-2C08FA2835BA}" destId="{0566E11B-0CA4-4ADA-ACFD-E1215DD3C12A}" srcOrd="0" destOrd="0" presId="urn:microsoft.com/office/officeart/2005/8/layout/StepDownProcess"/>
    <dgm:cxn modelId="{597F671E-3D6F-4781-9B86-B3E26F405B1D}" type="presOf" srcId="{9035DF09-A7E2-4275-B370-8F512C73279C}" destId="{0566E11B-0CA4-4ADA-ACFD-E1215DD3C12A}" srcOrd="0" destOrd="1" presId="urn:microsoft.com/office/officeart/2005/8/layout/StepDownProcess"/>
    <dgm:cxn modelId="{BC0F5922-67CA-4856-B92E-5567D060C0E3}" srcId="{AE5601F5-F0E5-4512-93BC-995F7565D561}" destId="{87213B44-BAFC-4191-A2EB-271EDAB75DD2}" srcOrd="1" destOrd="0" parTransId="{4BAAD6C2-074C-4038-895F-D5B047E0434D}" sibTransId="{8DB7F26B-F7E5-4CC2-96C4-62F0C2E48F88}"/>
    <dgm:cxn modelId="{56C00435-F0D8-4790-83B9-CF998BC361AF}" srcId="{A91CC1D3-691C-4F32-B447-123B9C9AB25D}" destId="{770178E2-1399-4944-AA3F-BDE825521901}" srcOrd="1" destOrd="0" parTransId="{82C9E584-A79F-4F64-B9C0-9A71888A3EF4}" sibTransId="{32F3E94D-7650-4A49-B52C-894761AF1C28}"/>
    <dgm:cxn modelId="{1D9C7645-6CDB-4E8F-AD46-5AE422C64527}" type="presOf" srcId="{770178E2-1399-4944-AA3F-BDE825521901}" destId="{CDC91429-07B7-4776-AE45-A53608A33EAF}" srcOrd="0" destOrd="1" presId="urn:microsoft.com/office/officeart/2005/8/layout/StepDownProcess"/>
    <dgm:cxn modelId="{B630A866-4A20-43C4-A28B-913FFF3782CF}" srcId="{AE5601F5-F0E5-4512-93BC-995F7565D561}" destId="{765117F6-E4FA-4A58-9590-729536CC1EA4}" srcOrd="0" destOrd="0" parTransId="{A414019D-0738-4594-BC1D-F534C74FF67F}" sibTransId="{7F70ADB3-AF72-4300-9B10-05D44DE766B9}"/>
    <dgm:cxn modelId="{17747647-CCD1-424C-A74F-9DED3AF19C7B}" type="presOf" srcId="{D56D64B6-E8D5-4CA9-9F4E-C8F25DDC66CD}" destId="{0566E11B-0CA4-4ADA-ACFD-E1215DD3C12A}" srcOrd="0" destOrd="2" presId="urn:microsoft.com/office/officeart/2005/8/layout/StepDownProcess"/>
    <dgm:cxn modelId="{21320D68-7A51-4A65-99F0-DC19D2702AEA}" type="presOf" srcId="{A228C801-A5F4-4DA0-912B-F0FAE9535AE0}" destId="{7B1EB319-6668-4225-BB80-2B3CA609238A}" srcOrd="0" destOrd="0" presId="urn:microsoft.com/office/officeart/2005/8/layout/StepDownProcess"/>
    <dgm:cxn modelId="{F7892E4D-933D-4415-85D7-2E8AEE625D67}" srcId="{6424292F-F730-4041-B936-FA9110D8ACEC}" destId="{EA956566-D4ED-4A53-B808-0893A51CB005}" srcOrd="0" destOrd="0" parTransId="{DD584F19-60C8-456D-8E71-CBEB4AF3ACE2}" sibTransId="{76FF3CCE-F8AD-4D22-80F7-EC740D4BD213}"/>
    <dgm:cxn modelId="{2367D451-74B2-4A0D-96E4-F905A3C0BD0D}" srcId="{8194CF2D-C0C0-452D-9EA6-29D4FCEDAE06}" destId="{6424292F-F730-4041-B936-FA9110D8ACEC}" srcOrd="0" destOrd="0" parTransId="{21D3CB7C-8B57-4978-B541-ACF9EED50B51}" sibTransId="{9E049D9D-89C7-4241-BABF-13AEEBBD4ED5}"/>
    <dgm:cxn modelId="{3D886259-CEC9-43A2-872C-6E0DE1CC0DDA}" srcId="{8194CF2D-C0C0-452D-9EA6-29D4FCEDAE06}" destId="{A91CC1D3-691C-4F32-B447-123B9C9AB25D}" srcOrd="1" destOrd="0" parTransId="{11B05EC3-BA8F-4ACB-927C-88AF14A7017F}" sibTransId="{923F28BD-97F9-4070-B5E7-27B4FD059840}"/>
    <dgm:cxn modelId="{D7DEC359-9E0F-4E6C-96DF-5C02BBAD17F6}" type="presOf" srcId="{00124971-88F6-4228-9082-75A3756C3B7D}" destId="{CDC91429-07B7-4776-AE45-A53608A33EAF}" srcOrd="0" destOrd="2" presId="urn:microsoft.com/office/officeart/2005/8/layout/StepDownProcess"/>
    <dgm:cxn modelId="{B580EA59-6CA8-4910-AFC4-DA738183B1F0}" type="presOf" srcId="{765117F6-E4FA-4A58-9590-729536CC1EA4}" destId="{12F8F373-639A-4A30-A790-707170172868}" srcOrd="0" destOrd="0" presId="urn:microsoft.com/office/officeart/2005/8/layout/StepDownProcess"/>
    <dgm:cxn modelId="{3BCFC57F-5B68-43E0-B89C-B2D09CF5BADC}" srcId="{A91CC1D3-691C-4F32-B447-123B9C9AB25D}" destId="{10728125-9281-4127-87C6-AFAB1B9D1017}" srcOrd="0" destOrd="0" parTransId="{D05AAF09-315D-47F5-9DBC-DBA30F787281}" sibTransId="{82865333-A261-4F90-BB0B-01607C8E0121}"/>
    <dgm:cxn modelId="{E6ED5180-9F5B-4691-8EFF-78A1BD2CB876}" type="presOf" srcId="{6424292F-F730-4041-B936-FA9110D8ACEC}" destId="{712C3786-24D1-425E-8F1C-5312DCEC2024}" srcOrd="0" destOrd="0" presId="urn:microsoft.com/office/officeart/2005/8/layout/StepDownProcess"/>
    <dgm:cxn modelId="{1B046A85-40F7-48F9-A4F4-36DE88608556}" srcId="{A228C801-A5F4-4DA0-912B-F0FAE9535AE0}" destId="{9035DF09-A7E2-4275-B370-8F512C73279C}" srcOrd="1" destOrd="0" parTransId="{B24CFFF0-BC5D-445C-A7F2-A3A64B63A72F}" sibTransId="{94E57802-A8F8-4034-A70A-D030F20945FB}"/>
    <dgm:cxn modelId="{4EC6C38A-B6B8-4A11-B68E-4D6300507D97}" type="presOf" srcId="{87213B44-BAFC-4191-A2EB-271EDAB75DD2}" destId="{12F8F373-639A-4A30-A790-707170172868}" srcOrd="0" destOrd="1" presId="urn:microsoft.com/office/officeart/2005/8/layout/StepDownProcess"/>
    <dgm:cxn modelId="{E26AEF8E-8F9E-4082-A6E9-3EB3AB19B603}" type="presOf" srcId="{10728125-9281-4127-87C6-AFAB1B9D1017}" destId="{CDC91429-07B7-4776-AE45-A53608A33EAF}" srcOrd="0" destOrd="0" presId="urn:microsoft.com/office/officeart/2005/8/layout/StepDownProcess"/>
    <dgm:cxn modelId="{A445D490-86FA-4DEC-BD4B-A11B3BC3D6DA}" srcId="{A228C801-A5F4-4DA0-912B-F0FAE9535AE0}" destId="{469EC7B6-2AE8-4584-BCB4-2C08FA2835BA}" srcOrd="0" destOrd="0" parTransId="{E9E88142-E765-42AC-8176-862EC93161F1}" sibTransId="{37366C76-28DF-4A7F-8BD2-06C95167568B}"/>
    <dgm:cxn modelId="{B112B991-193B-4C2F-A8C7-5C27B0555BCE}" type="presOf" srcId="{EA956566-D4ED-4A53-B808-0893A51CB005}" destId="{0F11FE78-17A9-4C11-8C13-E093485E72D9}" srcOrd="0" destOrd="0" presId="urn:microsoft.com/office/officeart/2005/8/layout/StepDownProcess"/>
    <dgm:cxn modelId="{E86F679B-4C71-45A4-AF88-668B7A516F1B}" srcId="{8194CF2D-C0C0-452D-9EA6-29D4FCEDAE06}" destId="{A228C801-A5F4-4DA0-912B-F0FAE9535AE0}" srcOrd="3" destOrd="0" parTransId="{52334E0F-73FB-41EA-BCD1-8E82466FE66F}" sibTransId="{0644370C-199F-444B-9C71-5F6CCADCC878}"/>
    <dgm:cxn modelId="{877F7CA4-BD98-4949-9B9B-8086678D16CA}" srcId="{8194CF2D-C0C0-452D-9EA6-29D4FCEDAE06}" destId="{AE5601F5-F0E5-4512-93BC-995F7565D561}" srcOrd="2" destOrd="0" parTransId="{C98BB16A-78FF-4319-90DE-D53337808C8B}" sibTransId="{1B657DBE-13AB-4C3E-AFB2-B33FE28053FB}"/>
    <dgm:cxn modelId="{CE0426A8-0DFE-488A-B5C9-278E04FA8BC5}" srcId="{A228C801-A5F4-4DA0-912B-F0FAE9535AE0}" destId="{D56D64B6-E8D5-4CA9-9F4E-C8F25DDC66CD}" srcOrd="2" destOrd="0" parTransId="{50283A5D-E7A8-4894-8641-EA93C9583187}" sibTransId="{D8F28005-83CD-457E-BACB-263E725C5268}"/>
    <dgm:cxn modelId="{6CFE89A9-F584-4EE2-9BAE-56BB98BDD7E7}" type="presOf" srcId="{8194CF2D-C0C0-452D-9EA6-29D4FCEDAE06}" destId="{E6B2A34A-DDD4-407E-9AF1-5F6E897E73DE}" srcOrd="0" destOrd="0" presId="urn:microsoft.com/office/officeart/2005/8/layout/StepDownProcess"/>
    <dgm:cxn modelId="{A299EBD5-126B-47FE-86DD-C804EA6CD5EE}" srcId="{A91CC1D3-691C-4F32-B447-123B9C9AB25D}" destId="{00124971-88F6-4228-9082-75A3756C3B7D}" srcOrd="2" destOrd="0" parTransId="{88F8BD7F-14F7-44FE-B55B-F7F4265CDC5B}" sibTransId="{9BCC4A9C-CFE6-4401-8CDE-CDD1648E77C5}"/>
    <dgm:cxn modelId="{D96B7CF3-1691-41E6-B191-162770D5CD55}" type="presOf" srcId="{A91CC1D3-691C-4F32-B447-123B9C9AB25D}" destId="{B67E1CA5-7A04-4C5A-9BC9-660ABA798855}" srcOrd="0" destOrd="0" presId="urn:microsoft.com/office/officeart/2005/8/layout/StepDownProcess"/>
    <dgm:cxn modelId="{1B0056F5-A185-41C4-92DB-2DFE5A843CFD}" type="presOf" srcId="{AE5601F5-F0E5-4512-93BC-995F7565D561}" destId="{762543C7-D940-439E-BD86-9DFB82D8A9BA}" srcOrd="0" destOrd="0" presId="urn:microsoft.com/office/officeart/2005/8/layout/StepDownProcess"/>
    <dgm:cxn modelId="{369E2BAB-9888-4D43-A34C-8AAE60E9D2FB}" type="presParOf" srcId="{E6B2A34A-DDD4-407E-9AF1-5F6E897E73DE}" destId="{7900FB00-1FEB-40BA-ABF5-7AD2B4DDE435}" srcOrd="0" destOrd="0" presId="urn:microsoft.com/office/officeart/2005/8/layout/StepDownProcess"/>
    <dgm:cxn modelId="{4690EAEC-D90F-484F-84D0-5D76F375826E}" type="presParOf" srcId="{7900FB00-1FEB-40BA-ABF5-7AD2B4DDE435}" destId="{002F182C-E0B3-446A-A9F2-A24725869F33}" srcOrd="0" destOrd="0" presId="urn:microsoft.com/office/officeart/2005/8/layout/StepDownProcess"/>
    <dgm:cxn modelId="{77893996-EC1A-443E-9F6B-5109354A085A}" type="presParOf" srcId="{7900FB00-1FEB-40BA-ABF5-7AD2B4DDE435}" destId="{712C3786-24D1-425E-8F1C-5312DCEC2024}" srcOrd="1" destOrd="0" presId="urn:microsoft.com/office/officeart/2005/8/layout/StepDownProcess"/>
    <dgm:cxn modelId="{3FEE85D3-D624-4190-83D0-8B89D4B3EDFA}" type="presParOf" srcId="{7900FB00-1FEB-40BA-ABF5-7AD2B4DDE435}" destId="{0F11FE78-17A9-4C11-8C13-E093485E72D9}" srcOrd="2" destOrd="0" presId="urn:microsoft.com/office/officeart/2005/8/layout/StepDownProcess"/>
    <dgm:cxn modelId="{7D856916-4F63-4B22-A1E8-2252EF8EBF52}" type="presParOf" srcId="{E6B2A34A-DDD4-407E-9AF1-5F6E897E73DE}" destId="{1E637831-A1EC-45C8-A3FF-432304635B1C}" srcOrd="1" destOrd="0" presId="urn:microsoft.com/office/officeart/2005/8/layout/StepDownProcess"/>
    <dgm:cxn modelId="{02036CE2-41BF-4680-9F60-1D4A533438D1}" type="presParOf" srcId="{E6B2A34A-DDD4-407E-9AF1-5F6E897E73DE}" destId="{E6F35C65-F20A-45BB-B62E-F9490EEB614B}" srcOrd="2" destOrd="0" presId="urn:microsoft.com/office/officeart/2005/8/layout/StepDownProcess"/>
    <dgm:cxn modelId="{41A3EFB0-A368-4339-87D7-B06DFD906728}" type="presParOf" srcId="{E6F35C65-F20A-45BB-B62E-F9490EEB614B}" destId="{078703BA-0A20-4566-AFFC-97D3B6C87065}" srcOrd="0" destOrd="0" presId="urn:microsoft.com/office/officeart/2005/8/layout/StepDownProcess"/>
    <dgm:cxn modelId="{3E4C43C4-EB7F-43E0-BA0E-3B5EF22E673D}" type="presParOf" srcId="{E6F35C65-F20A-45BB-B62E-F9490EEB614B}" destId="{B67E1CA5-7A04-4C5A-9BC9-660ABA798855}" srcOrd="1" destOrd="0" presId="urn:microsoft.com/office/officeart/2005/8/layout/StepDownProcess"/>
    <dgm:cxn modelId="{5A0E279A-5216-4124-83F3-9774D4014412}" type="presParOf" srcId="{E6F35C65-F20A-45BB-B62E-F9490EEB614B}" destId="{CDC91429-07B7-4776-AE45-A53608A33EAF}" srcOrd="2" destOrd="0" presId="urn:microsoft.com/office/officeart/2005/8/layout/StepDownProcess"/>
    <dgm:cxn modelId="{2C84A290-0ACD-4D66-981A-CCDBCFFD2D5B}" type="presParOf" srcId="{E6B2A34A-DDD4-407E-9AF1-5F6E897E73DE}" destId="{EBD0CEEF-5FB0-4BC1-B120-EE27AAAFEFD5}" srcOrd="3" destOrd="0" presId="urn:microsoft.com/office/officeart/2005/8/layout/StepDownProcess"/>
    <dgm:cxn modelId="{D6596567-53A8-4297-8C35-B28E8BF1EEB9}" type="presParOf" srcId="{E6B2A34A-DDD4-407E-9AF1-5F6E897E73DE}" destId="{513DB5EF-61B4-441D-AF44-55C90AC7E3A7}" srcOrd="4" destOrd="0" presId="urn:microsoft.com/office/officeart/2005/8/layout/StepDownProcess"/>
    <dgm:cxn modelId="{A67476E6-B943-4F2D-B042-2D0552C756C7}" type="presParOf" srcId="{513DB5EF-61B4-441D-AF44-55C90AC7E3A7}" destId="{376E9814-89A5-4125-A4BC-E9EC80842258}" srcOrd="0" destOrd="0" presId="urn:microsoft.com/office/officeart/2005/8/layout/StepDownProcess"/>
    <dgm:cxn modelId="{643BED49-F5D9-4C3D-9499-5281BDE6CB3E}" type="presParOf" srcId="{513DB5EF-61B4-441D-AF44-55C90AC7E3A7}" destId="{762543C7-D940-439E-BD86-9DFB82D8A9BA}" srcOrd="1" destOrd="0" presId="urn:microsoft.com/office/officeart/2005/8/layout/StepDownProcess"/>
    <dgm:cxn modelId="{6F44BB16-8793-4E64-AAC8-9FBE95FF83E5}" type="presParOf" srcId="{513DB5EF-61B4-441D-AF44-55C90AC7E3A7}" destId="{12F8F373-639A-4A30-A790-707170172868}" srcOrd="2" destOrd="0" presId="urn:microsoft.com/office/officeart/2005/8/layout/StepDownProcess"/>
    <dgm:cxn modelId="{B9DD0122-1661-4D50-8128-EF885514093A}" type="presParOf" srcId="{E6B2A34A-DDD4-407E-9AF1-5F6E897E73DE}" destId="{E7E50F3A-DA6F-4FBC-8DBF-45F1C4547C81}" srcOrd="5" destOrd="0" presId="urn:microsoft.com/office/officeart/2005/8/layout/StepDownProcess"/>
    <dgm:cxn modelId="{F20EE6AA-E2FF-4A00-9D3C-EBCA3747500B}" type="presParOf" srcId="{E6B2A34A-DDD4-407E-9AF1-5F6E897E73DE}" destId="{7348E0F0-D67A-4E2E-9B2B-91ABB6ABA2DF}" srcOrd="6" destOrd="0" presId="urn:microsoft.com/office/officeart/2005/8/layout/StepDownProcess"/>
    <dgm:cxn modelId="{D3A8C27A-0D50-465D-B61D-3BF29E557210}" type="presParOf" srcId="{7348E0F0-D67A-4E2E-9B2B-91ABB6ABA2DF}" destId="{7B1EB319-6668-4225-BB80-2B3CA609238A}" srcOrd="0" destOrd="0" presId="urn:microsoft.com/office/officeart/2005/8/layout/StepDownProcess"/>
    <dgm:cxn modelId="{711A8C6D-49BA-4E51-B8AF-8A482CFF05FF}" type="presParOf" srcId="{7348E0F0-D67A-4E2E-9B2B-91ABB6ABA2DF}" destId="{0566E11B-0CA4-4ADA-ACFD-E1215DD3C12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94CF2D-C0C0-452D-9EA6-29D4FCEDAE0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424292F-F730-4041-B936-FA9110D8ACEC}">
      <dgm:prSet phldrT="[Text]"/>
      <dgm:spPr>
        <a:solidFill>
          <a:schemeClr val="accent5"/>
        </a:solidFill>
      </dgm:spPr>
      <dgm:t>
        <a:bodyPr/>
        <a:lstStyle/>
        <a:p>
          <a:r>
            <a:rPr lang="de-DE" b="1" dirty="0">
              <a:solidFill>
                <a:schemeClr val="bg1"/>
              </a:solidFill>
            </a:rPr>
            <a:t>Ground Truth </a:t>
          </a:r>
          <a:r>
            <a:rPr lang="de-DE" b="1" dirty="0" err="1">
              <a:solidFill>
                <a:schemeClr val="bg1"/>
              </a:solidFill>
            </a:rPr>
            <a:t>Function</a:t>
          </a:r>
          <a:r>
            <a:rPr lang="de-DE" b="1" dirty="0">
              <a:solidFill>
                <a:schemeClr val="bg1"/>
              </a:solidFill>
            </a:rPr>
            <a:t> </a:t>
          </a:r>
          <a:r>
            <a:rPr lang="de-DE" b="1" dirty="0" err="1">
              <a:solidFill>
                <a:schemeClr val="bg1"/>
              </a:solidFill>
            </a:rPr>
            <a:t>Selection</a:t>
          </a:r>
          <a:endParaRPr lang="en-US" b="1" dirty="0">
            <a:solidFill>
              <a:schemeClr val="bg1"/>
            </a:solidFill>
          </a:endParaRPr>
        </a:p>
      </dgm:t>
    </dgm:pt>
    <dgm:pt modelId="{21D3CB7C-8B57-4978-B541-ACF9EED50B51}" type="parTrans" cxnId="{2367D451-74B2-4A0D-96E4-F905A3C0BD0D}">
      <dgm:prSet/>
      <dgm:spPr/>
      <dgm:t>
        <a:bodyPr/>
        <a:lstStyle/>
        <a:p>
          <a:endParaRPr lang="en-US"/>
        </a:p>
      </dgm:t>
    </dgm:pt>
    <dgm:pt modelId="{9E049D9D-89C7-4241-BABF-13AEEBBD4ED5}" type="sibTrans" cxnId="{2367D451-74B2-4A0D-96E4-F905A3C0BD0D}">
      <dgm:prSet/>
      <dgm:spPr/>
      <dgm:t>
        <a:bodyPr/>
        <a:lstStyle/>
        <a:p>
          <a:endParaRPr lang="en-US"/>
        </a:p>
      </dgm:t>
    </dgm:pt>
    <dgm:pt modelId="{EA956566-D4ED-4A53-B808-0893A51CB005}">
      <dgm:prSet phldrT="[Text]"/>
      <dgm:spPr/>
      <dgm:t>
        <a:bodyPr/>
        <a:lstStyle/>
        <a:p>
          <a:r>
            <a:rPr lang="de-DE"/>
            <a:t>BBOB (</a:t>
          </a:r>
          <a:r>
            <a:rPr lang="en-US" b="0" i="0"/>
            <a:t>Black-box Optimization Benchmarking)</a:t>
          </a:r>
          <a:r>
            <a:rPr lang="de-DE"/>
            <a:t> function suite</a:t>
          </a:r>
          <a:endParaRPr lang="en-US" dirty="0"/>
        </a:p>
      </dgm:t>
    </dgm:pt>
    <dgm:pt modelId="{DD584F19-60C8-456D-8E71-CBEB4AF3ACE2}" type="parTrans" cxnId="{F7892E4D-933D-4415-85D7-2E8AEE625D67}">
      <dgm:prSet/>
      <dgm:spPr/>
      <dgm:t>
        <a:bodyPr/>
        <a:lstStyle/>
        <a:p>
          <a:endParaRPr lang="en-US"/>
        </a:p>
      </dgm:t>
    </dgm:pt>
    <dgm:pt modelId="{76FF3CCE-F8AD-4D22-80F7-EC740D4BD213}" type="sibTrans" cxnId="{F7892E4D-933D-4415-85D7-2E8AEE625D67}">
      <dgm:prSet/>
      <dgm:spPr/>
      <dgm:t>
        <a:bodyPr/>
        <a:lstStyle/>
        <a:p>
          <a:endParaRPr lang="en-US"/>
        </a:p>
      </dgm:t>
    </dgm:pt>
    <dgm:pt modelId="{A91CC1D3-691C-4F32-B447-123B9C9AB25D}">
      <dgm:prSet phldrT="[Text]"/>
      <dgm:spPr/>
      <dgm:t>
        <a:bodyPr/>
        <a:lstStyle/>
        <a:p>
          <a:r>
            <a:rPr lang="de-DE" b="1" dirty="0"/>
            <a:t>Sampling</a:t>
          </a:r>
          <a:endParaRPr lang="en-US" b="1" dirty="0"/>
        </a:p>
      </dgm:t>
    </dgm:pt>
    <dgm:pt modelId="{11B05EC3-BA8F-4ACB-927C-88AF14A7017F}" type="parTrans" cxnId="{3D886259-CEC9-43A2-872C-6E0DE1CC0DDA}">
      <dgm:prSet/>
      <dgm:spPr/>
      <dgm:t>
        <a:bodyPr/>
        <a:lstStyle/>
        <a:p>
          <a:endParaRPr lang="en-US"/>
        </a:p>
      </dgm:t>
    </dgm:pt>
    <dgm:pt modelId="{923F28BD-97F9-4070-B5E7-27B4FD059840}" type="sibTrans" cxnId="{3D886259-CEC9-43A2-872C-6E0DE1CC0DDA}">
      <dgm:prSet/>
      <dgm:spPr/>
      <dgm:t>
        <a:bodyPr/>
        <a:lstStyle/>
        <a:p>
          <a:endParaRPr lang="en-US"/>
        </a:p>
      </dgm:t>
    </dgm:pt>
    <dgm:pt modelId="{10728125-9281-4127-87C6-AFAB1B9D1017}">
      <dgm:prSet phldrT="[Text]"/>
      <dgm:spPr/>
      <dgm:t>
        <a:bodyPr/>
        <a:lstStyle/>
        <a:p>
          <a:r>
            <a:rPr lang="de-DE"/>
            <a:t>Random</a:t>
          </a:r>
          <a:endParaRPr lang="en-US" dirty="0"/>
        </a:p>
      </dgm:t>
    </dgm:pt>
    <dgm:pt modelId="{D05AAF09-315D-47F5-9DBC-DBA30F787281}" type="parTrans" cxnId="{3BCFC57F-5B68-43E0-B89C-B2D09CF5BADC}">
      <dgm:prSet/>
      <dgm:spPr/>
      <dgm:t>
        <a:bodyPr/>
        <a:lstStyle/>
        <a:p>
          <a:endParaRPr lang="en-US"/>
        </a:p>
      </dgm:t>
    </dgm:pt>
    <dgm:pt modelId="{82865333-A261-4F90-BB0B-01607C8E0121}" type="sibTrans" cxnId="{3BCFC57F-5B68-43E0-B89C-B2D09CF5BADC}">
      <dgm:prSet/>
      <dgm:spPr/>
      <dgm:t>
        <a:bodyPr/>
        <a:lstStyle/>
        <a:p>
          <a:endParaRPr lang="en-US"/>
        </a:p>
      </dgm:t>
    </dgm:pt>
    <dgm:pt modelId="{AE5601F5-F0E5-4512-93BC-995F7565D561}">
      <dgm:prSet phldrT="[Text]"/>
      <dgm:spPr/>
      <dgm:t>
        <a:bodyPr/>
        <a:lstStyle/>
        <a:p>
          <a:r>
            <a:rPr lang="de-DE" b="1" dirty="0"/>
            <a:t>Model </a:t>
          </a:r>
          <a:r>
            <a:rPr lang="de-DE" b="1" dirty="0" err="1"/>
            <a:t>Selection</a:t>
          </a:r>
          <a:r>
            <a:rPr lang="de-DE" b="1" dirty="0"/>
            <a:t> &amp; Training</a:t>
          </a:r>
        </a:p>
      </dgm:t>
    </dgm:pt>
    <dgm:pt modelId="{C98BB16A-78FF-4319-90DE-D53337808C8B}" type="parTrans" cxnId="{877F7CA4-BD98-4949-9B9B-8086678D16CA}">
      <dgm:prSet/>
      <dgm:spPr/>
      <dgm:t>
        <a:bodyPr/>
        <a:lstStyle/>
        <a:p>
          <a:endParaRPr lang="en-US"/>
        </a:p>
      </dgm:t>
    </dgm:pt>
    <dgm:pt modelId="{1B657DBE-13AB-4C3E-AFB2-B33FE28053FB}" type="sibTrans" cxnId="{877F7CA4-BD98-4949-9B9B-8086678D16CA}">
      <dgm:prSet/>
      <dgm:spPr/>
      <dgm:t>
        <a:bodyPr/>
        <a:lstStyle/>
        <a:p>
          <a:endParaRPr lang="en-US"/>
        </a:p>
      </dgm:t>
    </dgm:pt>
    <dgm:pt modelId="{765117F6-E4FA-4A58-9590-729536CC1EA4}">
      <dgm:prSet phldrT="[Text]"/>
      <dgm:spPr/>
      <dgm:t>
        <a:bodyPr/>
        <a:lstStyle/>
        <a:p>
          <a:r>
            <a:rPr lang="de-DE"/>
            <a:t>Parameter Selection and Tunging</a:t>
          </a:r>
          <a:endParaRPr lang="en-US" dirty="0"/>
        </a:p>
      </dgm:t>
    </dgm:pt>
    <dgm:pt modelId="{A414019D-0738-4594-BC1D-F534C74FF67F}" type="parTrans" cxnId="{B630A866-4A20-43C4-A28B-913FFF3782CF}">
      <dgm:prSet/>
      <dgm:spPr/>
      <dgm:t>
        <a:bodyPr/>
        <a:lstStyle/>
        <a:p>
          <a:endParaRPr lang="en-US"/>
        </a:p>
      </dgm:t>
    </dgm:pt>
    <dgm:pt modelId="{7F70ADB3-AF72-4300-9B10-05D44DE766B9}" type="sibTrans" cxnId="{B630A866-4A20-43C4-A28B-913FFF3782CF}">
      <dgm:prSet/>
      <dgm:spPr/>
      <dgm:t>
        <a:bodyPr/>
        <a:lstStyle/>
        <a:p>
          <a:endParaRPr lang="en-US"/>
        </a:p>
      </dgm:t>
    </dgm:pt>
    <dgm:pt modelId="{A228C801-A5F4-4DA0-912B-F0FAE9535AE0}">
      <dgm:prSet phldrT="[Text]"/>
      <dgm:spPr/>
      <dgm:t>
        <a:bodyPr/>
        <a:lstStyle/>
        <a:p>
          <a:r>
            <a:rPr lang="de-DE" b="1" dirty="0"/>
            <a:t>Evaluation</a:t>
          </a:r>
          <a:endParaRPr lang="en-US" b="1" dirty="0"/>
        </a:p>
      </dgm:t>
    </dgm:pt>
    <dgm:pt modelId="{52334E0F-73FB-41EA-BCD1-8E82466FE66F}" type="parTrans" cxnId="{E86F679B-4C71-45A4-AF88-668B7A516F1B}">
      <dgm:prSet/>
      <dgm:spPr/>
      <dgm:t>
        <a:bodyPr/>
        <a:lstStyle/>
        <a:p>
          <a:endParaRPr lang="en-US"/>
        </a:p>
      </dgm:t>
    </dgm:pt>
    <dgm:pt modelId="{0644370C-199F-444B-9C71-5F6CCADCC878}" type="sibTrans" cxnId="{E86F679B-4C71-45A4-AF88-668B7A516F1B}">
      <dgm:prSet/>
      <dgm:spPr/>
      <dgm:t>
        <a:bodyPr/>
        <a:lstStyle/>
        <a:p>
          <a:endParaRPr lang="en-US"/>
        </a:p>
      </dgm:t>
    </dgm:pt>
    <dgm:pt modelId="{469EC7B6-2AE8-4584-BCB4-2C08FA2835BA}">
      <dgm:prSet phldrT="[Text]"/>
      <dgm:spPr/>
      <dgm:t>
        <a:bodyPr/>
        <a:lstStyle/>
        <a:p>
          <a:r>
            <a:rPr lang="de-DE"/>
            <a:t>Graphical (qualitative)</a:t>
          </a:r>
          <a:endParaRPr lang="en-US" dirty="0"/>
        </a:p>
      </dgm:t>
    </dgm:pt>
    <dgm:pt modelId="{E9E88142-E765-42AC-8176-862EC93161F1}" type="parTrans" cxnId="{A445D490-86FA-4DEC-BD4B-A11B3BC3D6DA}">
      <dgm:prSet/>
      <dgm:spPr/>
      <dgm:t>
        <a:bodyPr/>
        <a:lstStyle/>
        <a:p>
          <a:endParaRPr lang="en-US"/>
        </a:p>
      </dgm:t>
    </dgm:pt>
    <dgm:pt modelId="{37366C76-28DF-4A7F-8BD2-06C95167568B}" type="sibTrans" cxnId="{A445D490-86FA-4DEC-BD4B-A11B3BC3D6DA}">
      <dgm:prSet/>
      <dgm:spPr/>
      <dgm:t>
        <a:bodyPr/>
        <a:lstStyle/>
        <a:p>
          <a:endParaRPr lang="en-US"/>
        </a:p>
      </dgm:t>
    </dgm:pt>
    <dgm:pt modelId="{9035DF09-A7E2-4275-B370-8F512C73279C}">
      <dgm:prSet phldrT="[Text]"/>
      <dgm:spPr/>
      <dgm:t>
        <a:bodyPr/>
        <a:lstStyle/>
        <a:p>
          <a:r>
            <a:rPr lang="de-DE"/>
            <a:t>Metric-based (quantitative)</a:t>
          </a:r>
          <a:endParaRPr lang="en-US" dirty="0"/>
        </a:p>
      </dgm:t>
    </dgm:pt>
    <dgm:pt modelId="{B24CFFF0-BC5D-445C-A7F2-A3A64B63A72F}" type="parTrans" cxnId="{1B046A85-40F7-48F9-A4F4-36DE88608556}">
      <dgm:prSet/>
      <dgm:spPr/>
      <dgm:t>
        <a:bodyPr/>
        <a:lstStyle/>
        <a:p>
          <a:endParaRPr lang="en-US"/>
        </a:p>
      </dgm:t>
    </dgm:pt>
    <dgm:pt modelId="{94E57802-A8F8-4034-A70A-D030F20945FB}" type="sibTrans" cxnId="{1B046A85-40F7-48F9-A4F4-36DE88608556}">
      <dgm:prSet/>
      <dgm:spPr/>
      <dgm:t>
        <a:bodyPr/>
        <a:lstStyle/>
        <a:p>
          <a:endParaRPr lang="en-US"/>
        </a:p>
      </dgm:t>
    </dgm:pt>
    <dgm:pt modelId="{D56D64B6-E8D5-4CA9-9F4E-C8F25DDC66CD}">
      <dgm:prSet phldrT="[Text]"/>
      <dgm:spPr/>
      <dgm:t>
        <a:bodyPr/>
        <a:lstStyle/>
        <a:p>
          <a:r>
            <a:rPr lang="de-DE"/>
            <a:t>Optimization using different approaches (gradient, evolutionary, …)</a:t>
          </a:r>
          <a:endParaRPr lang="en-US" dirty="0"/>
        </a:p>
      </dgm:t>
    </dgm:pt>
    <dgm:pt modelId="{50283A5D-E7A8-4894-8641-EA93C9583187}" type="parTrans" cxnId="{CE0426A8-0DFE-488A-B5C9-278E04FA8BC5}">
      <dgm:prSet/>
      <dgm:spPr/>
      <dgm:t>
        <a:bodyPr/>
        <a:lstStyle/>
        <a:p>
          <a:endParaRPr lang="en-US"/>
        </a:p>
      </dgm:t>
    </dgm:pt>
    <dgm:pt modelId="{D8F28005-83CD-457E-BACB-263E725C5268}" type="sibTrans" cxnId="{CE0426A8-0DFE-488A-B5C9-278E04FA8BC5}">
      <dgm:prSet/>
      <dgm:spPr/>
      <dgm:t>
        <a:bodyPr/>
        <a:lstStyle/>
        <a:p>
          <a:endParaRPr lang="en-US"/>
        </a:p>
      </dgm:t>
    </dgm:pt>
    <dgm:pt modelId="{87213B44-BAFC-4191-A2EB-271EDAB75DD2}">
      <dgm:prSet phldrT="[Text]"/>
      <dgm:spPr/>
      <dgm:t>
        <a:bodyPr/>
        <a:lstStyle/>
        <a:p>
          <a:r>
            <a:rPr lang="de-DE"/>
            <a:t>Loss Definition (not distance-based) </a:t>
          </a:r>
          <a:endParaRPr lang="en-US" dirty="0"/>
        </a:p>
      </dgm:t>
    </dgm:pt>
    <dgm:pt modelId="{4BAAD6C2-074C-4038-895F-D5B047E0434D}" type="parTrans" cxnId="{BC0F5922-67CA-4856-B92E-5567D060C0E3}">
      <dgm:prSet/>
      <dgm:spPr/>
      <dgm:t>
        <a:bodyPr/>
        <a:lstStyle/>
        <a:p>
          <a:endParaRPr lang="en-US"/>
        </a:p>
      </dgm:t>
    </dgm:pt>
    <dgm:pt modelId="{8DB7F26B-F7E5-4CC2-96C4-62F0C2E48F88}" type="sibTrans" cxnId="{BC0F5922-67CA-4856-B92E-5567D060C0E3}">
      <dgm:prSet/>
      <dgm:spPr/>
      <dgm:t>
        <a:bodyPr/>
        <a:lstStyle/>
        <a:p>
          <a:endParaRPr lang="en-US"/>
        </a:p>
      </dgm:t>
    </dgm:pt>
    <dgm:pt modelId="{770178E2-1399-4944-AA3F-BDE825521901}">
      <dgm:prSet phldrT="[Text]"/>
      <dgm:spPr/>
      <dgm:t>
        <a:bodyPr/>
        <a:lstStyle/>
        <a:p>
          <a:r>
            <a:rPr lang="de-DE"/>
            <a:t>Optimization-Based</a:t>
          </a:r>
          <a:endParaRPr lang="en-US" dirty="0"/>
        </a:p>
      </dgm:t>
    </dgm:pt>
    <dgm:pt modelId="{82C9E584-A79F-4F64-B9C0-9A71888A3EF4}" type="parTrans" cxnId="{56C00435-F0D8-4790-83B9-CF998BC361AF}">
      <dgm:prSet/>
      <dgm:spPr/>
      <dgm:t>
        <a:bodyPr/>
        <a:lstStyle/>
        <a:p>
          <a:endParaRPr lang="en-US"/>
        </a:p>
      </dgm:t>
    </dgm:pt>
    <dgm:pt modelId="{32F3E94D-7650-4A49-B52C-894761AF1C28}" type="sibTrans" cxnId="{56C00435-F0D8-4790-83B9-CF998BC361AF}">
      <dgm:prSet/>
      <dgm:spPr/>
      <dgm:t>
        <a:bodyPr/>
        <a:lstStyle/>
        <a:p>
          <a:endParaRPr lang="en-US"/>
        </a:p>
      </dgm:t>
    </dgm:pt>
    <dgm:pt modelId="{00124971-88F6-4228-9082-75A3756C3B7D}">
      <dgm:prSet phldrT="[Text]"/>
      <dgm:spPr/>
      <dgm:t>
        <a:bodyPr/>
        <a:lstStyle/>
        <a:p>
          <a:endParaRPr lang="en-US" dirty="0"/>
        </a:p>
      </dgm:t>
    </dgm:pt>
    <dgm:pt modelId="{88F8BD7F-14F7-44FE-B55B-F7F4265CDC5B}" type="parTrans" cxnId="{A299EBD5-126B-47FE-86DD-C804EA6CD5EE}">
      <dgm:prSet/>
      <dgm:spPr/>
      <dgm:t>
        <a:bodyPr/>
        <a:lstStyle/>
        <a:p>
          <a:endParaRPr lang="en-US"/>
        </a:p>
      </dgm:t>
    </dgm:pt>
    <dgm:pt modelId="{9BCC4A9C-CFE6-4401-8CDE-CDD1648E77C5}" type="sibTrans" cxnId="{A299EBD5-126B-47FE-86DD-C804EA6CD5EE}">
      <dgm:prSet/>
      <dgm:spPr/>
      <dgm:t>
        <a:bodyPr/>
        <a:lstStyle/>
        <a:p>
          <a:endParaRPr lang="en-US"/>
        </a:p>
      </dgm:t>
    </dgm:pt>
    <dgm:pt modelId="{E6B2A34A-DDD4-407E-9AF1-5F6E897E73DE}" type="pres">
      <dgm:prSet presAssocID="{8194CF2D-C0C0-452D-9EA6-29D4FCEDAE06}" presName="rootnode" presStyleCnt="0">
        <dgm:presLayoutVars>
          <dgm:chMax/>
          <dgm:chPref/>
          <dgm:dir/>
          <dgm:animLvl val="lvl"/>
        </dgm:presLayoutVars>
      </dgm:prSet>
      <dgm:spPr/>
    </dgm:pt>
    <dgm:pt modelId="{7900FB00-1FEB-40BA-ABF5-7AD2B4DDE435}" type="pres">
      <dgm:prSet presAssocID="{6424292F-F730-4041-B936-FA9110D8ACEC}" presName="composite" presStyleCnt="0"/>
      <dgm:spPr/>
    </dgm:pt>
    <dgm:pt modelId="{002F182C-E0B3-446A-A9F2-A24725869F33}" type="pres">
      <dgm:prSet presAssocID="{6424292F-F730-4041-B936-FA9110D8ACEC}" presName="bentUpArrow1" presStyleLbl="alignImgPlace1" presStyleIdx="0" presStyleCnt="3"/>
      <dgm:spPr/>
    </dgm:pt>
    <dgm:pt modelId="{712C3786-24D1-425E-8F1C-5312DCEC2024}" type="pres">
      <dgm:prSet presAssocID="{6424292F-F730-4041-B936-FA9110D8ACEC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0F11FE78-17A9-4C11-8C13-E093485E72D9}" type="pres">
      <dgm:prSet presAssocID="{6424292F-F730-4041-B936-FA9110D8ACEC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1E637831-A1EC-45C8-A3FF-432304635B1C}" type="pres">
      <dgm:prSet presAssocID="{9E049D9D-89C7-4241-BABF-13AEEBBD4ED5}" presName="sibTrans" presStyleCnt="0"/>
      <dgm:spPr/>
    </dgm:pt>
    <dgm:pt modelId="{E6F35C65-F20A-45BB-B62E-F9490EEB614B}" type="pres">
      <dgm:prSet presAssocID="{A91CC1D3-691C-4F32-B447-123B9C9AB25D}" presName="composite" presStyleCnt="0"/>
      <dgm:spPr/>
    </dgm:pt>
    <dgm:pt modelId="{078703BA-0A20-4566-AFFC-97D3B6C87065}" type="pres">
      <dgm:prSet presAssocID="{A91CC1D3-691C-4F32-B447-123B9C9AB25D}" presName="bentUpArrow1" presStyleLbl="alignImgPlace1" presStyleIdx="1" presStyleCnt="3"/>
      <dgm:spPr/>
    </dgm:pt>
    <dgm:pt modelId="{B67E1CA5-7A04-4C5A-9BC9-660ABA798855}" type="pres">
      <dgm:prSet presAssocID="{A91CC1D3-691C-4F32-B447-123B9C9AB25D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CDC91429-07B7-4776-AE45-A53608A33EAF}" type="pres">
      <dgm:prSet presAssocID="{A91CC1D3-691C-4F32-B447-123B9C9AB25D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EBD0CEEF-5FB0-4BC1-B120-EE27AAAFEFD5}" type="pres">
      <dgm:prSet presAssocID="{923F28BD-97F9-4070-B5E7-27B4FD059840}" presName="sibTrans" presStyleCnt="0"/>
      <dgm:spPr/>
    </dgm:pt>
    <dgm:pt modelId="{513DB5EF-61B4-441D-AF44-55C90AC7E3A7}" type="pres">
      <dgm:prSet presAssocID="{AE5601F5-F0E5-4512-93BC-995F7565D561}" presName="composite" presStyleCnt="0"/>
      <dgm:spPr/>
    </dgm:pt>
    <dgm:pt modelId="{376E9814-89A5-4125-A4BC-E9EC80842258}" type="pres">
      <dgm:prSet presAssocID="{AE5601F5-F0E5-4512-93BC-995F7565D561}" presName="bentUpArrow1" presStyleLbl="alignImgPlace1" presStyleIdx="2" presStyleCnt="3"/>
      <dgm:spPr/>
    </dgm:pt>
    <dgm:pt modelId="{762543C7-D940-439E-BD86-9DFB82D8A9BA}" type="pres">
      <dgm:prSet presAssocID="{AE5601F5-F0E5-4512-93BC-995F7565D561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2F8F373-639A-4A30-A790-707170172868}" type="pres">
      <dgm:prSet presAssocID="{AE5601F5-F0E5-4512-93BC-995F7565D561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7E50F3A-DA6F-4FBC-8DBF-45F1C4547C81}" type="pres">
      <dgm:prSet presAssocID="{1B657DBE-13AB-4C3E-AFB2-B33FE28053FB}" presName="sibTrans" presStyleCnt="0"/>
      <dgm:spPr/>
    </dgm:pt>
    <dgm:pt modelId="{7348E0F0-D67A-4E2E-9B2B-91ABB6ABA2DF}" type="pres">
      <dgm:prSet presAssocID="{A228C801-A5F4-4DA0-912B-F0FAE9535AE0}" presName="composite" presStyleCnt="0"/>
      <dgm:spPr/>
    </dgm:pt>
    <dgm:pt modelId="{7B1EB319-6668-4225-BB80-2B3CA609238A}" type="pres">
      <dgm:prSet presAssocID="{A228C801-A5F4-4DA0-912B-F0FAE9535AE0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0566E11B-0CA4-4ADA-ACFD-E1215DD3C12A}" type="pres">
      <dgm:prSet presAssocID="{A228C801-A5F4-4DA0-912B-F0FAE9535AE0}" presName="FinalChildText" presStyleLbl="revTx" presStyleIdx="3" presStyleCnt="4" custScaleX="120040" custLinFactNeighborX="8129">
        <dgm:presLayoutVars>
          <dgm:chMax val="0"/>
          <dgm:chPref val="0"/>
          <dgm:bulletEnabled val="1"/>
        </dgm:presLayoutVars>
      </dgm:prSet>
      <dgm:spPr/>
    </dgm:pt>
  </dgm:ptLst>
  <dgm:cxnLst>
    <dgm:cxn modelId="{0E816909-615B-43E7-921E-9509DCE547C3}" type="presOf" srcId="{469EC7B6-2AE8-4584-BCB4-2C08FA2835BA}" destId="{0566E11B-0CA4-4ADA-ACFD-E1215DD3C12A}" srcOrd="0" destOrd="0" presId="urn:microsoft.com/office/officeart/2005/8/layout/StepDownProcess"/>
    <dgm:cxn modelId="{597F671E-3D6F-4781-9B86-B3E26F405B1D}" type="presOf" srcId="{9035DF09-A7E2-4275-B370-8F512C73279C}" destId="{0566E11B-0CA4-4ADA-ACFD-E1215DD3C12A}" srcOrd="0" destOrd="1" presId="urn:microsoft.com/office/officeart/2005/8/layout/StepDownProcess"/>
    <dgm:cxn modelId="{BC0F5922-67CA-4856-B92E-5567D060C0E3}" srcId="{AE5601F5-F0E5-4512-93BC-995F7565D561}" destId="{87213B44-BAFC-4191-A2EB-271EDAB75DD2}" srcOrd="1" destOrd="0" parTransId="{4BAAD6C2-074C-4038-895F-D5B047E0434D}" sibTransId="{8DB7F26B-F7E5-4CC2-96C4-62F0C2E48F88}"/>
    <dgm:cxn modelId="{56C00435-F0D8-4790-83B9-CF998BC361AF}" srcId="{A91CC1D3-691C-4F32-B447-123B9C9AB25D}" destId="{770178E2-1399-4944-AA3F-BDE825521901}" srcOrd="1" destOrd="0" parTransId="{82C9E584-A79F-4F64-B9C0-9A71888A3EF4}" sibTransId="{32F3E94D-7650-4A49-B52C-894761AF1C28}"/>
    <dgm:cxn modelId="{1D9C7645-6CDB-4E8F-AD46-5AE422C64527}" type="presOf" srcId="{770178E2-1399-4944-AA3F-BDE825521901}" destId="{CDC91429-07B7-4776-AE45-A53608A33EAF}" srcOrd="0" destOrd="1" presId="urn:microsoft.com/office/officeart/2005/8/layout/StepDownProcess"/>
    <dgm:cxn modelId="{B630A866-4A20-43C4-A28B-913FFF3782CF}" srcId="{AE5601F5-F0E5-4512-93BC-995F7565D561}" destId="{765117F6-E4FA-4A58-9590-729536CC1EA4}" srcOrd="0" destOrd="0" parTransId="{A414019D-0738-4594-BC1D-F534C74FF67F}" sibTransId="{7F70ADB3-AF72-4300-9B10-05D44DE766B9}"/>
    <dgm:cxn modelId="{17747647-CCD1-424C-A74F-9DED3AF19C7B}" type="presOf" srcId="{D56D64B6-E8D5-4CA9-9F4E-C8F25DDC66CD}" destId="{0566E11B-0CA4-4ADA-ACFD-E1215DD3C12A}" srcOrd="0" destOrd="2" presId="urn:microsoft.com/office/officeart/2005/8/layout/StepDownProcess"/>
    <dgm:cxn modelId="{21320D68-7A51-4A65-99F0-DC19D2702AEA}" type="presOf" srcId="{A228C801-A5F4-4DA0-912B-F0FAE9535AE0}" destId="{7B1EB319-6668-4225-BB80-2B3CA609238A}" srcOrd="0" destOrd="0" presId="urn:microsoft.com/office/officeart/2005/8/layout/StepDownProcess"/>
    <dgm:cxn modelId="{F7892E4D-933D-4415-85D7-2E8AEE625D67}" srcId="{6424292F-F730-4041-B936-FA9110D8ACEC}" destId="{EA956566-D4ED-4A53-B808-0893A51CB005}" srcOrd="0" destOrd="0" parTransId="{DD584F19-60C8-456D-8E71-CBEB4AF3ACE2}" sibTransId="{76FF3CCE-F8AD-4D22-80F7-EC740D4BD213}"/>
    <dgm:cxn modelId="{2367D451-74B2-4A0D-96E4-F905A3C0BD0D}" srcId="{8194CF2D-C0C0-452D-9EA6-29D4FCEDAE06}" destId="{6424292F-F730-4041-B936-FA9110D8ACEC}" srcOrd="0" destOrd="0" parTransId="{21D3CB7C-8B57-4978-B541-ACF9EED50B51}" sibTransId="{9E049D9D-89C7-4241-BABF-13AEEBBD4ED5}"/>
    <dgm:cxn modelId="{3D886259-CEC9-43A2-872C-6E0DE1CC0DDA}" srcId="{8194CF2D-C0C0-452D-9EA6-29D4FCEDAE06}" destId="{A91CC1D3-691C-4F32-B447-123B9C9AB25D}" srcOrd="1" destOrd="0" parTransId="{11B05EC3-BA8F-4ACB-927C-88AF14A7017F}" sibTransId="{923F28BD-97F9-4070-B5E7-27B4FD059840}"/>
    <dgm:cxn modelId="{D7DEC359-9E0F-4E6C-96DF-5C02BBAD17F6}" type="presOf" srcId="{00124971-88F6-4228-9082-75A3756C3B7D}" destId="{CDC91429-07B7-4776-AE45-A53608A33EAF}" srcOrd="0" destOrd="2" presId="urn:microsoft.com/office/officeart/2005/8/layout/StepDownProcess"/>
    <dgm:cxn modelId="{B580EA59-6CA8-4910-AFC4-DA738183B1F0}" type="presOf" srcId="{765117F6-E4FA-4A58-9590-729536CC1EA4}" destId="{12F8F373-639A-4A30-A790-707170172868}" srcOrd="0" destOrd="0" presId="urn:microsoft.com/office/officeart/2005/8/layout/StepDownProcess"/>
    <dgm:cxn modelId="{3BCFC57F-5B68-43E0-B89C-B2D09CF5BADC}" srcId="{A91CC1D3-691C-4F32-B447-123B9C9AB25D}" destId="{10728125-9281-4127-87C6-AFAB1B9D1017}" srcOrd="0" destOrd="0" parTransId="{D05AAF09-315D-47F5-9DBC-DBA30F787281}" sibTransId="{82865333-A261-4F90-BB0B-01607C8E0121}"/>
    <dgm:cxn modelId="{E6ED5180-9F5B-4691-8EFF-78A1BD2CB876}" type="presOf" srcId="{6424292F-F730-4041-B936-FA9110D8ACEC}" destId="{712C3786-24D1-425E-8F1C-5312DCEC2024}" srcOrd="0" destOrd="0" presId="urn:microsoft.com/office/officeart/2005/8/layout/StepDownProcess"/>
    <dgm:cxn modelId="{1B046A85-40F7-48F9-A4F4-36DE88608556}" srcId="{A228C801-A5F4-4DA0-912B-F0FAE9535AE0}" destId="{9035DF09-A7E2-4275-B370-8F512C73279C}" srcOrd="1" destOrd="0" parTransId="{B24CFFF0-BC5D-445C-A7F2-A3A64B63A72F}" sibTransId="{94E57802-A8F8-4034-A70A-D030F20945FB}"/>
    <dgm:cxn modelId="{4EC6C38A-B6B8-4A11-B68E-4D6300507D97}" type="presOf" srcId="{87213B44-BAFC-4191-A2EB-271EDAB75DD2}" destId="{12F8F373-639A-4A30-A790-707170172868}" srcOrd="0" destOrd="1" presId="urn:microsoft.com/office/officeart/2005/8/layout/StepDownProcess"/>
    <dgm:cxn modelId="{E26AEF8E-8F9E-4082-A6E9-3EB3AB19B603}" type="presOf" srcId="{10728125-9281-4127-87C6-AFAB1B9D1017}" destId="{CDC91429-07B7-4776-AE45-A53608A33EAF}" srcOrd="0" destOrd="0" presId="urn:microsoft.com/office/officeart/2005/8/layout/StepDownProcess"/>
    <dgm:cxn modelId="{A445D490-86FA-4DEC-BD4B-A11B3BC3D6DA}" srcId="{A228C801-A5F4-4DA0-912B-F0FAE9535AE0}" destId="{469EC7B6-2AE8-4584-BCB4-2C08FA2835BA}" srcOrd="0" destOrd="0" parTransId="{E9E88142-E765-42AC-8176-862EC93161F1}" sibTransId="{37366C76-28DF-4A7F-8BD2-06C95167568B}"/>
    <dgm:cxn modelId="{B112B991-193B-4C2F-A8C7-5C27B0555BCE}" type="presOf" srcId="{EA956566-D4ED-4A53-B808-0893A51CB005}" destId="{0F11FE78-17A9-4C11-8C13-E093485E72D9}" srcOrd="0" destOrd="0" presId="urn:microsoft.com/office/officeart/2005/8/layout/StepDownProcess"/>
    <dgm:cxn modelId="{E86F679B-4C71-45A4-AF88-668B7A516F1B}" srcId="{8194CF2D-C0C0-452D-9EA6-29D4FCEDAE06}" destId="{A228C801-A5F4-4DA0-912B-F0FAE9535AE0}" srcOrd="3" destOrd="0" parTransId="{52334E0F-73FB-41EA-BCD1-8E82466FE66F}" sibTransId="{0644370C-199F-444B-9C71-5F6CCADCC878}"/>
    <dgm:cxn modelId="{877F7CA4-BD98-4949-9B9B-8086678D16CA}" srcId="{8194CF2D-C0C0-452D-9EA6-29D4FCEDAE06}" destId="{AE5601F5-F0E5-4512-93BC-995F7565D561}" srcOrd="2" destOrd="0" parTransId="{C98BB16A-78FF-4319-90DE-D53337808C8B}" sibTransId="{1B657DBE-13AB-4C3E-AFB2-B33FE28053FB}"/>
    <dgm:cxn modelId="{CE0426A8-0DFE-488A-B5C9-278E04FA8BC5}" srcId="{A228C801-A5F4-4DA0-912B-F0FAE9535AE0}" destId="{D56D64B6-E8D5-4CA9-9F4E-C8F25DDC66CD}" srcOrd="2" destOrd="0" parTransId="{50283A5D-E7A8-4894-8641-EA93C9583187}" sibTransId="{D8F28005-83CD-457E-BACB-263E725C5268}"/>
    <dgm:cxn modelId="{6CFE89A9-F584-4EE2-9BAE-56BB98BDD7E7}" type="presOf" srcId="{8194CF2D-C0C0-452D-9EA6-29D4FCEDAE06}" destId="{E6B2A34A-DDD4-407E-9AF1-5F6E897E73DE}" srcOrd="0" destOrd="0" presId="urn:microsoft.com/office/officeart/2005/8/layout/StepDownProcess"/>
    <dgm:cxn modelId="{A299EBD5-126B-47FE-86DD-C804EA6CD5EE}" srcId="{A91CC1D3-691C-4F32-B447-123B9C9AB25D}" destId="{00124971-88F6-4228-9082-75A3756C3B7D}" srcOrd="2" destOrd="0" parTransId="{88F8BD7F-14F7-44FE-B55B-F7F4265CDC5B}" sibTransId="{9BCC4A9C-CFE6-4401-8CDE-CDD1648E77C5}"/>
    <dgm:cxn modelId="{D96B7CF3-1691-41E6-B191-162770D5CD55}" type="presOf" srcId="{A91CC1D3-691C-4F32-B447-123B9C9AB25D}" destId="{B67E1CA5-7A04-4C5A-9BC9-660ABA798855}" srcOrd="0" destOrd="0" presId="urn:microsoft.com/office/officeart/2005/8/layout/StepDownProcess"/>
    <dgm:cxn modelId="{1B0056F5-A185-41C4-92DB-2DFE5A843CFD}" type="presOf" srcId="{AE5601F5-F0E5-4512-93BC-995F7565D561}" destId="{762543C7-D940-439E-BD86-9DFB82D8A9BA}" srcOrd="0" destOrd="0" presId="urn:microsoft.com/office/officeart/2005/8/layout/StepDownProcess"/>
    <dgm:cxn modelId="{369E2BAB-9888-4D43-A34C-8AAE60E9D2FB}" type="presParOf" srcId="{E6B2A34A-DDD4-407E-9AF1-5F6E897E73DE}" destId="{7900FB00-1FEB-40BA-ABF5-7AD2B4DDE435}" srcOrd="0" destOrd="0" presId="urn:microsoft.com/office/officeart/2005/8/layout/StepDownProcess"/>
    <dgm:cxn modelId="{4690EAEC-D90F-484F-84D0-5D76F375826E}" type="presParOf" srcId="{7900FB00-1FEB-40BA-ABF5-7AD2B4DDE435}" destId="{002F182C-E0B3-446A-A9F2-A24725869F33}" srcOrd="0" destOrd="0" presId="urn:microsoft.com/office/officeart/2005/8/layout/StepDownProcess"/>
    <dgm:cxn modelId="{77893996-EC1A-443E-9F6B-5109354A085A}" type="presParOf" srcId="{7900FB00-1FEB-40BA-ABF5-7AD2B4DDE435}" destId="{712C3786-24D1-425E-8F1C-5312DCEC2024}" srcOrd="1" destOrd="0" presId="urn:microsoft.com/office/officeart/2005/8/layout/StepDownProcess"/>
    <dgm:cxn modelId="{3FEE85D3-D624-4190-83D0-8B89D4B3EDFA}" type="presParOf" srcId="{7900FB00-1FEB-40BA-ABF5-7AD2B4DDE435}" destId="{0F11FE78-17A9-4C11-8C13-E093485E72D9}" srcOrd="2" destOrd="0" presId="urn:microsoft.com/office/officeart/2005/8/layout/StepDownProcess"/>
    <dgm:cxn modelId="{7D856916-4F63-4B22-A1E8-2252EF8EBF52}" type="presParOf" srcId="{E6B2A34A-DDD4-407E-9AF1-5F6E897E73DE}" destId="{1E637831-A1EC-45C8-A3FF-432304635B1C}" srcOrd="1" destOrd="0" presId="urn:microsoft.com/office/officeart/2005/8/layout/StepDownProcess"/>
    <dgm:cxn modelId="{02036CE2-41BF-4680-9F60-1D4A533438D1}" type="presParOf" srcId="{E6B2A34A-DDD4-407E-9AF1-5F6E897E73DE}" destId="{E6F35C65-F20A-45BB-B62E-F9490EEB614B}" srcOrd="2" destOrd="0" presId="urn:microsoft.com/office/officeart/2005/8/layout/StepDownProcess"/>
    <dgm:cxn modelId="{41A3EFB0-A368-4339-87D7-B06DFD906728}" type="presParOf" srcId="{E6F35C65-F20A-45BB-B62E-F9490EEB614B}" destId="{078703BA-0A20-4566-AFFC-97D3B6C87065}" srcOrd="0" destOrd="0" presId="urn:microsoft.com/office/officeart/2005/8/layout/StepDownProcess"/>
    <dgm:cxn modelId="{3E4C43C4-EB7F-43E0-BA0E-3B5EF22E673D}" type="presParOf" srcId="{E6F35C65-F20A-45BB-B62E-F9490EEB614B}" destId="{B67E1CA5-7A04-4C5A-9BC9-660ABA798855}" srcOrd="1" destOrd="0" presId="urn:microsoft.com/office/officeart/2005/8/layout/StepDownProcess"/>
    <dgm:cxn modelId="{5A0E279A-5216-4124-83F3-9774D4014412}" type="presParOf" srcId="{E6F35C65-F20A-45BB-B62E-F9490EEB614B}" destId="{CDC91429-07B7-4776-AE45-A53608A33EAF}" srcOrd="2" destOrd="0" presId="urn:microsoft.com/office/officeart/2005/8/layout/StepDownProcess"/>
    <dgm:cxn modelId="{2C84A290-0ACD-4D66-981A-CCDBCFFD2D5B}" type="presParOf" srcId="{E6B2A34A-DDD4-407E-9AF1-5F6E897E73DE}" destId="{EBD0CEEF-5FB0-4BC1-B120-EE27AAAFEFD5}" srcOrd="3" destOrd="0" presId="urn:microsoft.com/office/officeart/2005/8/layout/StepDownProcess"/>
    <dgm:cxn modelId="{D6596567-53A8-4297-8C35-B28E8BF1EEB9}" type="presParOf" srcId="{E6B2A34A-DDD4-407E-9AF1-5F6E897E73DE}" destId="{513DB5EF-61B4-441D-AF44-55C90AC7E3A7}" srcOrd="4" destOrd="0" presId="urn:microsoft.com/office/officeart/2005/8/layout/StepDownProcess"/>
    <dgm:cxn modelId="{A67476E6-B943-4F2D-B042-2D0552C756C7}" type="presParOf" srcId="{513DB5EF-61B4-441D-AF44-55C90AC7E3A7}" destId="{376E9814-89A5-4125-A4BC-E9EC80842258}" srcOrd="0" destOrd="0" presId="urn:microsoft.com/office/officeart/2005/8/layout/StepDownProcess"/>
    <dgm:cxn modelId="{643BED49-F5D9-4C3D-9499-5281BDE6CB3E}" type="presParOf" srcId="{513DB5EF-61B4-441D-AF44-55C90AC7E3A7}" destId="{762543C7-D940-439E-BD86-9DFB82D8A9BA}" srcOrd="1" destOrd="0" presId="urn:microsoft.com/office/officeart/2005/8/layout/StepDownProcess"/>
    <dgm:cxn modelId="{6F44BB16-8793-4E64-AAC8-9FBE95FF83E5}" type="presParOf" srcId="{513DB5EF-61B4-441D-AF44-55C90AC7E3A7}" destId="{12F8F373-639A-4A30-A790-707170172868}" srcOrd="2" destOrd="0" presId="urn:microsoft.com/office/officeart/2005/8/layout/StepDownProcess"/>
    <dgm:cxn modelId="{B9DD0122-1661-4D50-8128-EF885514093A}" type="presParOf" srcId="{E6B2A34A-DDD4-407E-9AF1-5F6E897E73DE}" destId="{E7E50F3A-DA6F-4FBC-8DBF-45F1C4547C81}" srcOrd="5" destOrd="0" presId="urn:microsoft.com/office/officeart/2005/8/layout/StepDownProcess"/>
    <dgm:cxn modelId="{F20EE6AA-E2FF-4A00-9D3C-EBCA3747500B}" type="presParOf" srcId="{E6B2A34A-DDD4-407E-9AF1-5F6E897E73DE}" destId="{7348E0F0-D67A-4E2E-9B2B-91ABB6ABA2DF}" srcOrd="6" destOrd="0" presId="urn:microsoft.com/office/officeart/2005/8/layout/StepDownProcess"/>
    <dgm:cxn modelId="{D3A8C27A-0D50-465D-B61D-3BF29E557210}" type="presParOf" srcId="{7348E0F0-D67A-4E2E-9B2B-91ABB6ABA2DF}" destId="{7B1EB319-6668-4225-BB80-2B3CA609238A}" srcOrd="0" destOrd="0" presId="urn:microsoft.com/office/officeart/2005/8/layout/StepDownProcess"/>
    <dgm:cxn modelId="{711A8C6D-49BA-4E51-B8AF-8A482CFF05FF}" type="presParOf" srcId="{7348E0F0-D67A-4E2E-9B2B-91ABB6ABA2DF}" destId="{0566E11B-0CA4-4ADA-ACFD-E1215DD3C12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94CF2D-C0C0-452D-9EA6-29D4FCEDAE0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424292F-F730-4041-B936-FA9110D8ACEC}">
      <dgm:prSet phldrT="[Text]"/>
      <dgm:spPr>
        <a:noFill/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Ground Truth </a:t>
          </a:r>
          <a:r>
            <a:rPr lang="de-DE" b="1" dirty="0" err="1">
              <a:solidFill>
                <a:schemeClr val="tx1"/>
              </a:solidFill>
            </a:rPr>
            <a:t>Function</a:t>
          </a:r>
          <a:r>
            <a:rPr lang="de-DE" b="1" dirty="0">
              <a:solidFill>
                <a:schemeClr val="tx1"/>
              </a:solidFill>
            </a:rPr>
            <a:t> </a:t>
          </a:r>
          <a:r>
            <a:rPr lang="de-DE" b="1" dirty="0" err="1">
              <a:solidFill>
                <a:schemeClr val="tx1"/>
              </a:solidFill>
            </a:rPr>
            <a:t>Selection</a:t>
          </a:r>
          <a:endParaRPr lang="en-US" b="1" dirty="0">
            <a:solidFill>
              <a:schemeClr val="tx1"/>
            </a:solidFill>
          </a:endParaRPr>
        </a:p>
      </dgm:t>
    </dgm:pt>
    <dgm:pt modelId="{21D3CB7C-8B57-4978-B541-ACF9EED50B51}" type="parTrans" cxnId="{2367D451-74B2-4A0D-96E4-F905A3C0BD0D}">
      <dgm:prSet/>
      <dgm:spPr/>
      <dgm:t>
        <a:bodyPr/>
        <a:lstStyle/>
        <a:p>
          <a:endParaRPr lang="en-US"/>
        </a:p>
      </dgm:t>
    </dgm:pt>
    <dgm:pt modelId="{9E049D9D-89C7-4241-BABF-13AEEBBD4ED5}" type="sibTrans" cxnId="{2367D451-74B2-4A0D-96E4-F905A3C0BD0D}">
      <dgm:prSet/>
      <dgm:spPr/>
      <dgm:t>
        <a:bodyPr/>
        <a:lstStyle/>
        <a:p>
          <a:endParaRPr lang="en-US"/>
        </a:p>
      </dgm:t>
    </dgm:pt>
    <dgm:pt modelId="{EA956566-D4ED-4A53-B808-0893A51CB005}">
      <dgm:prSet phldrT="[Text]"/>
      <dgm:spPr/>
      <dgm:t>
        <a:bodyPr/>
        <a:lstStyle/>
        <a:p>
          <a:r>
            <a:rPr lang="de-DE"/>
            <a:t>BBOB (</a:t>
          </a:r>
          <a:r>
            <a:rPr lang="en-US" b="0" i="0"/>
            <a:t>Black-box Optimization Benchmarking)</a:t>
          </a:r>
          <a:r>
            <a:rPr lang="de-DE"/>
            <a:t> function suite</a:t>
          </a:r>
          <a:endParaRPr lang="en-US" dirty="0"/>
        </a:p>
      </dgm:t>
    </dgm:pt>
    <dgm:pt modelId="{DD584F19-60C8-456D-8E71-CBEB4AF3ACE2}" type="parTrans" cxnId="{F7892E4D-933D-4415-85D7-2E8AEE625D67}">
      <dgm:prSet/>
      <dgm:spPr/>
      <dgm:t>
        <a:bodyPr/>
        <a:lstStyle/>
        <a:p>
          <a:endParaRPr lang="en-US"/>
        </a:p>
      </dgm:t>
    </dgm:pt>
    <dgm:pt modelId="{76FF3CCE-F8AD-4D22-80F7-EC740D4BD213}" type="sibTrans" cxnId="{F7892E4D-933D-4415-85D7-2E8AEE625D67}">
      <dgm:prSet/>
      <dgm:spPr/>
      <dgm:t>
        <a:bodyPr/>
        <a:lstStyle/>
        <a:p>
          <a:endParaRPr lang="en-US"/>
        </a:p>
      </dgm:t>
    </dgm:pt>
    <dgm:pt modelId="{A91CC1D3-691C-4F32-B447-123B9C9AB25D}">
      <dgm:prSet phldrT="[Text]"/>
      <dgm:spPr>
        <a:solidFill>
          <a:srgbClr val="00FFCC"/>
        </a:solidFill>
      </dgm:spPr>
      <dgm:t>
        <a:bodyPr/>
        <a:lstStyle/>
        <a:p>
          <a:r>
            <a:rPr lang="de-DE" b="1" dirty="0">
              <a:solidFill>
                <a:schemeClr val="bg1"/>
              </a:solidFill>
            </a:rPr>
            <a:t>Sampling</a:t>
          </a:r>
          <a:endParaRPr lang="en-US" b="1" dirty="0">
            <a:solidFill>
              <a:schemeClr val="bg1"/>
            </a:solidFill>
          </a:endParaRPr>
        </a:p>
      </dgm:t>
    </dgm:pt>
    <dgm:pt modelId="{11B05EC3-BA8F-4ACB-927C-88AF14A7017F}" type="parTrans" cxnId="{3D886259-CEC9-43A2-872C-6E0DE1CC0DDA}">
      <dgm:prSet/>
      <dgm:spPr/>
      <dgm:t>
        <a:bodyPr/>
        <a:lstStyle/>
        <a:p>
          <a:endParaRPr lang="en-US"/>
        </a:p>
      </dgm:t>
    </dgm:pt>
    <dgm:pt modelId="{923F28BD-97F9-4070-B5E7-27B4FD059840}" type="sibTrans" cxnId="{3D886259-CEC9-43A2-872C-6E0DE1CC0DDA}">
      <dgm:prSet/>
      <dgm:spPr/>
      <dgm:t>
        <a:bodyPr/>
        <a:lstStyle/>
        <a:p>
          <a:endParaRPr lang="en-US"/>
        </a:p>
      </dgm:t>
    </dgm:pt>
    <dgm:pt modelId="{10728125-9281-4127-87C6-AFAB1B9D1017}">
      <dgm:prSet phldrT="[Text]"/>
      <dgm:spPr/>
      <dgm:t>
        <a:bodyPr/>
        <a:lstStyle/>
        <a:p>
          <a:r>
            <a:rPr lang="de-DE"/>
            <a:t>Random</a:t>
          </a:r>
          <a:endParaRPr lang="en-US" dirty="0"/>
        </a:p>
      </dgm:t>
    </dgm:pt>
    <dgm:pt modelId="{D05AAF09-315D-47F5-9DBC-DBA30F787281}" type="parTrans" cxnId="{3BCFC57F-5B68-43E0-B89C-B2D09CF5BADC}">
      <dgm:prSet/>
      <dgm:spPr/>
      <dgm:t>
        <a:bodyPr/>
        <a:lstStyle/>
        <a:p>
          <a:endParaRPr lang="en-US"/>
        </a:p>
      </dgm:t>
    </dgm:pt>
    <dgm:pt modelId="{82865333-A261-4F90-BB0B-01607C8E0121}" type="sibTrans" cxnId="{3BCFC57F-5B68-43E0-B89C-B2D09CF5BADC}">
      <dgm:prSet/>
      <dgm:spPr/>
      <dgm:t>
        <a:bodyPr/>
        <a:lstStyle/>
        <a:p>
          <a:endParaRPr lang="en-US"/>
        </a:p>
      </dgm:t>
    </dgm:pt>
    <dgm:pt modelId="{AE5601F5-F0E5-4512-93BC-995F7565D561}">
      <dgm:prSet phldrT="[Text]"/>
      <dgm:spPr/>
      <dgm:t>
        <a:bodyPr/>
        <a:lstStyle/>
        <a:p>
          <a:r>
            <a:rPr lang="de-DE" b="1" dirty="0"/>
            <a:t>Model </a:t>
          </a:r>
          <a:r>
            <a:rPr lang="de-DE" b="1" dirty="0" err="1"/>
            <a:t>Selection</a:t>
          </a:r>
          <a:r>
            <a:rPr lang="de-DE" b="1" dirty="0"/>
            <a:t> &amp; Training</a:t>
          </a:r>
        </a:p>
      </dgm:t>
    </dgm:pt>
    <dgm:pt modelId="{C98BB16A-78FF-4319-90DE-D53337808C8B}" type="parTrans" cxnId="{877F7CA4-BD98-4949-9B9B-8086678D16CA}">
      <dgm:prSet/>
      <dgm:spPr/>
      <dgm:t>
        <a:bodyPr/>
        <a:lstStyle/>
        <a:p>
          <a:endParaRPr lang="en-US"/>
        </a:p>
      </dgm:t>
    </dgm:pt>
    <dgm:pt modelId="{1B657DBE-13AB-4C3E-AFB2-B33FE28053FB}" type="sibTrans" cxnId="{877F7CA4-BD98-4949-9B9B-8086678D16CA}">
      <dgm:prSet/>
      <dgm:spPr/>
      <dgm:t>
        <a:bodyPr/>
        <a:lstStyle/>
        <a:p>
          <a:endParaRPr lang="en-US"/>
        </a:p>
      </dgm:t>
    </dgm:pt>
    <dgm:pt modelId="{765117F6-E4FA-4A58-9590-729536CC1EA4}">
      <dgm:prSet phldrT="[Text]"/>
      <dgm:spPr/>
      <dgm:t>
        <a:bodyPr/>
        <a:lstStyle/>
        <a:p>
          <a:r>
            <a:rPr lang="de-DE"/>
            <a:t>Parameter Selection and Tunging</a:t>
          </a:r>
          <a:endParaRPr lang="en-US" dirty="0"/>
        </a:p>
      </dgm:t>
    </dgm:pt>
    <dgm:pt modelId="{A414019D-0738-4594-BC1D-F534C74FF67F}" type="parTrans" cxnId="{B630A866-4A20-43C4-A28B-913FFF3782CF}">
      <dgm:prSet/>
      <dgm:spPr/>
      <dgm:t>
        <a:bodyPr/>
        <a:lstStyle/>
        <a:p>
          <a:endParaRPr lang="en-US"/>
        </a:p>
      </dgm:t>
    </dgm:pt>
    <dgm:pt modelId="{7F70ADB3-AF72-4300-9B10-05D44DE766B9}" type="sibTrans" cxnId="{B630A866-4A20-43C4-A28B-913FFF3782CF}">
      <dgm:prSet/>
      <dgm:spPr/>
      <dgm:t>
        <a:bodyPr/>
        <a:lstStyle/>
        <a:p>
          <a:endParaRPr lang="en-US"/>
        </a:p>
      </dgm:t>
    </dgm:pt>
    <dgm:pt modelId="{A228C801-A5F4-4DA0-912B-F0FAE9535AE0}">
      <dgm:prSet phldrT="[Text]"/>
      <dgm:spPr/>
      <dgm:t>
        <a:bodyPr/>
        <a:lstStyle/>
        <a:p>
          <a:r>
            <a:rPr lang="de-DE" b="1" dirty="0"/>
            <a:t>Evaluation</a:t>
          </a:r>
          <a:endParaRPr lang="en-US" b="1" dirty="0"/>
        </a:p>
      </dgm:t>
    </dgm:pt>
    <dgm:pt modelId="{52334E0F-73FB-41EA-BCD1-8E82466FE66F}" type="parTrans" cxnId="{E86F679B-4C71-45A4-AF88-668B7A516F1B}">
      <dgm:prSet/>
      <dgm:spPr/>
      <dgm:t>
        <a:bodyPr/>
        <a:lstStyle/>
        <a:p>
          <a:endParaRPr lang="en-US"/>
        </a:p>
      </dgm:t>
    </dgm:pt>
    <dgm:pt modelId="{0644370C-199F-444B-9C71-5F6CCADCC878}" type="sibTrans" cxnId="{E86F679B-4C71-45A4-AF88-668B7A516F1B}">
      <dgm:prSet/>
      <dgm:spPr/>
      <dgm:t>
        <a:bodyPr/>
        <a:lstStyle/>
        <a:p>
          <a:endParaRPr lang="en-US"/>
        </a:p>
      </dgm:t>
    </dgm:pt>
    <dgm:pt modelId="{469EC7B6-2AE8-4584-BCB4-2C08FA2835BA}">
      <dgm:prSet phldrT="[Text]"/>
      <dgm:spPr/>
      <dgm:t>
        <a:bodyPr/>
        <a:lstStyle/>
        <a:p>
          <a:r>
            <a:rPr lang="de-DE"/>
            <a:t>Graphical (qualitative)</a:t>
          </a:r>
          <a:endParaRPr lang="en-US" dirty="0"/>
        </a:p>
      </dgm:t>
    </dgm:pt>
    <dgm:pt modelId="{E9E88142-E765-42AC-8176-862EC93161F1}" type="parTrans" cxnId="{A445D490-86FA-4DEC-BD4B-A11B3BC3D6DA}">
      <dgm:prSet/>
      <dgm:spPr/>
      <dgm:t>
        <a:bodyPr/>
        <a:lstStyle/>
        <a:p>
          <a:endParaRPr lang="en-US"/>
        </a:p>
      </dgm:t>
    </dgm:pt>
    <dgm:pt modelId="{37366C76-28DF-4A7F-8BD2-06C95167568B}" type="sibTrans" cxnId="{A445D490-86FA-4DEC-BD4B-A11B3BC3D6DA}">
      <dgm:prSet/>
      <dgm:spPr/>
      <dgm:t>
        <a:bodyPr/>
        <a:lstStyle/>
        <a:p>
          <a:endParaRPr lang="en-US"/>
        </a:p>
      </dgm:t>
    </dgm:pt>
    <dgm:pt modelId="{9035DF09-A7E2-4275-B370-8F512C73279C}">
      <dgm:prSet phldrT="[Text]"/>
      <dgm:spPr/>
      <dgm:t>
        <a:bodyPr/>
        <a:lstStyle/>
        <a:p>
          <a:r>
            <a:rPr lang="de-DE"/>
            <a:t>Metric-based (quantitative)</a:t>
          </a:r>
          <a:endParaRPr lang="en-US" dirty="0"/>
        </a:p>
      </dgm:t>
    </dgm:pt>
    <dgm:pt modelId="{B24CFFF0-BC5D-445C-A7F2-A3A64B63A72F}" type="parTrans" cxnId="{1B046A85-40F7-48F9-A4F4-36DE88608556}">
      <dgm:prSet/>
      <dgm:spPr/>
      <dgm:t>
        <a:bodyPr/>
        <a:lstStyle/>
        <a:p>
          <a:endParaRPr lang="en-US"/>
        </a:p>
      </dgm:t>
    </dgm:pt>
    <dgm:pt modelId="{94E57802-A8F8-4034-A70A-D030F20945FB}" type="sibTrans" cxnId="{1B046A85-40F7-48F9-A4F4-36DE88608556}">
      <dgm:prSet/>
      <dgm:spPr/>
      <dgm:t>
        <a:bodyPr/>
        <a:lstStyle/>
        <a:p>
          <a:endParaRPr lang="en-US"/>
        </a:p>
      </dgm:t>
    </dgm:pt>
    <dgm:pt modelId="{D56D64B6-E8D5-4CA9-9F4E-C8F25DDC66CD}">
      <dgm:prSet phldrT="[Text]"/>
      <dgm:spPr/>
      <dgm:t>
        <a:bodyPr/>
        <a:lstStyle/>
        <a:p>
          <a:r>
            <a:rPr lang="de-DE"/>
            <a:t>Optimization using different approaches (gradient, evolutionary, …)</a:t>
          </a:r>
          <a:endParaRPr lang="en-US" dirty="0"/>
        </a:p>
      </dgm:t>
    </dgm:pt>
    <dgm:pt modelId="{50283A5D-E7A8-4894-8641-EA93C9583187}" type="parTrans" cxnId="{CE0426A8-0DFE-488A-B5C9-278E04FA8BC5}">
      <dgm:prSet/>
      <dgm:spPr/>
      <dgm:t>
        <a:bodyPr/>
        <a:lstStyle/>
        <a:p>
          <a:endParaRPr lang="en-US"/>
        </a:p>
      </dgm:t>
    </dgm:pt>
    <dgm:pt modelId="{D8F28005-83CD-457E-BACB-263E725C5268}" type="sibTrans" cxnId="{CE0426A8-0DFE-488A-B5C9-278E04FA8BC5}">
      <dgm:prSet/>
      <dgm:spPr/>
      <dgm:t>
        <a:bodyPr/>
        <a:lstStyle/>
        <a:p>
          <a:endParaRPr lang="en-US"/>
        </a:p>
      </dgm:t>
    </dgm:pt>
    <dgm:pt modelId="{87213B44-BAFC-4191-A2EB-271EDAB75DD2}">
      <dgm:prSet phldrT="[Text]"/>
      <dgm:spPr/>
      <dgm:t>
        <a:bodyPr/>
        <a:lstStyle/>
        <a:p>
          <a:r>
            <a:rPr lang="de-DE"/>
            <a:t>Loss Definition (not distance-based) </a:t>
          </a:r>
          <a:endParaRPr lang="en-US" dirty="0"/>
        </a:p>
      </dgm:t>
    </dgm:pt>
    <dgm:pt modelId="{4BAAD6C2-074C-4038-895F-D5B047E0434D}" type="parTrans" cxnId="{BC0F5922-67CA-4856-B92E-5567D060C0E3}">
      <dgm:prSet/>
      <dgm:spPr/>
      <dgm:t>
        <a:bodyPr/>
        <a:lstStyle/>
        <a:p>
          <a:endParaRPr lang="en-US"/>
        </a:p>
      </dgm:t>
    </dgm:pt>
    <dgm:pt modelId="{8DB7F26B-F7E5-4CC2-96C4-62F0C2E48F88}" type="sibTrans" cxnId="{BC0F5922-67CA-4856-B92E-5567D060C0E3}">
      <dgm:prSet/>
      <dgm:spPr/>
      <dgm:t>
        <a:bodyPr/>
        <a:lstStyle/>
        <a:p>
          <a:endParaRPr lang="en-US"/>
        </a:p>
      </dgm:t>
    </dgm:pt>
    <dgm:pt modelId="{770178E2-1399-4944-AA3F-BDE825521901}">
      <dgm:prSet phldrT="[Text]"/>
      <dgm:spPr/>
      <dgm:t>
        <a:bodyPr/>
        <a:lstStyle/>
        <a:p>
          <a:r>
            <a:rPr lang="de-DE"/>
            <a:t>Optimization-Based</a:t>
          </a:r>
          <a:endParaRPr lang="en-US" dirty="0"/>
        </a:p>
      </dgm:t>
    </dgm:pt>
    <dgm:pt modelId="{82C9E584-A79F-4F64-B9C0-9A71888A3EF4}" type="parTrans" cxnId="{56C00435-F0D8-4790-83B9-CF998BC361AF}">
      <dgm:prSet/>
      <dgm:spPr/>
      <dgm:t>
        <a:bodyPr/>
        <a:lstStyle/>
        <a:p>
          <a:endParaRPr lang="en-US"/>
        </a:p>
      </dgm:t>
    </dgm:pt>
    <dgm:pt modelId="{32F3E94D-7650-4A49-B52C-894761AF1C28}" type="sibTrans" cxnId="{56C00435-F0D8-4790-83B9-CF998BC361AF}">
      <dgm:prSet/>
      <dgm:spPr/>
      <dgm:t>
        <a:bodyPr/>
        <a:lstStyle/>
        <a:p>
          <a:endParaRPr lang="en-US"/>
        </a:p>
      </dgm:t>
    </dgm:pt>
    <dgm:pt modelId="{00124971-88F6-4228-9082-75A3756C3B7D}">
      <dgm:prSet phldrT="[Text]"/>
      <dgm:spPr/>
      <dgm:t>
        <a:bodyPr/>
        <a:lstStyle/>
        <a:p>
          <a:endParaRPr lang="en-US" dirty="0"/>
        </a:p>
      </dgm:t>
    </dgm:pt>
    <dgm:pt modelId="{88F8BD7F-14F7-44FE-B55B-F7F4265CDC5B}" type="parTrans" cxnId="{A299EBD5-126B-47FE-86DD-C804EA6CD5EE}">
      <dgm:prSet/>
      <dgm:spPr/>
      <dgm:t>
        <a:bodyPr/>
        <a:lstStyle/>
        <a:p>
          <a:endParaRPr lang="en-US"/>
        </a:p>
      </dgm:t>
    </dgm:pt>
    <dgm:pt modelId="{9BCC4A9C-CFE6-4401-8CDE-CDD1648E77C5}" type="sibTrans" cxnId="{A299EBD5-126B-47FE-86DD-C804EA6CD5EE}">
      <dgm:prSet/>
      <dgm:spPr/>
      <dgm:t>
        <a:bodyPr/>
        <a:lstStyle/>
        <a:p>
          <a:endParaRPr lang="en-US"/>
        </a:p>
      </dgm:t>
    </dgm:pt>
    <dgm:pt modelId="{E6B2A34A-DDD4-407E-9AF1-5F6E897E73DE}" type="pres">
      <dgm:prSet presAssocID="{8194CF2D-C0C0-452D-9EA6-29D4FCEDAE06}" presName="rootnode" presStyleCnt="0">
        <dgm:presLayoutVars>
          <dgm:chMax/>
          <dgm:chPref/>
          <dgm:dir/>
          <dgm:animLvl val="lvl"/>
        </dgm:presLayoutVars>
      </dgm:prSet>
      <dgm:spPr/>
    </dgm:pt>
    <dgm:pt modelId="{7900FB00-1FEB-40BA-ABF5-7AD2B4DDE435}" type="pres">
      <dgm:prSet presAssocID="{6424292F-F730-4041-B936-FA9110D8ACEC}" presName="composite" presStyleCnt="0"/>
      <dgm:spPr/>
    </dgm:pt>
    <dgm:pt modelId="{002F182C-E0B3-446A-A9F2-A24725869F33}" type="pres">
      <dgm:prSet presAssocID="{6424292F-F730-4041-B936-FA9110D8ACEC}" presName="bentUpArrow1" presStyleLbl="alignImgPlace1" presStyleIdx="0" presStyleCnt="3"/>
      <dgm:spPr/>
    </dgm:pt>
    <dgm:pt modelId="{712C3786-24D1-425E-8F1C-5312DCEC2024}" type="pres">
      <dgm:prSet presAssocID="{6424292F-F730-4041-B936-FA9110D8ACEC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0F11FE78-17A9-4C11-8C13-E093485E72D9}" type="pres">
      <dgm:prSet presAssocID="{6424292F-F730-4041-B936-FA9110D8ACEC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1E637831-A1EC-45C8-A3FF-432304635B1C}" type="pres">
      <dgm:prSet presAssocID="{9E049D9D-89C7-4241-BABF-13AEEBBD4ED5}" presName="sibTrans" presStyleCnt="0"/>
      <dgm:spPr/>
    </dgm:pt>
    <dgm:pt modelId="{E6F35C65-F20A-45BB-B62E-F9490EEB614B}" type="pres">
      <dgm:prSet presAssocID="{A91CC1D3-691C-4F32-B447-123B9C9AB25D}" presName="composite" presStyleCnt="0"/>
      <dgm:spPr/>
    </dgm:pt>
    <dgm:pt modelId="{078703BA-0A20-4566-AFFC-97D3B6C87065}" type="pres">
      <dgm:prSet presAssocID="{A91CC1D3-691C-4F32-B447-123B9C9AB25D}" presName="bentUpArrow1" presStyleLbl="alignImgPlace1" presStyleIdx="1" presStyleCnt="3"/>
      <dgm:spPr/>
    </dgm:pt>
    <dgm:pt modelId="{B67E1CA5-7A04-4C5A-9BC9-660ABA798855}" type="pres">
      <dgm:prSet presAssocID="{A91CC1D3-691C-4F32-B447-123B9C9AB25D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CDC91429-07B7-4776-AE45-A53608A33EAF}" type="pres">
      <dgm:prSet presAssocID="{A91CC1D3-691C-4F32-B447-123B9C9AB25D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EBD0CEEF-5FB0-4BC1-B120-EE27AAAFEFD5}" type="pres">
      <dgm:prSet presAssocID="{923F28BD-97F9-4070-B5E7-27B4FD059840}" presName="sibTrans" presStyleCnt="0"/>
      <dgm:spPr/>
    </dgm:pt>
    <dgm:pt modelId="{513DB5EF-61B4-441D-AF44-55C90AC7E3A7}" type="pres">
      <dgm:prSet presAssocID="{AE5601F5-F0E5-4512-93BC-995F7565D561}" presName="composite" presStyleCnt="0"/>
      <dgm:spPr/>
    </dgm:pt>
    <dgm:pt modelId="{376E9814-89A5-4125-A4BC-E9EC80842258}" type="pres">
      <dgm:prSet presAssocID="{AE5601F5-F0E5-4512-93BC-995F7565D561}" presName="bentUpArrow1" presStyleLbl="alignImgPlace1" presStyleIdx="2" presStyleCnt="3"/>
      <dgm:spPr/>
    </dgm:pt>
    <dgm:pt modelId="{762543C7-D940-439E-BD86-9DFB82D8A9BA}" type="pres">
      <dgm:prSet presAssocID="{AE5601F5-F0E5-4512-93BC-995F7565D561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2F8F373-639A-4A30-A790-707170172868}" type="pres">
      <dgm:prSet presAssocID="{AE5601F5-F0E5-4512-93BC-995F7565D561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7E50F3A-DA6F-4FBC-8DBF-45F1C4547C81}" type="pres">
      <dgm:prSet presAssocID="{1B657DBE-13AB-4C3E-AFB2-B33FE28053FB}" presName="sibTrans" presStyleCnt="0"/>
      <dgm:spPr/>
    </dgm:pt>
    <dgm:pt modelId="{7348E0F0-D67A-4E2E-9B2B-91ABB6ABA2DF}" type="pres">
      <dgm:prSet presAssocID="{A228C801-A5F4-4DA0-912B-F0FAE9535AE0}" presName="composite" presStyleCnt="0"/>
      <dgm:spPr/>
    </dgm:pt>
    <dgm:pt modelId="{7B1EB319-6668-4225-BB80-2B3CA609238A}" type="pres">
      <dgm:prSet presAssocID="{A228C801-A5F4-4DA0-912B-F0FAE9535AE0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0566E11B-0CA4-4ADA-ACFD-E1215DD3C12A}" type="pres">
      <dgm:prSet presAssocID="{A228C801-A5F4-4DA0-912B-F0FAE9535AE0}" presName="FinalChildText" presStyleLbl="revTx" presStyleIdx="3" presStyleCnt="4" custScaleX="120040" custLinFactNeighborX="8129">
        <dgm:presLayoutVars>
          <dgm:chMax val="0"/>
          <dgm:chPref val="0"/>
          <dgm:bulletEnabled val="1"/>
        </dgm:presLayoutVars>
      </dgm:prSet>
      <dgm:spPr/>
    </dgm:pt>
  </dgm:ptLst>
  <dgm:cxnLst>
    <dgm:cxn modelId="{0E816909-615B-43E7-921E-9509DCE547C3}" type="presOf" srcId="{469EC7B6-2AE8-4584-BCB4-2C08FA2835BA}" destId="{0566E11B-0CA4-4ADA-ACFD-E1215DD3C12A}" srcOrd="0" destOrd="0" presId="urn:microsoft.com/office/officeart/2005/8/layout/StepDownProcess"/>
    <dgm:cxn modelId="{597F671E-3D6F-4781-9B86-B3E26F405B1D}" type="presOf" srcId="{9035DF09-A7E2-4275-B370-8F512C73279C}" destId="{0566E11B-0CA4-4ADA-ACFD-E1215DD3C12A}" srcOrd="0" destOrd="1" presId="urn:microsoft.com/office/officeart/2005/8/layout/StepDownProcess"/>
    <dgm:cxn modelId="{BC0F5922-67CA-4856-B92E-5567D060C0E3}" srcId="{AE5601F5-F0E5-4512-93BC-995F7565D561}" destId="{87213B44-BAFC-4191-A2EB-271EDAB75DD2}" srcOrd="1" destOrd="0" parTransId="{4BAAD6C2-074C-4038-895F-D5B047E0434D}" sibTransId="{8DB7F26B-F7E5-4CC2-96C4-62F0C2E48F88}"/>
    <dgm:cxn modelId="{56C00435-F0D8-4790-83B9-CF998BC361AF}" srcId="{A91CC1D3-691C-4F32-B447-123B9C9AB25D}" destId="{770178E2-1399-4944-AA3F-BDE825521901}" srcOrd="1" destOrd="0" parTransId="{82C9E584-A79F-4F64-B9C0-9A71888A3EF4}" sibTransId="{32F3E94D-7650-4A49-B52C-894761AF1C28}"/>
    <dgm:cxn modelId="{1D9C7645-6CDB-4E8F-AD46-5AE422C64527}" type="presOf" srcId="{770178E2-1399-4944-AA3F-BDE825521901}" destId="{CDC91429-07B7-4776-AE45-A53608A33EAF}" srcOrd="0" destOrd="1" presId="urn:microsoft.com/office/officeart/2005/8/layout/StepDownProcess"/>
    <dgm:cxn modelId="{B630A866-4A20-43C4-A28B-913FFF3782CF}" srcId="{AE5601F5-F0E5-4512-93BC-995F7565D561}" destId="{765117F6-E4FA-4A58-9590-729536CC1EA4}" srcOrd="0" destOrd="0" parTransId="{A414019D-0738-4594-BC1D-F534C74FF67F}" sibTransId="{7F70ADB3-AF72-4300-9B10-05D44DE766B9}"/>
    <dgm:cxn modelId="{17747647-CCD1-424C-A74F-9DED3AF19C7B}" type="presOf" srcId="{D56D64B6-E8D5-4CA9-9F4E-C8F25DDC66CD}" destId="{0566E11B-0CA4-4ADA-ACFD-E1215DD3C12A}" srcOrd="0" destOrd="2" presId="urn:microsoft.com/office/officeart/2005/8/layout/StepDownProcess"/>
    <dgm:cxn modelId="{21320D68-7A51-4A65-99F0-DC19D2702AEA}" type="presOf" srcId="{A228C801-A5F4-4DA0-912B-F0FAE9535AE0}" destId="{7B1EB319-6668-4225-BB80-2B3CA609238A}" srcOrd="0" destOrd="0" presId="urn:microsoft.com/office/officeart/2005/8/layout/StepDownProcess"/>
    <dgm:cxn modelId="{F7892E4D-933D-4415-85D7-2E8AEE625D67}" srcId="{6424292F-F730-4041-B936-FA9110D8ACEC}" destId="{EA956566-D4ED-4A53-B808-0893A51CB005}" srcOrd="0" destOrd="0" parTransId="{DD584F19-60C8-456D-8E71-CBEB4AF3ACE2}" sibTransId="{76FF3CCE-F8AD-4D22-80F7-EC740D4BD213}"/>
    <dgm:cxn modelId="{2367D451-74B2-4A0D-96E4-F905A3C0BD0D}" srcId="{8194CF2D-C0C0-452D-9EA6-29D4FCEDAE06}" destId="{6424292F-F730-4041-B936-FA9110D8ACEC}" srcOrd="0" destOrd="0" parTransId="{21D3CB7C-8B57-4978-B541-ACF9EED50B51}" sibTransId="{9E049D9D-89C7-4241-BABF-13AEEBBD4ED5}"/>
    <dgm:cxn modelId="{3D886259-CEC9-43A2-872C-6E0DE1CC0DDA}" srcId="{8194CF2D-C0C0-452D-9EA6-29D4FCEDAE06}" destId="{A91CC1D3-691C-4F32-B447-123B9C9AB25D}" srcOrd="1" destOrd="0" parTransId="{11B05EC3-BA8F-4ACB-927C-88AF14A7017F}" sibTransId="{923F28BD-97F9-4070-B5E7-27B4FD059840}"/>
    <dgm:cxn modelId="{D7DEC359-9E0F-4E6C-96DF-5C02BBAD17F6}" type="presOf" srcId="{00124971-88F6-4228-9082-75A3756C3B7D}" destId="{CDC91429-07B7-4776-AE45-A53608A33EAF}" srcOrd="0" destOrd="2" presId="urn:microsoft.com/office/officeart/2005/8/layout/StepDownProcess"/>
    <dgm:cxn modelId="{B580EA59-6CA8-4910-AFC4-DA738183B1F0}" type="presOf" srcId="{765117F6-E4FA-4A58-9590-729536CC1EA4}" destId="{12F8F373-639A-4A30-A790-707170172868}" srcOrd="0" destOrd="0" presId="urn:microsoft.com/office/officeart/2005/8/layout/StepDownProcess"/>
    <dgm:cxn modelId="{3BCFC57F-5B68-43E0-B89C-B2D09CF5BADC}" srcId="{A91CC1D3-691C-4F32-B447-123B9C9AB25D}" destId="{10728125-9281-4127-87C6-AFAB1B9D1017}" srcOrd="0" destOrd="0" parTransId="{D05AAF09-315D-47F5-9DBC-DBA30F787281}" sibTransId="{82865333-A261-4F90-BB0B-01607C8E0121}"/>
    <dgm:cxn modelId="{E6ED5180-9F5B-4691-8EFF-78A1BD2CB876}" type="presOf" srcId="{6424292F-F730-4041-B936-FA9110D8ACEC}" destId="{712C3786-24D1-425E-8F1C-5312DCEC2024}" srcOrd="0" destOrd="0" presId="urn:microsoft.com/office/officeart/2005/8/layout/StepDownProcess"/>
    <dgm:cxn modelId="{1B046A85-40F7-48F9-A4F4-36DE88608556}" srcId="{A228C801-A5F4-4DA0-912B-F0FAE9535AE0}" destId="{9035DF09-A7E2-4275-B370-8F512C73279C}" srcOrd="1" destOrd="0" parTransId="{B24CFFF0-BC5D-445C-A7F2-A3A64B63A72F}" sibTransId="{94E57802-A8F8-4034-A70A-D030F20945FB}"/>
    <dgm:cxn modelId="{4EC6C38A-B6B8-4A11-B68E-4D6300507D97}" type="presOf" srcId="{87213B44-BAFC-4191-A2EB-271EDAB75DD2}" destId="{12F8F373-639A-4A30-A790-707170172868}" srcOrd="0" destOrd="1" presId="urn:microsoft.com/office/officeart/2005/8/layout/StepDownProcess"/>
    <dgm:cxn modelId="{E26AEF8E-8F9E-4082-A6E9-3EB3AB19B603}" type="presOf" srcId="{10728125-9281-4127-87C6-AFAB1B9D1017}" destId="{CDC91429-07B7-4776-AE45-A53608A33EAF}" srcOrd="0" destOrd="0" presId="urn:microsoft.com/office/officeart/2005/8/layout/StepDownProcess"/>
    <dgm:cxn modelId="{A445D490-86FA-4DEC-BD4B-A11B3BC3D6DA}" srcId="{A228C801-A5F4-4DA0-912B-F0FAE9535AE0}" destId="{469EC7B6-2AE8-4584-BCB4-2C08FA2835BA}" srcOrd="0" destOrd="0" parTransId="{E9E88142-E765-42AC-8176-862EC93161F1}" sibTransId="{37366C76-28DF-4A7F-8BD2-06C95167568B}"/>
    <dgm:cxn modelId="{B112B991-193B-4C2F-A8C7-5C27B0555BCE}" type="presOf" srcId="{EA956566-D4ED-4A53-B808-0893A51CB005}" destId="{0F11FE78-17A9-4C11-8C13-E093485E72D9}" srcOrd="0" destOrd="0" presId="urn:microsoft.com/office/officeart/2005/8/layout/StepDownProcess"/>
    <dgm:cxn modelId="{E86F679B-4C71-45A4-AF88-668B7A516F1B}" srcId="{8194CF2D-C0C0-452D-9EA6-29D4FCEDAE06}" destId="{A228C801-A5F4-4DA0-912B-F0FAE9535AE0}" srcOrd="3" destOrd="0" parTransId="{52334E0F-73FB-41EA-BCD1-8E82466FE66F}" sibTransId="{0644370C-199F-444B-9C71-5F6CCADCC878}"/>
    <dgm:cxn modelId="{877F7CA4-BD98-4949-9B9B-8086678D16CA}" srcId="{8194CF2D-C0C0-452D-9EA6-29D4FCEDAE06}" destId="{AE5601F5-F0E5-4512-93BC-995F7565D561}" srcOrd="2" destOrd="0" parTransId="{C98BB16A-78FF-4319-90DE-D53337808C8B}" sibTransId="{1B657DBE-13AB-4C3E-AFB2-B33FE28053FB}"/>
    <dgm:cxn modelId="{CE0426A8-0DFE-488A-B5C9-278E04FA8BC5}" srcId="{A228C801-A5F4-4DA0-912B-F0FAE9535AE0}" destId="{D56D64B6-E8D5-4CA9-9F4E-C8F25DDC66CD}" srcOrd="2" destOrd="0" parTransId="{50283A5D-E7A8-4894-8641-EA93C9583187}" sibTransId="{D8F28005-83CD-457E-BACB-263E725C5268}"/>
    <dgm:cxn modelId="{6CFE89A9-F584-4EE2-9BAE-56BB98BDD7E7}" type="presOf" srcId="{8194CF2D-C0C0-452D-9EA6-29D4FCEDAE06}" destId="{E6B2A34A-DDD4-407E-9AF1-5F6E897E73DE}" srcOrd="0" destOrd="0" presId="urn:microsoft.com/office/officeart/2005/8/layout/StepDownProcess"/>
    <dgm:cxn modelId="{A299EBD5-126B-47FE-86DD-C804EA6CD5EE}" srcId="{A91CC1D3-691C-4F32-B447-123B9C9AB25D}" destId="{00124971-88F6-4228-9082-75A3756C3B7D}" srcOrd="2" destOrd="0" parTransId="{88F8BD7F-14F7-44FE-B55B-F7F4265CDC5B}" sibTransId="{9BCC4A9C-CFE6-4401-8CDE-CDD1648E77C5}"/>
    <dgm:cxn modelId="{D96B7CF3-1691-41E6-B191-162770D5CD55}" type="presOf" srcId="{A91CC1D3-691C-4F32-B447-123B9C9AB25D}" destId="{B67E1CA5-7A04-4C5A-9BC9-660ABA798855}" srcOrd="0" destOrd="0" presId="urn:microsoft.com/office/officeart/2005/8/layout/StepDownProcess"/>
    <dgm:cxn modelId="{1B0056F5-A185-41C4-92DB-2DFE5A843CFD}" type="presOf" srcId="{AE5601F5-F0E5-4512-93BC-995F7565D561}" destId="{762543C7-D940-439E-BD86-9DFB82D8A9BA}" srcOrd="0" destOrd="0" presId="urn:microsoft.com/office/officeart/2005/8/layout/StepDownProcess"/>
    <dgm:cxn modelId="{369E2BAB-9888-4D43-A34C-8AAE60E9D2FB}" type="presParOf" srcId="{E6B2A34A-DDD4-407E-9AF1-5F6E897E73DE}" destId="{7900FB00-1FEB-40BA-ABF5-7AD2B4DDE435}" srcOrd="0" destOrd="0" presId="urn:microsoft.com/office/officeart/2005/8/layout/StepDownProcess"/>
    <dgm:cxn modelId="{4690EAEC-D90F-484F-84D0-5D76F375826E}" type="presParOf" srcId="{7900FB00-1FEB-40BA-ABF5-7AD2B4DDE435}" destId="{002F182C-E0B3-446A-A9F2-A24725869F33}" srcOrd="0" destOrd="0" presId="urn:microsoft.com/office/officeart/2005/8/layout/StepDownProcess"/>
    <dgm:cxn modelId="{77893996-EC1A-443E-9F6B-5109354A085A}" type="presParOf" srcId="{7900FB00-1FEB-40BA-ABF5-7AD2B4DDE435}" destId="{712C3786-24D1-425E-8F1C-5312DCEC2024}" srcOrd="1" destOrd="0" presId="urn:microsoft.com/office/officeart/2005/8/layout/StepDownProcess"/>
    <dgm:cxn modelId="{3FEE85D3-D624-4190-83D0-8B89D4B3EDFA}" type="presParOf" srcId="{7900FB00-1FEB-40BA-ABF5-7AD2B4DDE435}" destId="{0F11FE78-17A9-4C11-8C13-E093485E72D9}" srcOrd="2" destOrd="0" presId="urn:microsoft.com/office/officeart/2005/8/layout/StepDownProcess"/>
    <dgm:cxn modelId="{7D856916-4F63-4B22-A1E8-2252EF8EBF52}" type="presParOf" srcId="{E6B2A34A-DDD4-407E-9AF1-5F6E897E73DE}" destId="{1E637831-A1EC-45C8-A3FF-432304635B1C}" srcOrd="1" destOrd="0" presId="urn:microsoft.com/office/officeart/2005/8/layout/StepDownProcess"/>
    <dgm:cxn modelId="{02036CE2-41BF-4680-9F60-1D4A533438D1}" type="presParOf" srcId="{E6B2A34A-DDD4-407E-9AF1-5F6E897E73DE}" destId="{E6F35C65-F20A-45BB-B62E-F9490EEB614B}" srcOrd="2" destOrd="0" presId="urn:microsoft.com/office/officeart/2005/8/layout/StepDownProcess"/>
    <dgm:cxn modelId="{41A3EFB0-A368-4339-87D7-B06DFD906728}" type="presParOf" srcId="{E6F35C65-F20A-45BB-B62E-F9490EEB614B}" destId="{078703BA-0A20-4566-AFFC-97D3B6C87065}" srcOrd="0" destOrd="0" presId="urn:microsoft.com/office/officeart/2005/8/layout/StepDownProcess"/>
    <dgm:cxn modelId="{3E4C43C4-EB7F-43E0-BA0E-3B5EF22E673D}" type="presParOf" srcId="{E6F35C65-F20A-45BB-B62E-F9490EEB614B}" destId="{B67E1CA5-7A04-4C5A-9BC9-660ABA798855}" srcOrd="1" destOrd="0" presId="urn:microsoft.com/office/officeart/2005/8/layout/StepDownProcess"/>
    <dgm:cxn modelId="{5A0E279A-5216-4124-83F3-9774D4014412}" type="presParOf" srcId="{E6F35C65-F20A-45BB-B62E-F9490EEB614B}" destId="{CDC91429-07B7-4776-AE45-A53608A33EAF}" srcOrd="2" destOrd="0" presId="urn:microsoft.com/office/officeart/2005/8/layout/StepDownProcess"/>
    <dgm:cxn modelId="{2C84A290-0ACD-4D66-981A-CCDBCFFD2D5B}" type="presParOf" srcId="{E6B2A34A-DDD4-407E-9AF1-5F6E897E73DE}" destId="{EBD0CEEF-5FB0-4BC1-B120-EE27AAAFEFD5}" srcOrd="3" destOrd="0" presId="urn:microsoft.com/office/officeart/2005/8/layout/StepDownProcess"/>
    <dgm:cxn modelId="{D6596567-53A8-4297-8C35-B28E8BF1EEB9}" type="presParOf" srcId="{E6B2A34A-DDD4-407E-9AF1-5F6E897E73DE}" destId="{513DB5EF-61B4-441D-AF44-55C90AC7E3A7}" srcOrd="4" destOrd="0" presId="urn:microsoft.com/office/officeart/2005/8/layout/StepDownProcess"/>
    <dgm:cxn modelId="{A67476E6-B943-4F2D-B042-2D0552C756C7}" type="presParOf" srcId="{513DB5EF-61B4-441D-AF44-55C90AC7E3A7}" destId="{376E9814-89A5-4125-A4BC-E9EC80842258}" srcOrd="0" destOrd="0" presId="urn:microsoft.com/office/officeart/2005/8/layout/StepDownProcess"/>
    <dgm:cxn modelId="{643BED49-F5D9-4C3D-9499-5281BDE6CB3E}" type="presParOf" srcId="{513DB5EF-61B4-441D-AF44-55C90AC7E3A7}" destId="{762543C7-D940-439E-BD86-9DFB82D8A9BA}" srcOrd="1" destOrd="0" presId="urn:microsoft.com/office/officeart/2005/8/layout/StepDownProcess"/>
    <dgm:cxn modelId="{6F44BB16-8793-4E64-AAC8-9FBE95FF83E5}" type="presParOf" srcId="{513DB5EF-61B4-441D-AF44-55C90AC7E3A7}" destId="{12F8F373-639A-4A30-A790-707170172868}" srcOrd="2" destOrd="0" presId="urn:microsoft.com/office/officeart/2005/8/layout/StepDownProcess"/>
    <dgm:cxn modelId="{B9DD0122-1661-4D50-8128-EF885514093A}" type="presParOf" srcId="{E6B2A34A-DDD4-407E-9AF1-5F6E897E73DE}" destId="{E7E50F3A-DA6F-4FBC-8DBF-45F1C4547C81}" srcOrd="5" destOrd="0" presId="urn:microsoft.com/office/officeart/2005/8/layout/StepDownProcess"/>
    <dgm:cxn modelId="{F20EE6AA-E2FF-4A00-9D3C-EBCA3747500B}" type="presParOf" srcId="{E6B2A34A-DDD4-407E-9AF1-5F6E897E73DE}" destId="{7348E0F0-D67A-4E2E-9B2B-91ABB6ABA2DF}" srcOrd="6" destOrd="0" presId="urn:microsoft.com/office/officeart/2005/8/layout/StepDownProcess"/>
    <dgm:cxn modelId="{D3A8C27A-0D50-465D-B61D-3BF29E557210}" type="presParOf" srcId="{7348E0F0-D67A-4E2E-9B2B-91ABB6ABA2DF}" destId="{7B1EB319-6668-4225-BB80-2B3CA609238A}" srcOrd="0" destOrd="0" presId="urn:microsoft.com/office/officeart/2005/8/layout/StepDownProcess"/>
    <dgm:cxn modelId="{711A8C6D-49BA-4E51-B8AF-8A482CFF05FF}" type="presParOf" srcId="{7348E0F0-D67A-4E2E-9B2B-91ABB6ABA2DF}" destId="{0566E11B-0CA4-4ADA-ACFD-E1215DD3C12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94CF2D-C0C0-452D-9EA6-29D4FCEDAE0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424292F-F730-4041-B936-FA9110D8ACEC}">
      <dgm:prSet phldrT="[Text]"/>
      <dgm:spPr>
        <a:noFill/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Ground Truth </a:t>
          </a:r>
          <a:r>
            <a:rPr lang="de-DE" b="1" dirty="0" err="1">
              <a:solidFill>
                <a:schemeClr val="tx1"/>
              </a:solidFill>
            </a:rPr>
            <a:t>Function</a:t>
          </a:r>
          <a:r>
            <a:rPr lang="de-DE" b="1" dirty="0">
              <a:solidFill>
                <a:schemeClr val="tx1"/>
              </a:solidFill>
            </a:rPr>
            <a:t> </a:t>
          </a:r>
          <a:r>
            <a:rPr lang="de-DE" b="1" dirty="0" err="1">
              <a:solidFill>
                <a:schemeClr val="tx1"/>
              </a:solidFill>
            </a:rPr>
            <a:t>Selection</a:t>
          </a:r>
          <a:endParaRPr lang="en-US" b="1" dirty="0">
            <a:solidFill>
              <a:schemeClr val="tx1"/>
            </a:solidFill>
          </a:endParaRPr>
        </a:p>
      </dgm:t>
    </dgm:pt>
    <dgm:pt modelId="{21D3CB7C-8B57-4978-B541-ACF9EED50B51}" type="parTrans" cxnId="{2367D451-74B2-4A0D-96E4-F905A3C0BD0D}">
      <dgm:prSet/>
      <dgm:spPr/>
      <dgm:t>
        <a:bodyPr/>
        <a:lstStyle/>
        <a:p>
          <a:endParaRPr lang="en-US"/>
        </a:p>
      </dgm:t>
    </dgm:pt>
    <dgm:pt modelId="{9E049D9D-89C7-4241-BABF-13AEEBBD4ED5}" type="sibTrans" cxnId="{2367D451-74B2-4A0D-96E4-F905A3C0BD0D}">
      <dgm:prSet/>
      <dgm:spPr/>
      <dgm:t>
        <a:bodyPr/>
        <a:lstStyle/>
        <a:p>
          <a:endParaRPr lang="en-US"/>
        </a:p>
      </dgm:t>
    </dgm:pt>
    <dgm:pt modelId="{EA956566-D4ED-4A53-B808-0893A51CB005}">
      <dgm:prSet phldrT="[Text]"/>
      <dgm:spPr/>
      <dgm:t>
        <a:bodyPr/>
        <a:lstStyle/>
        <a:p>
          <a:r>
            <a:rPr lang="de-DE"/>
            <a:t>BBOB (</a:t>
          </a:r>
          <a:r>
            <a:rPr lang="en-US" b="0" i="0"/>
            <a:t>Black-box Optimization Benchmarking)</a:t>
          </a:r>
          <a:r>
            <a:rPr lang="de-DE"/>
            <a:t> function suite</a:t>
          </a:r>
          <a:endParaRPr lang="en-US" dirty="0"/>
        </a:p>
      </dgm:t>
    </dgm:pt>
    <dgm:pt modelId="{DD584F19-60C8-456D-8E71-CBEB4AF3ACE2}" type="parTrans" cxnId="{F7892E4D-933D-4415-85D7-2E8AEE625D67}">
      <dgm:prSet/>
      <dgm:spPr/>
      <dgm:t>
        <a:bodyPr/>
        <a:lstStyle/>
        <a:p>
          <a:endParaRPr lang="en-US"/>
        </a:p>
      </dgm:t>
    </dgm:pt>
    <dgm:pt modelId="{76FF3CCE-F8AD-4D22-80F7-EC740D4BD213}" type="sibTrans" cxnId="{F7892E4D-933D-4415-85D7-2E8AEE625D67}">
      <dgm:prSet/>
      <dgm:spPr/>
      <dgm:t>
        <a:bodyPr/>
        <a:lstStyle/>
        <a:p>
          <a:endParaRPr lang="en-US"/>
        </a:p>
      </dgm:t>
    </dgm:pt>
    <dgm:pt modelId="{A91CC1D3-691C-4F32-B447-123B9C9AB25D}">
      <dgm:prSet phldrT="[Text]"/>
      <dgm:spPr>
        <a:solidFill>
          <a:srgbClr val="00FFCC"/>
        </a:solidFill>
      </dgm:spPr>
      <dgm:t>
        <a:bodyPr/>
        <a:lstStyle/>
        <a:p>
          <a:r>
            <a:rPr lang="de-DE" b="1" dirty="0">
              <a:solidFill>
                <a:schemeClr val="bg1"/>
              </a:solidFill>
            </a:rPr>
            <a:t>Sampling</a:t>
          </a:r>
          <a:endParaRPr lang="en-US" b="1" dirty="0">
            <a:solidFill>
              <a:schemeClr val="bg1"/>
            </a:solidFill>
          </a:endParaRPr>
        </a:p>
      </dgm:t>
    </dgm:pt>
    <dgm:pt modelId="{11B05EC3-BA8F-4ACB-927C-88AF14A7017F}" type="parTrans" cxnId="{3D886259-CEC9-43A2-872C-6E0DE1CC0DDA}">
      <dgm:prSet/>
      <dgm:spPr/>
      <dgm:t>
        <a:bodyPr/>
        <a:lstStyle/>
        <a:p>
          <a:endParaRPr lang="en-US"/>
        </a:p>
      </dgm:t>
    </dgm:pt>
    <dgm:pt modelId="{923F28BD-97F9-4070-B5E7-27B4FD059840}" type="sibTrans" cxnId="{3D886259-CEC9-43A2-872C-6E0DE1CC0DDA}">
      <dgm:prSet/>
      <dgm:spPr/>
      <dgm:t>
        <a:bodyPr/>
        <a:lstStyle/>
        <a:p>
          <a:endParaRPr lang="en-US"/>
        </a:p>
      </dgm:t>
    </dgm:pt>
    <dgm:pt modelId="{10728125-9281-4127-87C6-AFAB1B9D1017}">
      <dgm:prSet phldrT="[Text]"/>
      <dgm:spPr/>
      <dgm:t>
        <a:bodyPr/>
        <a:lstStyle/>
        <a:p>
          <a:r>
            <a:rPr lang="de-DE"/>
            <a:t>Random</a:t>
          </a:r>
          <a:endParaRPr lang="en-US" dirty="0"/>
        </a:p>
      </dgm:t>
    </dgm:pt>
    <dgm:pt modelId="{D05AAF09-315D-47F5-9DBC-DBA30F787281}" type="parTrans" cxnId="{3BCFC57F-5B68-43E0-B89C-B2D09CF5BADC}">
      <dgm:prSet/>
      <dgm:spPr/>
      <dgm:t>
        <a:bodyPr/>
        <a:lstStyle/>
        <a:p>
          <a:endParaRPr lang="en-US"/>
        </a:p>
      </dgm:t>
    </dgm:pt>
    <dgm:pt modelId="{82865333-A261-4F90-BB0B-01607C8E0121}" type="sibTrans" cxnId="{3BCFC57F-5B68-43E0-B89C-B2D09CF5BADC}">
      <dgm:prSet/>
      <dgm:spPr/>
      <dgm:t>
        <a:bodyPr/>
        <a:lstStyle/>
        <a:p>
          <a:endParaRPr lang="en-US"/>
        </a:p>
      </dgm:t>
    </dgm:pt>
    <dgm:pt modelId="{AE5601F5-F0E5-4512-93BC-995F7565D561}">
      <dgm:prSet phldrT="[Text]"/>
      <dgm:spPr/>
      <dgm:t>
        <a:bodyPr/>
        <a:lstStyle/>
        <a:p>
          <a:r>
            <a:rPr lang="de-DE" b="1" dirty="0"/>
            <a:t>Model </a:t>
          </a:r>
          <a:r>
            <a:rPr lang="de-DE" b="1" dirty="0" err="1"/>
            <a:t>Selection</a:t>
          </a:r>
          <a:r>
            <a:rPr lang="de-DE" b="1" dirty="0"/>
            <a:t> &amp; Training</a:t>
          </a:r>
        </a:p>
      </dgm:t>
    </dgm:pt>
    <dgm:pt modelId="{C98BB16A-78FF-4319-90DE-D53337808C8B}" type="parTrans" cxnId="{877F7CA4-BD98-4949-9B9B-8086678D16CA}">
      <dgm:prSet/>
      <dgm:spPr/>
      <dgm:t>
        <a:bodyPr/>
        <a:lstStyle/>
        <a:p>
          <a:endParaRPr lang="en-US"/>
        </a:p>
      </dgm:t>
    </dgm:pt>
    <dgm:pt modelId="{1B657DBE-13AB-4C3E-AFB2-B33FE28053FB}" type="sibTrans" cxnId="{877F7CA4-BD98-4949-9B9B-8086678D16CA}">
      <dgm:prSet/>
      <dgm:spPr/>
      <dgm:t>
        <a:bodyPr/>
        <a:lstStyle/>
        <a:p>
          <a:endParaRPr lang="en-US"/>
        </a:p>
      </dgm:t>
    </dgm:pt>
    <dgm:pt modelId="{765117F6-E4FA-4A58-9590-729536CC1EA4}">
      <dgm:prSet phldrT="[Text]"/>
      <dgm:spPr/>
      <dgm:t>
        <a:bodyPr/>
        <a:lstStyle/>
        <a:p>
          <a:r>
            <a:rPr lang="de-DE"/>
            <a:t>Parameter Selection and Tunging</a:t>
          </a:r>
          <a:endParaRPr lang="en-US" dirty="0"/>
        </a:p>
      </dgm:t>
    </dgm:pt>
    <dgm:pt modelId="{A414019D-0738-4594-BC1D-F534C74FF67F}" type="parTrans" cxnId="{B630A866-4A20-43C4-A28B-913FFF3782CF}">
      <dgm:prSet/>
      <dgm:spPr/>
      <dgm:t>
        <a:bodyPr/>
        <a:lstStyle/>
        <a:p>
          <a:endParaRPr lang="en-US"/>
        </a:p>
      </dgm:t>
    </dgm:pt>
    <dgm:pt modelId="{7F70ADB3-AF72-4300-9B10-05D44DE766B9}" type="sibTrans" cxnId="{B630A866-4A20-43C4-A28B-913FFF3782CF}">
      <dgm:prSet/>
      <dgm:spPr/>
      <dgm:t>
        <a:bodyPr/>
        <a:lstStyle/>
        <a:p>
          <a:endParaRPr lang="en-US"/>
        </a:p>
      </dgm:t>
    </dgm:pt>
    <dgm:pt modelId="{A228C801-A5F4-4DA0-912B-F0FAE9535AE0}">
      <dgm:prSet phldrT="[Text]"/>
      <dgm:spPr/>
      <dgm:t>
        <a:bodyPr/>
        <a:lstStyle/>
        <a:p>
          <a:r>
            <a:rPr lang="de-DE" b="1" dirty="0"/>
            <a:t>Evaluation</a:t>
          </a:r>
          <a:endParaRPr lang="en-US" b="1" dirty="0"/>
        </a:p>
      </dgm:t>
    </dgm:pt>
    <dgm:pt modelId="{52334E0F-73FB-41EA-BCD1-8E82466FE66F}" type="parTrans" cxnId="{E86F679B-4C71-45A4-AF88-668B7A516F1B}">
      <dgm:prSet/>
      <dgm:spPr/>
      <dgm:t>
        <a:bodyPr/>
        <a:lstStyle/>
        <a:p>
          <a:endParaRPr lang="en-US"/>
        </a:p>
      </dgm:t>
    </dgm:pt>
    <dgm:pt modelId="{0644370C-199F-444B-9C71-5F6CCADCC878}" type="sibTrans" cxnId="{E86F679B-4C71-45A4-AF88-668B7A516F1B}">
      <dgm:prSet/>
      <dgm:spPr/>
      <dgm:t>
        <a:bodyPr/>
        <a:lstStyle/>
        <a:p>
          <a:endParaRPr lang="en-US"/>
        </a:p>
      </dgm:t>
    </dgm:pt>
    <dgm:pt modelId="{469EC7B6-2AE8-4584-BCB4-2C08FA2835BA}">
      <dgm:prSet phldrT="[Text]"/>
      <dgm:spPr/>
      <dgm:t>
        <a:bodyPr/>
        <a:lstStyle/>
        <a:p>
          <a:r>
            <a:rPr lang="de-DE"/>
            <a:t>Graphical (qualitative)</a:t>
          </a:r>
          <a:endParaRPr lang="en-US" dirty="0"/>
        </a:p>
      </dgm:t>
    </dgm:pt>
    <dgm:pt modelId="{E9E88142-E765-42AC-8176-862EC93161F1}" type="parTrans" cxnId="{A445D490-86FA-4DEC-BD4B-A11B3BC3D6DA}">
      <dgm:prSet/>
      <dgm:spPr/>
      <dgm:t>
        <a:bodyPr/>
        <a:lstStyle/>
        <a:p>
          <a:endParaRPr lang="en-US"/>
        </a:p>
      </dgm:t>
    </dgm:pt>
    <dgm:pt modelId="{37366C76-28DF-4A7F-8BD2-06C95167568B}" type="sibTrans" cxnId="{A445D490-86FA-4DEC-BD4B-A11B3BC3D6DA}">
      <dgm:prSet/>
      <dgm:spPr/>
      <dgm:t>
        <a:bodyPr/>
        <a:lstStyle/>
        <a:p>
          <a:endParaRPr lang="en-US"/>
        </a:p>
      </dgm:t>
    </dgm:pt>
    <dgm:pt modelId="{9035DF09-A7E2-4275-B370-8F512C73279C}">
      <dgm:prSet phldrT="[Text]"/>
      <dgm:spPr/>
      <dgm:t>
        <a:bodyPr/>
        <a:lstStyle/>
        <a:p>
          <a:r>
            <a:rPr lang="de-DE"/>
            <a:t>Metric-based (quantitative)</a:t>
          </a:r>
          <a:endParaRPr lang="en-US" dirty="0"/>
        </a:p>
      </dgm:t>
    </dgm:pt>
    <dgm:pt modelId="{B24CFFF0-BC5D-445C-A7F2-A3A64B63A72F}" type="parTrans" cxnId="{1B046A85-40F7-48F9-A4F4-36DE88608556}">
      <dgm:prSet/>
      <dgm:spPr/>
      <dgm:t>
        <a:bodyPr/>
        <a:lstStyle/>
        <a:p>
          <a:endParaRPr lang="en-US"/>
        </a:p>
      </dgm:t>
    </dgm:pt>
    <dgm:pt modelId="{94E57802-A8F8-4034-A70A-D030F20945FB}" type="sibTrans" cxnId="{1B046A85-40F7-48F9-A4F4-36DE88608556}">
      <dgm:prSet/>
      <dgm:spPr/>
      <dgm:t>
        <a:bodyPr/>
        <a:lstStyle/>
        <a:p>
          <a:endParaRPr lang="en-US"/>
        </a:p>
      </dgm:t>
    </dgm:pt>
    <dgm:pt modelId="{D56D64B6-E8D5-4CA9-9F4E-C8F25DDC66CD}">
      <dgm:prSet phldrT="[Text]"/>
      <dgm:spPr/>
      <dgm:t>
        <a:bodyPr/>
        <a:lstStyle/>
        <a:p>
          <a:r>
            <a:rPr lang="de-DE"/>
            <a:t>Optimization using different approaches (gradient, evolutionary, …)</a:t>
          </a:r>
          <a:endParaRPr lang="en-US" dirty="0"/>
        </a:p>
      </dgm:t>
    </dgm:pt>
    <dgm:pt modelId="{50283A5D-E7A8-4894-8641-EA93C9583187}" type="parTrans" cxnId="{CE0426A8-0DFE-488A-B5C9-278E04FA8BC5}">
      <dgm:prSet/>
      <dgm:spPr/>
      <dgm:t>
        <a:bodyPr/>
        <a:lstStyle/>
        <a:p>
          <a:endParaRPr lang="en-US"/>
        </a:p>
      </dgm:t>
    </dgm:pt>
    <dgm:pt modelId="{D8F28005-83CD-457E-BACB-263E725C5268}" type="sibTrans" cxnId="{CE0426A8-0DFE-488A-B5C9-278E04FA8BC5}">
      <dgm:prSet/>
      <dgm:spPr/>
      <dgm:t>
        <a:bodyPr/>
        <a:lstStyle/>
        <a:p>
          <a:endParaRPr lang="en-US"/>
        </a:p>
      </dgm:t>
    </dgm:pt>
    <dgm:pt modelId="{87213B44-BAFC-4191-A2EB-271EDAB75DD2}">
      <dgm:prSet phldrT="[Text]"/>
      <dgm:spPr/>
      <dgm:t>
        <a:bodyPr/>
        <a:lstStyle/>
        <a:p>
          <a:r>
            <a:rPr lang="de-DE"/>
            <a:t>Loss Definition (not distance-based) </a:t>
          </a:r>
          <a:endParaRPr lang="en-US" dirty="0"/>
        </a:p>
      </dgm:t>
    </dgm:pt>
    <dgm:pt modelId="{4BAAD6C2-074C-4038-895F-D5B047E0434D}" type="parTrans" cxnId="{BC0F5922-67CA-4856-B92E-5567D060C0E3}">
      <dgm:prSet/>
      <dgm:spPr/>
      <dgm:t>
        <a:bodyPr/>
        <a:lstStyle/>
        <a:p>
          <a:endParaRPr lang="en-US"/>
        </a:p>
      </dgm:t>
    </dgm:pt>
    <dgm:pt modelId="{8DB7F26B-F7E5-4CC2-96C4-62F0C2E48F88}" type="sibTrans" cxnId="{BC0F5922-67CA-4856-B92E-5567D060C0E3}">
      <dgm:prSet/>
      <dgm:spPr/>
      <dgm:t>
        <a:bodyPr/>
        <a:lstStyle/>
        <a:p>
          <a:endParaRPr lang="en-US"/>
        </a:p>
      </dgm:t>
    </dgm:pt>
    <dgm:pt modelId="{770178E2-1399-4944-AA3F-BDE825521901}">
      <dgm:prSet phldrT="[Text]"/>
      <dgm:spPr/>
      <dgm:t>
        <a:bodyPr/>
        <a:lstStyle/>
        <a:p>
          <a:r>
            <a:rPr lang="de-DE"/>
            <a:t>Optimization-Based</a:t>
          </a:r>
          <a:endParaRPr lang="en-US" dirty="0"/>
        </a:p>
      </dgm:t>
    </dgm:pt>
    <dgm:pt modelId="{82C9E584-A79F-4F64-B9C0-9A71888A3EF4}" type="parTrans" cxnId="{56C00435-F0D8-4790-83B9-CF998BC361AF}">
      <dgm:prSet/>
      <dgm:spPr/>
      <dgm:t>
        <a:bodyPr/>
        <a:lstStyle/>
        <a:p>
          <a:endParaRPr lang="en-US"/>
        </a:p>
      </dgm:t>
    </dgm:pt>
    <dgm:pt modelId="{32F3E94D-7650-4A49-B52C-894761AF1C28}" type="sibTrans" cxnId="{56C00435-F0D8-4790-83B9-CF998BC361AF}">
      <dgm:prSet/>
      <dgm:spPr/>
      <dgm:t>
        <a:bodyPr/>
        <a:lstStyle/>
        <a:p>
          <a:endParaRPr lang="en-US"/>
        </a:p>
      </dgm:t>
    </dgm:pt>
    <dgm:pt modelId="{00124971-88F6-4228-9082-75A3756C3B7D}">
      <dgm:prSet phldrT="[Text]"/>
      <dgm:spPr/>
      <dgm:t>
        <a:bodyPr/>
        <a:lstStyle/>
        <a:p>
          <a:endParaRPr lang="en-US" dirty="0"/>
        </a:p>
      </dgm:t>
    </dgm:pt>
    <dgm:pt modelId="{88F8BD7F-14F7-44FE-B55B-F7F4265CDC5B}" type="parTrans" cxnId="{A299EBD5-126B-47FE-86DD-C804EA6CD5EE}">
      <dgm:prSet/>
      <dgm:spPr/>
      <dgm:t>
        <a:bodyPr/>
        <a:lstStyle/>
        <a:p>
          <a:endParaRPr lang="en-US"/>
        </a:p>
      </dgm:t>
    </dgm:pt>
    <dgm:pt modelId="{9BCC4A9C-CFE6-4401-8CDE-CDD1648E77C5}" type="sibTrans" cxnId="{A299EBD5-126B-47FE-86DD-C804EA6CD5EE}">
      <dgm:prSet/>
      <dgm:spPr/>
      <dgm:t>
        <a:bodyPr/>
        <a:lstStyle/>
        <a:p>
          <a:endParaRPr lang="en-US"/>
        </a:p>
      </dgm:t>
    </dgm:pt>
    <dgm:pt modelId="{E6B2A34A-DDD4-407E-9AF1-5F6E897E73DE}" type="pres">
      <dgm:prSet presAssocID="{8194CF2D-C0C0-452D-9EA6-29D4FCEDAE06}" presName="rootnode" presStyleCnt="0">
        <dgm:presLayoutVars>
          <dgm:chMax/>
          <dgm:chPref/>
          <dgm:dir/>
          <dgm:animLvl val="lvl"/>
        </dgm:presLayoutVars>
      </dgm:prSet>
      <dgm:spPr/>
    </dgm:pt>
    <dgm:pt modelId="{7900FB00-1FEB-40BA-ABF5-7AD2B4DDE435}" type="pres">
      <dgm:prSet presAssocID="{6424292F-F730-4041-B936-FA9110D8ACEC}" presName="composite" presStyleCnt="0"/>
      <dgm:spPr/>
    </dgm:pt>
    <dgm:pt modelId="{002F182C-E0B3-446A-A9F2-A24725869F33}" type="pres">
      <dgm:prSet presAssocID="{6424292F-F730-4041-B936-FA9110D8ACEC}" presName="bentUpArrow1" presStyleLbl="alignImgPlace1" presStyleIdx="0" presStyleCnt="3"/>
      <dgm:spPr/>
    </dgm:pt>
    <dgm:pt modelId="{712C3786-24D1-425E-8F1C-5312DCEC2024}" type="pres">
      <dgm:prSet presAssocID="{6424292F-F730-4041-B936-FA9110D8ACEC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0F11FE78-17A9-4C11-8C13-E093485E72D9}" type="pres">
      <dgm:prSet presAssocID="{6424292F-F730-4041-B936-FA9110D8ACEC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1E637831-A1EC-45C8-A3FF-432304635B1C}" type="pres">
      <dgm:prSet presAssocID="{9E049D9D-89C7-4241-BABF-13AEEBBD4ED5}" presName="sibTrans" presStyleCnt="0"/>
      <dgm:spPr/>
    </dgm:pt>
    <dgm:pt modelId="{E6F35C65-F20A-45BB-B62E-F9490EEB614B}" type="pres">
      <dgm:prSet presAssocID="{A91CC1D3-691C-4F32-B447-123B9C9AB25D}" presName="composite" presStyleCnt="0"/>
      <dgm:spPr/>
    </dgm:pt>
    <dgm:pt modelId="{078703BA-0A20-4566-AFFC-97D3B6C87065}" type="pres">
      <dgm:prSet presAssocID="{A91CC1D3-691C-4F32-B447-123B9C9AB25D}" presName="bentUpArrow1" presStyleLbl="alignImgPlace1" presStyleIdx="1" presStyleCnt="3"/>
      <dgm:spPr/>
    </dgm:pt>
    <dgm:pt modelId="{B67E1CA5-7A04-4C5A-9BC9-660ABA798855}" type="pres">
      <dgm:prSet presAssocID="{A91CC1D3-691C-4F32-B447-123B9C9AB25D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CDC91429-07B7-4776-AE45-A53608A33EAF}" type="pres">
      <dgm:prSet presAssocID="{A91CC1D3-691C-4F32-B447-123B9C9AB25D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EBD0CEEF-5FB0-4BC1-B120-EE27AAAFEFD5}" type="pres">
      <dgm:prSet presAssocID="{923F28BD-97F9-4070-B5E7-27B4FD059840}" presName="sibTrans" presStyleCnt="0"/>
      <dgm:spPr/>
    </dgm:pt>
    <dgm:pt modelId="{513DB5EF-61B4-441D-AF44-55C90AC7E3A7}" type="pres">
      <dgm:prSet presAssocID="{AE5601F5-F0E5-4512-93BC-995F7565D561}" presName="composite" presStyleCnt="0"/>
      <dgm:spPr/>
    </dgm:pt>
    <dgm:pt modelId="{376E9814-89A5-4125-A4BC-E9EC80842258}" type="pres">
      <dgm:prSet presAssocID="{AE5601F5-F0E5-4512-93BC-995F7565D561}" presName="bentUpArrow1" presStyleLbl="alignImgPlace1" presStyleIdx="2" presStyleCnt="3"/>
      <dgm:spPr/>
    </dgm:pt>
    <dgm:pt modelId="{762543C7-D940-439E-BD86-9DFB82D8A9BA}" type="pres">
      <dgm:prSet presAssocID="{AE5601F5-F0E5-4512-93BC-995F7565D561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2F8F373-639A-4A30-A790-707170172868}" type="pres">
      <dgm:prSet presAssocID="{AE5601F5-F0E5-4512-93BC-995F7565D561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7E50F3A-DA6F-4FBC-8DBF-45F1C4547C81}" type="pres">
      <dgm:prSet presAssocID="{1B657DBE-13AB-4C3E-AFB2-B33FE28053FB}" presName="sibTrans" presStyleCnt="0"/>
      <dgm:spPr/>
    </dgm:pt>
    <dgm:pt modelId="{7348E0F0-D67A-4E2E-9B2B-91ABB6ABA2DF}" type="pres">
      <dgm:prSet presAssocID="{A228C801-A5F4-4DA0-912B-F0FAE9535AE0}" presName="composite" presStyleCnt="0"/>
      <dgm:spPr/>
    </dgm:pt>
    <dgm:pt modelId="{7B1EB319-6668-4225-BB80-2B3CA609238A}" type="pres">
      <dgm:prSet presAssocID="{A228C801-A5F4-4DA0-912B-F0FAE9535AE0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0566E11B-0CA4-4ADA-ACFD-E1215DD3C12A}" type="pres">
      <dgm:prSet presAssocID="{A228C801-A5F4-4DA0-912B-F0FAE9535AE0}" presName="FinalChildText" presStyleLbl="revTx" presStyleIdx="3" presStyleCnt="4" custScaleX="120040" custLinFactNeighborX="8129">
        <dgm:presLayoutVars>
          <dgm:chMax val="0"/>
          <dgm:chPref val="0"/>
          <dgm:bulletEnabled val="1"/>
        </dgm:presLayoutVars>
      </dgm:prSet>
      <dgm:spPr/>
    </dgm:pt>
  </dgm:ptLst>
  <dgm:cxnLst>
    <dgm:cxn modelId="{0E816909-615B-43E7-921E-9509DCE547C3}" type="presOf" srcId="{469EC7B6-2AE8-4584-BCB4-2C08FA2835BA}" destId="{0566E11B-0CA4-4ADA-ACFD-E1215DD3C12A}" srcOrd="0" destOrd="0" presId="urn:microsoft.com/office/officeart/2005/8/layout/StepDownProcess"/>
    <dgm:cxn modelId="{597F671E-3D6F-4781-9B86-B3E26F405B1D}" type="presOf" srcId="{9035DF09-A7E2-4275-B370-8F512C73279C}" destId="{0566E11B-0CA4-4ADA-ACFD-E1215DD3C12A}" srcOrd="0" destOrd="1" presId="urn:microsoft.com/office/officeart/2005/8/layout/StepDownProcess"/>
    <dgm:cxn modelId="{BC0F5922-67CA-4856-B92E-5567D060C0E3}" srcId="{AE5601F5-F0E5-4512-93BC-995F7565D561}" destId="{87213B44-BAFC-4191-A2EB-271EDAB75DD2}" srcOrd="1" destOrd="0" parTransId="{4BAAD6C2-074C-4038-895F-D5B047E0434D}" sibTransId="{8DB7F26B-F7E5-4CC2-96C4-62F0C2E48F88}"/>
    <dgm:cxn modelId="{56C00435-F0D8-4790-83B9-CF998BC361AF}" srcId="{A91CC1D3-691C-4F32-B447-123B9C9AB25D}" destId="{770178E2-1399-4944-AA3F-BDE825521901}" srcOrd="1" destOrd="0" parTransId="{82C9E584-A79F-4F64-B9C0-9A71888A3EF4}" sibTransId="{32F3E94D-7650-4A49-B52C-894761AF1C28}"/>
    <dgm:cxn modelId="{1D9C7645-6CDB-4E8F-AD46-5AE422C64527}" type="presOf" srcId="{770178E2-1399-4944-AA3F-BDE825521901}" destId="{CDC91429-07B7-4776-AE45-A53608A33EAF}" srcOrd="0" destOrd="1" presId="urn:microsoft.com/office/officeart/2005/8/layout/StepDownProcess"/>
    <dgm:cxn modelId="{B630A866-4A20-43C4-A28B-913FFF3782CF}" srcId="{AE5601F5-F0E5-4512-93BC-995F7565D561}" destId="{765117F6-E4FA-4A58-9590-729536CC1EA4}" srcOrd="0" destOrd="0" parTransId="{A414019D-0738-4594-BC1D-F534C74FF67F}" sibTransId="{7F70ADB3-AF72-4300-9B10-05D44DE766B9}"/>
    <dgm:cxn modelId="{17747647-CCD1-424C-A74F-9DED3AF19C7B}" type="presOf" srcId="{D56D64B6-E8D5-4CA9-9F4E-C8F25DDC66CD}" destId="{0566E11B-0CA4-4ADA-ACFD-E1215DD3C12A}" srcOrd="0" destOrd="2" presId="urn:microsoft.com/office/officeart/2005/8/layout/StepDownProcess"/>
    <dgm:cxn modelId="{21320D68-7A51-4A65-99F0-DC19D2702AEA}" type="presOf" srcId="{A228C801-A5F4-4DA0-912B-F0FAE9535AE0}" destId="{7B1EB319-6668-4225-BB80-2B3CA609238A}" srcOrd="0" destOrd="0" presId="urn:microsoft.com/office/officeart/2005/8/layout/StepDownProcess"/>
    <dgm:cxn modelId="{F7892E4D-933D-4415-85D7-2E8AEE625D67}" srcId="{6424292F-F730-4041-B936-FA9110D8ACEC}" destId="{EA956566-D4ED-4A53-B808-0893A51CB005}" srcOrd="0" destOrd="0" parTransId="{DD584F19-60C8-456D-8E71-CBEB4AF3ACE2}" sibTransId="{76FF3CCE-F8AD-4D22-80F7-EC740D4BD213}"/>
    <dgm:cxn modelId="{2367D451-74B2-4A0D-96E4-F905A3C0BD0D}" srcId="{8194CF2D-C0C0-452D-9EA6-29D4FCEDAE06}" destId="{6424292F-F730-4041-B936-FA9110D8ACEC}" srcOrd="0" destOrd="0" parTransId="{21D3CB7C-8B57-4978-B541-ACF9EED50B51}" sibTransId="{9E049D9D-89C7-4241-BABF-13AEEBBD4ED5}"/>
    <dgm:cxn modelId="{3D886259-CEC9-43A2-872C-6E0DE1CC0DDA}" srcId="{8194CF2D-C0C0-452D-9EA6-29D4FCEDAE06}" destId="{A91CC1D3-691C-4F32-B447-123B9C9AB25D}" srcOrd="1" destOrd="0" parTransId="{11B05EC3-BA8F-4ACB-927C-88AF14A7017F}" sibTransId="{923F28BD-97F9-4070-B5E7-27B4FD059840}"/>
    <dgm:cxn modelId="{D7DEC359-9E0F-4E6C-96DF-5C02BBAD17F6}" type="presOf" srcId="{00124971-88F6-4228-9082-75A3756C3B7D}" destId="{CDC91429-07B7-4776-AE45-A53608A33EAF}" srcOrd="0" destOrd="2" presId="urn:microsoft.com/office/officeart/2005/8/layout/StepDownProcess"/>
    <dgm:cxn modelId="{B580EA59-6CA8-4910-AFC4-DA738183B1F0}" type="presOf" srcId="{765117F6-E4FA-4A58-9590-729536CC1EA4}" destId="{12F8F373-639A-4A30-A790-707170172868}" srcOrd="0" destOrd="0" presId="urn:microsoft.com/office/officeart/2005/8/layout/StepDownProcess"/>
    <dgm:cxn modelId="{3BCFC57F-5B68-43E0-B89C-B2D09CF5BADC}" srcId="{A91CC1D3-691C-4F32-B447-123B9C9AB25D}" destId="{10728125-9281-4127-87C6-AFAB1B9D1017}" srcOrd="0" destOrd="0" parTransId="{D05AAF09-315D-47F5-9DBC-DBA30F787281}" sibTransId="{82865333-A261-4F90-BB0B-01607C8E0121}"/>
    <dgm:cxn modelId="{E6ED5180-9F5B-4691-8EFF-78A1BD2CB876}" type="presOf" srcId="{6424292F-F730-4041-B936-FA9110D8ACEC}" destId="{712C3786-24D1-425E-8F1C-5312DCEC2024}" srcOrd="0" destOrd="0" presId="urn:microsoft.com/office/officeart/2005/8/layout/StepDownProcess"/>
    <dgm:cxn modelId="{1B046A85-40F7-48F9-A4F4-36DE88608556}" srcId="{A228C801-A5F4-4DA0-912B-F0FAE9535AE0}" destId="{9035DF09-A7E2-4275-B370-8F512C73279C}" srcOrd="1" destOrd="0" parTransId="{B24CFFF0-BC5D-445C-A7F2-A3A64B63A72F}" sibTransId="{94E57802-A8F8-4034-A70A-D030F20945FB}"/>
    <dgm:cxn modelId="{4EC6C38A-B6B8-4A11-B68E-4D6300507D97}" type="presOf" srcId="{87213B44-BAFC-4191-A2EB-271EDAB75DD2}" destId="{12F8F373-639A-4A30-A790-707170172868}" srcOrd="0" destOrd="1" presId="urn:microsoft.com/office/officeart/2005/8/layout/StepDownProcess"/>
    <dgm:cxn modelId="{E26AEF8E-8F9E-4082-A6E9-3EB3AB19B603}" type="presOf" srcId="{10728125-9281-4127-87C6-AFAB1B9D1017}" destId="{CDC91429-07B7-4776-AE45-A53608A33EAF}" srcOrd="0" destOrd="0" presId="urn:microsoft.com/office/officeart/2005/8/layout/StepDownProcess"/>
    <dgm:cxn modelId="{A445D490-86FA-4DEC-BD4B-A11B3BC3D6DA}" srcId="{A228C801-A5F4-4DA0-912B-F0FAE9535AE0}" destId="{469EC7B6-2AE8-4584-BCB4-2C08FA2835BA}" srcOrd="0" destOrd="0" parTransId="{E9E88142-E765-42AC-8176-862EC93161F1}" sibTransId="{37366C76-28DF-4A7F-8BD2-06C95167568B}"/>
    <dgm:cxn modelId="{B112B991-193B-4C2F-A8C7-5C27B0555BCE}" type="presOf" srcId="{EA956566-D4ED-4A53-B808-0893A51CB005}" destId="{0F11FE78-17A9-4C11-8C13-E093485E72D9}" srcOrd="0" destOrd="0" presId="urn:microsoft.com/office/officeart/2005/8/layout/StepDownProcess"/>
    <dgm:cxn modelId="{E86F679B-4C71-45A4-AF88-668B7A516F1B}" srcId="{8194CF2D-C0C0-452D-9EA6-29D4FCEDAE06}" destId="{A228C801-A5F4-4DA0-912B-F0FAE9535AE0}" srcOrd="3" destOrd="0" parTransId="{52334E0F-73FB-41EA-BCD1-8E82466FE66F}" sibTransId="{0644370C-199F-444B-9C71-5F6CCADCC878}"/>
    <dgm:cxn modelId="{877F7CA4-BD98-4949-9B9B-8086678D16CA}" srcId="{8194CF2D-C0C0-452D-9EA6-29D4FCEDAE06}" destId="{AE5601F5-F0E5-4512-93BC-995F7565D561}" srcOrd="2" destOrd="0" parTransId="{C98BB16A-78FF-4319-90DE-D53337808C8B}" sibTransId="{1B657DBE-13AB-4C3E-AFB2-B33FE28053FB}"/>
    <dgm:cxn modelId="{CE0426A8-0DFE-488A-B5C9-278E04FA8BC5}" srcId="{A228C801-A5F4-4DA0-912B-F0FAE9535AE0}" destId="{D56D64B6-E8D5-4CA9-9F4E-C8F25DDC66CD}" srcOrd="2" destOrd="0" parTransId="{50283A5D-E7A8-4894-8641-EA93C9583187}" sibTransId="{D8F28005-83CD-457E-BACB-263E725C5268}"/>
    <dgm:cxn modelId="{6CFE89A9-F584-4EE2-9BAE-56BB98BDD7E7}" type="presOf" srcId="{8194CF2D-C0C0-452D-9EA6-29D4FCEDAE06}" destId="{E6B2A34A-DDD4-407E-9AF1-5F6E897E73DE}" srcOrd="0" destOrd="0" presId="urn:microsoft.com/office/officeart/2005/8/layout/StepDownProcess"/>
    <dgm:cxn modelId="{A299EBD5-126B-47FE-86DD-C804EA6CD5EE}" srcId="{A91CC1D3-691C-4F32-B447-123B9C9AB25D}" destId="{00124971-88F6-4228-9082-75A3756C3B7D}" srcOrd="2" destOrd="0" parTransId="{88F8BD7F-14F7-44FE-B55B-F7F4265CDC5B}" sibTransId="{9BCC4A9C-CFE6-4401-8CDE-CDD1648E77C5}"/>
    <dgm:cxn modelId="{D96B7CF3-1691-41E6-B191-162770D5CD55}" type="presOf" srcId="{A91CC1D3-691C-4F32-B447-123B9C9AB25D}" destId="{B67E1CA5-7A04-4C5A-9BC9-660ABA798855}" srcOrd="0" destOrd="0" presId="urn:microsoft.com/office/officeart/2005/8/layout/StepDownProcess"/>
    <dgm:cxn modelId="{1B0056F5-A185-41C4-92DB-2DFE5A843CFD}" type="presOf" srcId="{AE5601F5-F0E5-4512-93BC-995F7565D561}" destId="{762543C7-D940-439E-BD86-9DFB82D8A9BA}" srcOrd="0" destOrd="0" presId="urn:microsoft.com/office/officeart/2005/8/layout/StepDownProcess"/>
    <dgm:cxn modelId="{369E2BAB-9888-4D43-A34C-8AAE60E9D2FB}" type="presParOf" srcId="{E6B2A34A-DDD4-407E-9AF1-5F6E897E73DE}" destId="{7900FB00-1FEB-40BA-ABF5-7AD2B4DDE435}" srcOrd="0" destOrd="0" presId="urn:microsoft.com/office/officeart/2005/8/layout/StepDownProcess"/>
    <dgm:cxn modelId="{4690EAEC-D90F-484F-84D0-5D76F375826E}" type="presParOf" srcId="{7900FB00-1FEB-40BA-ABF5-7AD2B4DDE435}" destId="{002F182C-E0B3-446A-A9F2-A24725869F33}" srcOrd="0" destOrd="0" presId="urn:microsoft.com/office/officeart/2005/8/layout/StepDownProcess"/>
    <dgm:cxn modelId="{77893996-EC1A-443E-9F6B-5109354A085A}" type="presParOf" srcId="{7900FB00-1FEB-40BA-ABF5-7AD2B4DDE435}" destId="{712C3786-24D1-425E-8F1C-5312DCEC2024}" srcOrd="1" destOrd="0" presId="urn:microsoft.com/office/officeart/2005/8/layout/StepDownProcess"/>
    <dgm:cxn modelId="{3FEE85D3-D624-4190-83D0-8B89D4B3EDFA}" type="presParOf" srcId="{7900FB00-1FEB-40BA-ABF5-7AD2B4DDE435}" destId="{0F11FE78-17A9-4C11-8C13-E093485E72D9}" srcOrd="2" destOrd="0" presId="urn:microsoft.com/office/officeart/2005/8/layout/StepDownProcess"/>
    <dgm:cxn modelId="{7D856916-4F63-4B22-A1E8-2252EF8EBF52}" type="presParOf" srcId="{E6B2A34A-DDD4-407E-9AF1-5F6E897E73DE}" destId="{1E637831-A1EC-45C8-A3FF-432304635B1C}" srcOrd="1" destOrd="0" presId="urn:microsoft.com/office/officeart/2005/8/layout/StepDownProcess"/>
    <dgm:cxn modelId="{02036CE2-41BF-4680-9F60-1D4A533438D1}" type="presParOf" srcId="{E6B2A34A-DDD4-407E-9AF1-5F6E897E73DE}" destId="{E6F35C65-F20A-45BB-B62E-F9490EEB614B}" srcOrd="2" destOrd="0" presId="urn:microsoft.com/office/officeart/2005/8/layout/StepDownProcess"/>
    <dgm:cxn modelId="{41A3EFB0-A368-4339-87D7-B06DFD906728}" type="presParOf" srcId="{E6F35C65-F20A-45BB-B62E-F9490EEB614B}" destId="{078703BA-0A20-4566-AFFC-97D3B6C87065}" srcOrd="0" destOrd="0" presId="urn:microsoft.com/office/officeart/2005/8/layout/StepDownProcess"/>
    <dgm:cxn modelId="{3E4C43C4-EB7F-43E0-BA0E-3B5EF22E673D}" type="presParOf" srcId="{E6F35C65-F20A-45BB-B62E-F9490EEB614B}" destId="{B67E1CA5-7A04-4C5A-9BC9-660ABA798855}" srcOrd="1" destOrd="0" presId="urn:microsoft.com/office/officeart/2005/8/layout/StepDownProcess"/>
    <dgm:cxn modelId="{5A0E279A-5216-4124-83F3-9774D4014412}" type="presParOf" srcId="{E6F35C65-F20A-45BB-B62E-F9490EEB614B}" destId="{CDC91429-07B7-4776-AE45-A53608A33EAF}" srcOrd="2" destOrd="0" presId="urn:microsoft.com/office/officeart/2005/8/layout/StepDownProcess"/>
    <dgm:cxn modelId="{2C84A290-0ACD-4D66-981A-CCDBCFFD2D5B}" type="presParOf" srcId="{E6B2A34A-DDD4-407E-9AF1-5F6E897E73DE}" destId="{EBD0CEEF-5FB0-4BC1-B120-EE27AAAFEFD5}" srcOrd="3" destOrd="0" presId="urn:microsoft.com/office/officeart/2005/8/layout/StepDownProcess"/>
    <dgm:cxn modelId="{D6596567-53A8-4297-8C35-B28E8BF1EEB9}" type="presParOf" srcId="{E6B2A34A-DDD4-407E-9AF1-5F6E897E73DE}" destId="{513DB5EF-61B4-441D-AF44-55C90AC7E3A7}" srcOrd="4" destOrd="0" presId="urn:microsoft.com/office/officeart/2005/8/layout/StepDownProcess"/>
    <dgm:cxn modelId="{A67476E6-B943-4F2D-B042-2D0552C756C7}" type="presParOf" srcId="{513DB5EF-61B4-441D-AF44-55C90AC7E3A7}" destId="{376E9814-89A5-4125-A4BC-E9EC80842258}" srcOrd="0" destOrd="0" presId="urn:microsoft.com/office/officeart/2005/8/layout/StepDownProcess"/>
    <dgm:cxn modelId="{643BED49-F5D9-4C3D-9499-5281BDE6CB3E}" type="presParOf" srcId="{513DB5EF-61B4-441D-AF44-55C90AC7E3A7}" destId="{762543C7-D940-439E-BD86-9DFB82D8A9BA}" srcOrd="1" destOrd="0" presId="urn:microsoft.com/office/officeart/2005/8/layout/StepDownProcess"/>
    <dgm:cxn modelId="{6F44BB16-8793-4E64-AAC8-9FBE95FF83E5}" type="presParOf" srcId="{513DB5EF-61B4-441D-AF44-55C90AC7E3A7}" destId="{12F8F373-639A-4A30-A790-707170172868}" srcOrd="2" destOrd="0" presId="urn:microsoft.com/office/officeart/2005/8/layout/StepDownProcess"/>
    <dgm:cxn modelId="{B9DD0122-1661-4D50-8128-EF885514093A}" type="presParOf" srcId="{E6B2A34A-DDD4-407E-9AF1-5F6E897E73DE}" destId="{E7E50F3A-DA6F-4FBC-8DBF-45F1C4547C81}" srcOrd="5" destOrd="0" presId="urn:microsoft.com/office/officeart/2005/8/layout/StepDownProcess"/>
    <dgm:cxn modelId="{F20EE6AA-E2FF-4A00-9D3C-EBCA3747500B}" type="presParOf" srcId="{E6B2A34A-DDD4-407E-9AF1-5F6E897E73DE}" destId="{7348E0F0-D67A-4E2E-9B2B-91ABB6ABA2DF}" srcOrd="6" destOrd="0" presId="urn:microsoft.com/office/officeart/2005/8/layout/StepDownProcess"/>
    <dgm:cxn modelId="{D3A8C27A-0D50-465D-B61D-3BF29E557210}" type="presParOf" srcId="{7348E0F0-D67A-4E2E-9B2B-91ABB6ABA2DF}" destId="{7B1EB319-6668-4225-BB80-2B3CA609238A}" srcOrd="0" destOrd="0" presId="urn:microsoft.com/office/officeart/2005/8/layout/StepDownProcess"/>
    <dgm:cxn modelId="{711A8C6D-49BA-4E51-B8AF-8A482CFF05FF}" type="presParOf" srcId="{7348E0F0-D67A-4E2E-9B2B-91ABB6ABA2DF}" destId="{0566E11B-0CA4-4ADA-ACFD-E1215DD3C12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94CF2D-C0C0-452D-9EA6-29D4FCEDAE0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424292F-F730-4041-B936-FA9110D8ACEC}">
      <dgm:prSet phldrT="[Text]"/>
      <dgm:spPr>
        <a:noFill/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Ground Truth </a:t>
          </a:r>
          <a:r>
            <a:rPr lang="de-DE" b="1" dirty="0" err="1">
              <a:solidFill>
                <a:schemeClr val="tx1"/>
              </a:solidFill>
            </a:rPr>
            <a:t>Function</a:t>
          </a:r>
          <a:r>
            <a:rPr lang="de-DE" b="1" dirty="0">
              <a:solidFill>
                <a:schemeClr val="tx1"/>
              </a:solidFill>
            </a:rPr>
            <a:t> </a:t>
          </a:r>
          <a:r>
            <a:rPr lang="de-DE" b="1" dirty="0" err="1">
              <a:solidFill>
                <a:schemeClr val="tx1"/>
              </a:solidFill>
            </a:rPr>
            <a:t>Selection</a:t>
          </a:r>
          <a:endParaRPr lang="en-US" b="1" dirty="0">
            <a:solidFill>
              <a:schemeClr val="tx1"/>
            </a:solidFill>
          </a:endParaRPr>
        </a:p>
      </dgm:t>
    </dgm:pt>
    <dgm:pt modelId="{21D3CB7C-8B57-4978-B541-ACF9EED50B51}" type="parTrans" cxnId="{2367D451-74B2-4A0D-96E4-F905A3C0BD0D}">
      <dgm:prSet/>
      <dgm:spPr/>
      <dgm:t>
        <a:bodyPr/>
        <a:lstStyle/>
        <a:p>
          <a:endParaRPr lang="en-US"/>
        </a:p>
      </dgm:t>
    </dgm:pt>
    <dgm:pt modelId="{9E049D9D-89C7-4241-BABF-13AEEBBD4ED5}" type="sibTrans" cxnId="{2367D451-74B2-4A0D-96E4-F905A3C0BD0D}">
      <dgm:prSet/>
      <dgm:spPr/>
      <dgm:t>
        <a:bodyPr/>
        <a:lstStyle/>
        <a:p>
          <a:endParaRPr lang="en-US"/>
        </a:p>
      </dgm:t>
    </dgm:pt>
    <dgm:pt modelId="{EA956566-D4ED-4A53-B808-0893A51CB005}">
      <dgm:prSet phldrT="[Text]"/>
      <dgm:spPr/>
      <dgm:t>
        <a:bodyPr/>
        <a:lstStyle/>
        <a:p>
          <a:r>
            <a:rPr lang="de-DE"/>
            <a:t>BBOB (</a:t>
          </a:r>
          <a:r>
            <a:rPr lang="en-US" b="0" i="0"/>
            <a:t>Black-box Optimization Benchmarking)</a:t>
          </a:r>
          <a:r>
            <a:rPr lang="de-DE"/>
            <a:t> function suite</a:t>
          </a:r>
          <a:endParaRPr lang="en-US" dirty="0"/>
        </a:p>
      </dgm:t>
    </dgm:pt>
    <dgm:pt modelId="{DD584F19-60C8-456D-8E71-CBEB4AF3ACE2}" type="parTrans" cxnId="{F7892E4D-933D-4415-85D7-2E8AEE625D67}">
      <dgm:prSet/>
      <dgm:spPr/>
      <dgm:t>
        <a:bodyPr/>
        <a:lstStyle/>
        <a:p>
          <a:endParaRPr lang="en-US"/>
        </a:p>
      </dgm:t>
    </dgm:pt>
    <dgm:pt modelId="{76FF3CCE-F8AD-4D22-80F7-EC740D4BD213}" type="sibTrans" cxnId="{F7892E4D-933D-4415-85D7-2E8AEE625D67}">
      <dgm:prSet/>
      <dgm:spPr/>
      <dgm:t>
        <a:bodyPr/>
        <a:lstStyle/>
        <a:p>
          <a:endParaRPr lang="en-US"/>
        </a:p>
      </dgm:t>
    </dgm:pt>
    <dgm:pt modelId="{A91CC1D3-691C-4F32-B447-123B9C9AB25D}">
      <dgm:prSet phldrT="[Text]"/>
      <dgm:spPr>
        <a:noFill/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Sampling</a:t>
          </a:r>
          <a:endParaRPr lang="en-US" b="1" dirty="0">
            <a:solidFill>
              <a:schemeClr val="tx1"/>
            </a:solidFill>
          </a:endParaRPr>
        </a:p>
      </dgm:t>
    </dgm:pt>
    <dgm:pt modelId="{11B05EC3-BA8F-4ACB-927C-88AF14A7017F}" type="parTrans" cxnId="{3D886259-CEC9-43A2-872C-6E0DE1CC0DDA}">
      <dgm:prSet/>
      <dgm:spPr/>
      <dgm:t>
        <a:bodyPr/>
        <a:lstStyle/>
        <a:p>
          <a:endParaRPr lang="en-US"/>
        </a:p>
      </dgm:t>
    </dgm:pt>
    <dgm:pt modelId="{923F28BD-97F9-4070-B5E7-27B4FD059840}" type="sibTrans" cxnId="{3D886259-CEC9-43A2-872C-6E0DE1CC0DDA}">
      <dgm:prSet/>
      <dgm:spPr/>
      <dgm:t>
        <a:bodyPr/>
        <a:lstStyle/>
        <a:p>
          <a:endParaRPr lang="en-US"/>
        </a:p>
      </dgm:t>
    </dgm:pt>
    <dgm:pt modelId="{10728125-9281-4127-87C6-AFAB1B9D1017}">
      <dgm:prSet phldrT="[Text]"/>
      <dgm:spPr/>
      <dgm:t>
        <a:bodyPr/>
        <a:lstStyle/>
        <a:p>
          <a:r>
            <a:rPr lang="de-DE"/>
            <a:t>Random</a:t>
          </a:r>
          <a:endParaRPr lang="en-US" dirty="0"/>
        </a:p>
      </dgm:t>
    </dgm:pt>
    <dgm:pt modelId="{D05AAF09-315D-47F5-9DBC-DBA30F787281}" type="parTrans" cxnId="{3BCFC57F-5B68-43E0-B89C-B2D09CF5BADC}">
      <dgm:prSet/>
      <dgm:spPr/>
      <dgm:t>
        <a:bodyPr/>
        <a:lstStyle/>
        <a:p>
          <a:endParaRPr lang="en-US"/>
        </a:p>
      </dgm:t>
    </dgm:pt>
    <dgm:pt modelId="{82865333-A261-4F90-BB0B-01607C8E0121}" type="sibTrans" cxnId="{3BCFC57F-5B68-43E0-B89C-B2D09CF5BADC}">
      <dgm:prSet/>
      <dgm:spPr/>
      <dgm:t>
        <a:bodyPr/>
        <a:lstStyle/>
        <a:p>
          <a:endParaRPr lang="en-US"/>
        </a:p>
      </dgm:t>
    </dgm:pt>
    <dgm:pt modelId="{AE5601F5-F0E5-4512-93BC-995F7565D561}">
      <dgm:prSet phldrT="[Text]"/>
      <dgm:spPr>
        <a:solidFill>
          <a:srgbClr val="00CC00"/>
        </a:solidFill>
      </dgm:spPr>
      <dgm:t>
        <a:bodyPr/>
        <a:lstStyle/>
        <a:p>
          <a:r>
            <a:rPr lang="de-DE" b="1" dirty="0">
              <a:solidFill>
                <a:schemeClr val="bg1"/>
              </a:solidFill>
            </a:rPr>
            <a:t>Model </a:t>
          </a:r>
          <a:r>
            <a:rPr lang="de-DE" b="1" dirty="0" err="1">
              <a:solidFill>
                <a:schemeClr val="bg1"/>
              </a:solidFill>
            </a:rPr>
            <a:t>Selection</a:t>
          </a:r>
          <a:r>
            <a:rPr lang="de-DE" b="1" dirty="0">
              <a:solidFill>
                <a:schemeClr val="bg1"/>
              </a:solidFill>
            </a:rPr>
            <a:t> &amp; Training</a:t>
          </a:r>
        </a:p>
      </dgm:t>
    </dgm:pt>
    <dgm:pt modelId="{C98BB16A-78FF-4319-90DE-D53337808C8B}" type="parTrans" cxnId="{877F7CA4-BD98-4949-9B9B-8086678D16CA}">
      <dgm:prSet/>
      <dgm:spPr/>
      <dgm:t>
        <a:bodyPr/>
        <a:lstStyle/>
        <a:p>
          <a:endParaRPr lang="en-US"/>
        </a:p>
      </dgm:t>
    </dgm:pt>
    <dgm:pt modelId="{1B657DBE-13AB-4C3E-AFB2-B33FE28053FB}" type="sibTrans" cxnId="{877F7CA4-BD98-4949-9B9B-8086678D16CA}">
      <dgm:prSet/>
      <dgm:spPr/>
      <dgm:t>
        <a:bodyPr/>
        <a:lstStyle/>
        <a:p>
          <a:endParaRPr lang="en-US"/>
        </a:p>
      </dgm:t>
    </dgm:pt>
    <dgm:pt modelId="{765117F6-E4FA-4A58-9590-729536CC1EA4}">
      <dgm:prSet phldrT="[Text]"/>
      <dgm:spPr/>
      <dgm:t>
        <a:bodyPr/>
        <a:lstStyle/>
        <a:p>
          <a:r>
            <a:rPr lang="de-DE"/>
            <a:t>Parameter Selection and Tunging</a:t>
          </a:r>
          <a:endParaRPr lang="en-US" dirty="0"/>
        </a:p>
      </dgm:t>
    </dgm:pt>
    <dgm:pt modelId="{A414019D-0738-4594-BC1D-F534C74FF67F}" type="parTrans" cxnId="{B630A866-4A20-43C4-A28B-913FFF3782CF}">
      <dgm:prSet/>
      <dgm:spPr/>
      <dgm:t>
        <a:bodyPr/>
        <a:lstStyle/>
        <a:p>
          <a:endParaRPr lang="en-US"/>
        </a:p>
      </dgm:t>
    </dgm:pt>
    <dgm:pt modelId="{7F70ADB3-AF72-4300-9B10-05D44DE766B9}" type="sibTrans" cxnId="{B630A866-4A20-43C4-A28B-913FFF3782CF}">
      <dgm:prSet/>
      <dgm:spPr/>
      <dgm:t>
        <a:bodyPr/>
        <a:lstStyle/>
        <a:p>
          <a:endParaRPr lang="en-US"/>
        </a:p>
      </dgm:t>
    </dgm:pt>
    <dgm:pt modelId="{A228C801-A5F4-4DA0-912B-F0FAE9535AE0}">
      <dgm:prSet phldrT="[Text]"/>
      <dgm:spPr/>
      <dgm:t>
        <a:bodyPr/>
        <a:lstStyle/>
        <a:p>
          <a:r>
            <a:rPr lang="de-DE" b="1" dirty="0"/>
            <a:t>Evaluation</a:t>
          </a:r>
          <a:endParaRPr lang="en-US" b="1" dirty="0"/>
        </a:p>
      </dgm:t>
    </dgm:pt>
    <dgm:pt modelId="{52334E0F-73FB-41EA-BCD1-8E82466FE66F}" type="parTrans" cxnId="{E86F679B-4C71-45A4-AF88-668B7A516F1B}">
      <dgm:prSet/>
      <dgm:spPr/>
      <dgm:t>
        <a:bodyPr/>
        <a:lstStyle/>
        <a:p>
          <a:endParaRPr lang="en-US"/>
        </a:p>
      </dgm:t>
    </dgm:pt>
    <dgm:pt modelId="{0644370C-199F-444B-9C71-5F6CCADCC878}" type="sibTrans" cxnId="{E86F679B-4C71-45A4-AF88-668B7A516F1B}">
      <dgm:prSet/>
      <dgm:spPr/>
      <dgm:t>
        <a:bodyPr/>
        <a:lstStyle/>
        <a:p>
          <a:endParaRPr lang="en-US"/>
        </a:p>
      </dgm:t>
    </dgm:pt>
    <dgm:pt modelId="{469EC7B6-2AE8-4584-BCB4-2C08FA2835BA}">
      <dgm:prSet phldrT="[Text]"/>
      <dgm:spPr/>
      <dgm:t>
        <a:bodyPr/>
        <a:lstStyle/>
        <a:p>
          <a:r>
            <a:rPr lang="de-DE"/>
            <a:t>Graphical (qualitative)</a:t>
          </a:r>
          <a:endParaRPr lang="en-US" dirty="0"/>
        </a:p>
      </dgm:t>
    </dgm:pt>
    <dgm:pt modelId="{E9E88142-E765-42AC-8176-862EC93161F1}" type="parTrans" cxnId="{A445D490-86FA-4DEC-BD4B-A11B3BC3D6DA}">
      <dgm:prSet/>
      <dgm:spPr/>
      <dgm:t>
        <a:bodyPr/>
        <a:lstStyle/>
        <a:p>
          <a:endParaRPr lang="en-US"/>
        </a:p>
      </dgm:t>
    </dgm:pt>
    <dgm:pt modelId="{37366C76-28DF-4A7F-8BD2-06C95167568B}" type="sibTrans" cxnId="{A445D490-86FA-4DEC-BD4B-A11B3BC3D6DA}">
      <dgm:prSet/>
      <dgm:spPr/>
      <dgm:t>
        <a:bodyPr/>
        <a:lstStyle/>
        <a:p>
          <a:endParaRPr lang="en-US"/>
        </a:p>
      </dgm:t>
    </dgm:pt>
    <dgm:pt modelId="{9035DF09-A7E2-4275-B370-8F512C73279C}">
      <dgm:prSet phldrT="[Text]"/>
      <dgm:spPr/>
      <dgm:t>
        <a:bodyPr/>
        <a:lstStyle/>
        <a:p>
          <a:r>
            <a:rPr lang="de-DE"/>
            <a:t>Metric-based (quantitative)</a:t>
          </a:r>
          <a:endParaRPr lang="en-US" dirty="0"/>
        </a:p>
      </dgm:t>
    </dgm:pt>
    <dgm:pt modelId="{B24CFFF0-BC5D-445C-A7F2-A3A64B63A72F}" type="parTrans" cxnId="{1B046A85-40F7-48F9-A4F4-36DE88608556}">
      <dgm:prSet/>
      <dgm:spPr/>
      <dgm:t>
        <a:bodyPr/>
        <a:lstStyle/>
        <a:p>
          <a:endParaRPr lang="en-US"/>
        </a:p>
      </dgm:t>
    </dgm:pt>
    <dgm:pt modelId="{94E57802-A8F8-4034-A70A-D030F20945FB}" type="sibTrans" cxnId="{1B046A85-40F7-48F9-A4F4-36DE88608556}">
      <dgm:prSet/>
      <dgm:spPr/>
      <dgm:t>
        <a:bodyPr/>
        <a:lstStyle/>
        <a:p>
          <a:endParaRPr lang="en-US"/>
        </a:p>
      </dgm:t>
    </dgm:pt>
    <dgm:pt modelId="{D56D64B6-E8D5-4CA9-9F4E-C8F25DDC66CD}">
      <dgm:prSet phldrT="[Text]"/>
      <dgm:spPr/>
      <dgm:t>
        <a:bodyPr/>
        <a:lstStyle/>
        <a:p>
          <a:r>
            <a:rPr lang="de-DE"/>
            <a:t>Optimization using different approaches (gradient, evolutionary, …)</a:t>
          </a:r>
          <a:endParaRPr lang="en-US" dirty="0"/>
        </a:p>
      </dgm:t>
    </dgm:pt>
    <dgm:pt modelId="{50283A5D-E7A8-4894-8641-EA93C9583187}" type="parTrans" cxnId="{CE0426A8-0DFE-488A-B5C9-278E04FA8BC5}">
      <dgm:prSet/>
      <dgm:spPr/>
      <dgm:t>
        <a:bodyPr/>
        <a:lstStyle/>
        <a:p>
          <a:endParaRPr lang="en-US"/>
        </a:p>
      </dgm:t>
    </dgm:pt>
    <dgm:pt modelId="{D8F28005-83CD-457E-BACB-263E725C5268}" type="sibTrans" cxnId="{CE0426A8-0DFE-488A-B5C9-278E04FA8BC5}">
      <dgm:prSet/>
      <dgm:spPr/>
      <dgm:t>
        <a:bodyPr/>
        <a:lstStyle/>
        <a:p>
          <a:endParaRPr lang="en-US"/>
        </a:p>
      </dgm:t>
    </dgm:pt>
    <dgm:pt modelId="{87213B44-BAFC-4191-A2EB-271EDAB75DD2}">
      <dgm:prSet phldrT="[Text]"/>
      <dgm:spPr/>
      <dgm:t>
        <a:bodyPr/>
        <a:lstStyle/>
        <a:p>
          <a:r>
            <a:rPr lang="de-DE"/>
            <a:t>Loss Definition (not distance-based) </a:t>
          </a:r>
          <a:endParaRPr lang="en-US" dirty="0"/>
        </a:p>
      </dgm:t>
    </dgm:pt>
    <dgm:pt modelId="{4BAAD6C2-074C-4038-895F-D5B047E0434D}" type="parTrans" cxnId="{BC0F5922-67CA-4856-B92E-5567D060C0E3}">
      <dgm:prSet/>
      <dgm:spPr/>
      <dgm:t>
        <a:bodyPr/>
        <a:lstStyle/>
        <a:p>
          <a:endParaRPr lang="en-US"/>
        </a:p>
      </dgm:t>
    </dgm:pt>
    <dgm:pt modelId="{8DB7F26B-F7E5-4CC2-96C4-62F0C2E48F88}" type="sibTrans" cxnId="{BC0F5922-67CA-4856-B92E-5567D060C0E3}">
      <dgm:prSet/>
      <dgm:spPr/>
      <dgm:t>
        <a:bodyPr/>
        <a:lstStyle/>
        <a:p>
          <a:endParaRPr lang="en-US"/>
        </a:p>
      </dgm:t>
    </dgm:pt>
    <dgm:pt modelId="{770178E2-1399-4944-AA3F-BDE825521901}">
      <dgm:prSet phldrT="[Text]"/>
      <dgm:spPr/>
      <dgm:t>
        <a:bodyPr/>
        <a:lstStyle/>
        <a:p>
          <a:r>
            <a:rPr lang="de-DE"/>
            <a:t>Optimization-Based</a:t>
          </a:r>
          <a:endParaRPr lang="en-US" dirty="0"/>
        </a:p>
      </dgm:t>
    </dgm:pt>
    <dgm:pt modelId="{82C9E584-A79F-4F64-B9C0-9A71888A3EF4}" type="parTrans" cxnId="{56C00435-F0D8-4790-83B9-CF998BC361AF}">
      <dgm:prSet/>
      <dgm:spPr/>
      <dgm:t>
        <a:bodyPr/>
        <a:lstStyle/>
        <a:p>
          <a:endParaRPr lang="en-US"/>
        </a:p>
      </dgm:t>
    </dgm:pt>
    <dgm:pt modelId="{32F3E94D-7650-4A49-B52C-894761AF1C28}" type="sibTrans" cxnId="{56C00435-F0D8-4790-83B9-CF998BC361AF}">
      <dgm:prSet/>
      <dgm:spPr/>
      <dgm:t>
        <a:bodyPr/>
        <a:lstStyle/>
        <a:p>
          <a:endParaRPr lang="en-US"/>
        </a:p>
      </dgm:t>
    </dgm:pt>
    <dgm:pt modelId="{00124971-88F6-4228-9082-75A3756C3B7D}">
      <dgm:prSet phldrT="[Text]"/>
      <dgm:spPr/>
      <dgm:t>
        <a:bodyPr/>
        <a:lstStyle/>
        <a:p>
          <a:endParaRPr lang="en-US" dirty="0"/>
        </a:p>
      </dgm:t>
    </dgm:pt>
    <dgm:pt modelId="{88F8BD7F-14F7-44FE-B55B-F7F4265CDC5B}" type="parTrans" cxnId="{A299EBD5-126B-47FE-86DD-C804EA6CD5EE}">
      <dgm:prSet/>
      <dgm:spPr/>
      <dgm:t>
        <a:bodyPr/>
        <a:lstStyle/>
        <a:p>
          <a:endParaRPr lang="en-US"/>
        </a:p>
      </dgm:t>
    </dgm:pt>
    <dgm:pt modelId="{9BCC4A9C-CFE6-4401-8CDE-CDD1648E77C5}" type="sibTrans" cxnId="{A299EBD5-126B-47FE-86DD-C804EA6CD5EE}">
      <dgm:prSet/>
      <dgm:spPr/>
      <dgm:t>
        <a:bodyPr/>
        <a:lstStyle/>
        <a:p>
          <a:endParaRPr lang="en-US"/>
        </a:p>
      </dgm:t>
    </dgm:pt>
    <dgm:pt modelId="{E6B2A34A-DDD4-407E-9AF1-5F6E897E73DE}" type="pres">
      <dgm:prSet presAssocID="{8194CF2D-C0C0-452D-9EA6-29D4FCEDAE06}" presName="rootnode" presStyleCnt="0">
        <dgm:presLayoutVars>
          <dgm:chMax/>
          <dgm:chPref/>
          <dgm:dir/>
          <dgm:animLvl val="lvl"/>
        </dgm:presLayoutVars>
      </dgm:prSet>
      <dgm:spPr/>
    </dgm:pt>
    <dgm:pt modelId="{7900FB00-1FEB-40BA-ABF5-7AD2B4DDE435}" type="pres">
      <dgm:prSet presAssocID="{6424292F-F730-4041-B936-FA9110D8ACEC}" presName="composite" presStyleCnt="0"/>
      <dgm:spPr/>
    </dgm:pt>
    <dgm:pt modelId="{002F182C-E0B3-446A-A9F2-A24725869F33}" type="pres">
      <dgm:prSet presAssocID="{6424292F-F730-4041-B936-FA9110D8ACEC}" presName="bentUpArrow1" presStyleLbl="alignImgPlace1" presStyleIdx="0" presStyleCnt="3"/>
      <dgm:spPr/>
    </dgm:pt>
    <dgm:pt modelId="{712C3786-24D1-425E-8F1C-5312DCEC2024}" type="pres">
      <dgm:prSet presAssocID="{6424292F-F730-4041-B936-FA9110D8ACEC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0F11FE78-17A9-4C11-8C13-E093485E72D9}" type="pres">
      <dgm:prSet presAssocID="{6424292F-F730-4041-B936-FA9110D8ACEC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1E637831-A1EC-45C8-A3FF-432304635B1C}" type="pres">
      <dgm:prSet presAssocID="{9E049D9D-89C7-4241-BABF-13AEEBBD4ED5}" presName="sibTrans" presStyleCnt="0"/>
      <dgm:spPr/>
    </dgm:pt>
    <dgm:pt modelId="{E6F35C65-F20A-45BB-B62E-F9490EEB614B}" type="pres">
      <dgm:prSet presAssocID="{A91CC1D3-691C-4F32-B447-123B9C9AB25D}" presName="composite" presStyleCnt="0"/>
      <dgm:spPr/>
    </dgm:pt>
    <dgm:pt modelId="{078703BA-0A20-4566-AFFC-97D3B6C87065}" type="pres">
      <dgm:prSet presAssocID="{A91CC1D3-691C-4F32-B447-123B9C9AB25D}" presName="bentUpArrow1" presStyleLbl="alignImgPlace1" presStyleIdx="1" presStyleCnt="3"/>
      <dgm:spPr/>
    </dgm:pt>
    <dgm:pt modelId="{B67E1CA5-7A04-4C5A-9BC9-660ABA798855}" type="pres">
      <dgm:prSet presAssocID="{A91CC1D3-691C-4F32-B447-123B9C9AB25D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CDC91429-07B7-4776-AE45-A53608A33EAF}" type="pres">
      <dgm:prSet presAssocID="{A91CC1D3-691C-4F32-B447-123B9C9AB25D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EBD0CEEF-5FB0-4BC1-B120-EE27AAAFEFD5}" type="pres">
      <dgm:prSet presAssocID="{923F28BD-97F9-4070-B5E7-27B4FD059840}" presName="sibTrans" presStyleCnt="0"/>
      <dgm:spPr/>
    </dgm:pt>
    <dgm:pt modelId="{513DB5EF-61B4-441D-AF44-55C90AC7E3A7}" type="pres">
      <dgm:prSet presAssocID="{AE5601F5-F0E5-4512-93BC-995F7565D561}" presName="composite" presStyleCnt="0"/>
      <dgm:spPr/>
    </dgm:pt>
    <dgm:pt modelId="{376E9814-89A5-4125-A4BC-E9EC80842258}" type="pres">
      <dgm:prSet presAssocID="{AE5601F5-F0E5-4512-93BC-995F7565D561}" presName="bentUpArrow1" presStyleLbl="alignImgPlace1" presStyleIdx="2" presStyleCnt="3"/>
      <dgm:spPr/>
    </dgm:pt>
    <dgm:pt modelId="{762543C7-D940-439E-BD86-9DFB82D8A9BA}" type="pres">
      <dgm:prSet presAssocID="{AE5601F5-F0E5-4512-93BC-995F7565D561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2F8F373-639A-4A30-A790-707170172868}" type="pres">
      <dgm:prSet presAssocID="{AE5601F5-F0E5-4512-93BC-995F7565D561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7E50F3A-DA6F-4FBC-8DBF-45F1C4547C81}" type="pres">
      <dgm:prSet presAssocID="{1B657DBE-13AB-4C3E-AFB2-B33FE28053FB}" presName="sibTrans" presStyleCnt="0"/>
      <dgm:spPr/>
    </dgm:pt>
    <dgm:pt modelId="{7348E0F0-D67A-4E2E-9B2B-91ABB6ABA2DF}" type="pres">
      <dgm:prSet presAssocID="{A228C801-A5F4-4DA0-912B-F0FAE9535AE0}" presName="composite" presStyleCnt="0"/>
      <dgm:spPr/>
    </dgm:pt>
    <dgm:pt modelId="{7B1EB319-6668-4225-BB80-2B3CA609238A}" type="pres">
      <dgm:prSet presAssocID="{A228C801-A5F4-4DA0-912B-F0FAE9535AE0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0566E11B-0CA4-4ADA-ACFD-E1215DD3C12A}" type="pres">
      <dgm:prSet presAssocID="{A228C801-A5F4-4DA0-912B-F0FAE9535AE0}" presName="FinalChildText" presStyleLbl="revTx" presStyleIdx="3" presStyleCnt="4" custScaleX="120040" custLinFactNeighborX="8129">
        <dgm:presLayoutVars>
          <dgm:chMax val="0"/>
          <dgm:chPref val="0"/>
          <dgm:bulletEnabled val="1"/>
        </dgm:presLayoutVars>
      </dgm:prSet>
      <dgm:spPr/>
    </dgm:pt>
  </dgm:ptLst>
  <dgm:cxnLst>
    <dgm:cxn modelId="{0E816909-615B-43E7-921E-9509DCE547C3}" type="presOf" srcId="{469EC7B6-2AE8-4584-BCB4-2C08FA2835BA}" destId="{0566E11B-0CA4-4ADA-ACFD-E1215DD3C12A}" srcOrd="0" destOrd="0" presId="urn:microsoft.com/office/officeart/2005/8/layout/StepDownProcess"/>
    <dgm:cxn modelId="{597F671E-3D6F-4781-9B86-B3E26F405B1D}" type="presOf" srcId="{9035DF09-A7E2-4275-B370-8F512C73279C}" destId="{0566E11B-0CA4-4ADA-ACFD-E1215DD3C12A}" srcOrd="0" destOrd="1" presId="urn:microsoft.com/office/officeart/2005/8/layout/StepDownProcess"/>
    <dgm:cxn modelId="{BC0F5922-67CA-4856-B92E-5567D060C0E3}" srcId="{AE5601F5-F0E5-4512-93BC-995F7565D561}" destId="{87213B44-BAFC-4191-A2EB-271EDAB75DD2}" srcOrd="1" destOrd="0" parTransId="{4BAAD6C2-074C-4038-895F-D5B047E0434D}" sibTransId="{8DB7F26B-F7E5-4CC2-96C4-62F0C2E48F88}"/>
    <dgm:cxn modelId="{56C00435-F0D8-4790-83B9-CF998BC361AF}" srcId="{A91CC1D3-691C-4F32-B447-123B9C9AB25D}" destId="{770178E2-1399-4944-AA3F-BDE825521901}" srcOrd="1" destOrd="0" parTransId="{82C9E584-A79F-4F64-B9C0-9A71888A3EF4}" sibTransId="{32F3E94D-7650-4A49-B52C-894761AF1C28}"/>
    <dgm:cxn modelId="{1D9C7645-6CDB-4E8F-AD46-5AE422C64527}" type="presOf" srcId="{770178E2-1399-4944-AA3F-BDE825521901}" destId="{CDC91429-07B7-4776-AE45-A53608A33EAF}" srcOrd="0" destOrd="1" presId="urn:microsoft.com/office/officeart/2005/8/layout/StepDownProcess"/>
    <dgm:cxn modelId="{B630A866-4A20-43C4-A28B-913FFF3782CF}" srcId="{AE5601F5-F0E5-4512-93BC-995F7565D561}" destId="{765117F6-E4FA-4A58-9590-729536CC1EA4}" srcOrd="0" destOrd="0" parTransId="{A414019D-0738-4594-BC1D-F534C74FF67F}" sibTransId="{7F70ADB3-AF72-4300-9B10-05D44DE766B9}"/>
    <dgm:cxn modelId="{17747647-CCD1-424C-A74F-9DED3AF19C7B}" type="presOf" srcId="{D56D64B6-E8D5-4CA9-9F4E-C8F25DDC66CD}" destId="{0566E11B-0CA4-4ADA-ACFD-E1215DD3C12A}" srcOrd="0" destOrd="2" presId="urn:microsoft.com/office/officeart/2005/8/layout/StepDownProcess"/>
    <dgm:cxn modelId="{21320D68-7A51-4A65-99F0-DC19D2702AEA}" type="presOf" srcId="{A228C801-A5F4-4DA0-912B-F0FAE9535AE0}" destId="{7B1EB319-6668-4225-BB80-2B3CA609238A}" srcOrd="0" destOrd="0" presId="urn:microsoft.com/office/officeart/2005/8/layout/StepDownProcess"/>
    <dgm:cxn modelId="{F7892E4D-933D-4415-85D7-2E8AEE625D67}" srcId="{6424292F-F730-4041-B936-FA9110D8ACEC}" destId="{EA956566-D4ED-4A53-B808-0893A51CB005}" srcOrd="0" destOrd="0" parTransId="{DD584F19-60C8-456D-8E71-CBEB4AF3ACE2}" sibTransId="{76FF3CCE-F8AD-4D22-80F7-EC740D4BD213}"/>
    <dgm:cxn modelId="{2367D451-74B2-4A0D-96E4-F905A3C0BD0D}" srcId="{8194CF2D-C0C0-452D-9EA6-29D4FCEDAE06}" destId="{6424292F-F730-4041-B936-FA9110D8ACEC}" srcOrd="0" destOrd="0" parTransId="{21D3CB7C-8B57-4978-B541-ACF9EED50B51}" sibTransId="{9E049D9D-89C7-4241-BABF-13AEEBBD4ED5}"/>
    <dgm:cxn modelId="{3D886259-CEC9-43A2-872C-6E0DE1CC0DDA}" srcId="{8194CF2D-C0C0-452D-9EA6-29D4FCEDAE06}" destId="{A91CC1D3-691C-4F32-B447-123B9C9AB25D}" srcOrd="1" destOrd="0" parTransId="{11B05EC3-BA8F-4ACB-927C-88AF14A7017F}" sibTransId="{923F28BD-97F9-4070-B5E7-27B4FD059840}"/>
    <dgm:cxn modelId="{D7DEC359-9E0F-4E6C-96DF-5C02BBAD17F6}" type="presOf" srcId="{00124971-88F6-4228-9082-75A3756C3B7D}" destId="{CDC91429-07B7-4776-AE45-A53608A33EAF}" srcOrd="0" destOrd="2" presId="urn:microsoft.com/office/officeart/2005/8/layout/StepDownProcess"/>
    <dgm:cxn modelId="{B580EA59-6CA8-4910-AFC4-DA738183B1F0}" type="presOf" srcId="{765117F6-E4FA-4A58-9590-729536CC1EA4}" destId="{12F8F373-639A-4A30-A790-707170172868}" srcOrd="0" destOrd="0" presId="urn:microsoft.com/office/officeart/2005/8/layout/StepDownProcess"/>
    <dgm:cxn modelId="{3BCFC57F-5B68-43E0-B89C-B2D09CF5BADC}" srcId="{A91CC1D3-691C-4F32-B447-123B9C9AB25D}" destId="{10728125-9281-4127-87C6-AFAB1B9D1017}" srcOrd="0" destOrd="0" parTransId="{D05AAF09-315D-47F5-9DBC-DBA30F787281}" sibTransId="{82865333-A261-4F90-BB0B-01607C8E0121}"/>
    <dgm:cxn modelId="{E6ED5180-9F5B-4691-8EFF-78A1BD2CB876}" type="presOf" srcId="{6424292F-F730-4041-B936-FA9110D8ACEC}" destId="{712C3786-24D1-425E-8F1C-5312DCEC2024}" srcOrd="0" destOrd="0" presId="urn:microsoft.com/office/officeart/2005/8/layout/StepDownProcess"/>
    <dgm:cxn modelId="{1B046A85-40F7-48F9-A4F4-36DE88608556}" srcId="{A228C801-A5F4-4DA0-912B-F0FAE9535AE0}" destId="{9035DF09-A7E2-4275-B370-8F512C73279C}" srcOrd="1" destOrd="0" parTransId="{B24CFFF0-BC5D-445C-A7F2-A3A64B63A72F}" sibTransId="{94E57802-A8F8-4034-A70A-D030F20945FB}"/>
    <dgm:cxn modelId="{4EC6C38A-B6B8-4A11-B68E-4D6300507D97}" type="presOf" srcId="{87213B44-BAFC-4191-A2EB-271EDAB75DD2}" destId="{12F8F373-639A-4A30-A790-707170172868}" srcOrd="0" destOrd="1" presId="urn:microsoft.com/office/officeart/2005/8/layout/StepDownProcess"/>
    <dgm:cxn modelId="{E26AEF8E-8F9E-4082-A6E9-3EB3AB19B603}" type="presOf" srcId="{10728125-9281-4127-87C6-AFAB1B9D1017}" destId="{CDC91429-07B7-4776-AE45-A53608A33EAF}" srcOrd="0" destOrd="0" presId="urn:microsoft.com/office/officeart/2005/8/layout/StepDownProcess"/>
    <dgm:cxn modelId="{A445D490-86FA-4DEC-BD4B-A11B3BC3D6DA}" srcId="{A228C801-A5F4-4DA0-912B-F0FAE9535AE0}" destId="{469EC7B6-2AE8-4584-BCB4-2C08FA2835BA}" srcOrd="0" destOrd="0" parTransId="{E9E88142-E765-42AC-8176-862EC93161F1}" sibTransId="{37366C76-28DF-4A7F-8BD2-06C95167568B}"/>
    <dgm:cxn modelId="{B112B991-193B-4C2F-A8C7-5C27B0555BCE}" type="presOf" srcId="{EA956566-D4ED-4A53-B808-0893A51CB005}" destId="{0F11FE78-17A9-4C11-8C13-E093485E72D9}" srcOrd="0" destOrd="0" presId="urn:microsoft.com/office/officeart/2005/8/layout/StepDownProcess"/>
    <dgm:cxn modelId="{E86F679B-4C71-45A4-AF88-668B7A516F1B}" srcId="{8194CF2D-C0C0-452D-9EA6-29D4FCEDAE06}" destId="{A228C801-A5F4-4DA0-912B-F0FAE9535AE0}" srcOrd="3" destOrd="0" parTransId="{52334E0F-73FB-41EA-BCD1-8E82466FE66F}" sibTransId="{0644370C-199F-444B-9C71-5F6CCADCC878}"/>
    <dgm:cxn modelId="{877F7CA4-BD98-4949-9B9B-8086678D16CA}" srcId="{8194CF2D-C0C0-452D-9EA6-29D4FCEDAE06}" destId="{AE5601F5-F0E5-4512-93BC-995F7565D561}" srcOrd="2" destOrd="0" parTransId="{C98BB16A-78FF-4319-90DE-D53337808C8B}" sibTransId="{1B657DBE-13AB-4C3E-AFB2-B33FE28053FB}"/>
    <dgm:cxn modelId="{CE0426A8-0DFE-488A-B5C9-278E04FA8BC5}" srcId="{A228C801-A5F4-4DA0-912B-F0FAE9535AE0}" destId="{D56D64B6-E8D5-4CA9-9F4E-C8F25DDC66CD}" srcOrd="2" destOrd="0" parTransId="{50283A5D-E7A8-4894-8641-EA93C9583187}" sibTransId="{D8F28005-83CD-457E-BACB-263E725C5268}"/>
    <dgm:cxn modelId="{6CFE89A9-F584-4EE2-9BAE-56BB98BDD7E7}" type="presOf" srcId="{8194CF2D-C0C0-452D-9EA6-29D4FCEDAE06}" destId="{E6B2A34A-DDD4-407E-9AF1-5F6E897E73DE}" srcOrd="0" destOrd="0" presId="urn:microsoft.com/office/officeart/2005/8/layout/StepDownProcess"/>
    <dgm:cxn modelId="{A299EBD5-126B-47FE-86DD-C804EA6CD5EE}" srcId="{A91CC1D3-691C-4F32-B447-123B9C9AB25D}" destId="{00124971-88F6-4228-9082-75A3756C3B7D}" srcOrd="2" destOrd="0" parTransId="{88F8BD7F-14F7-44FE-B55B-F7F4265CDC5B}" sibTransId="{9BCC4A9C-CFE6-4401-8CDE-CDD1648E77C5}"/>
    <dgm:cxn modelId="{D96B7CF3-1691-41E6-B191-162770D5CD55}" type="presOf" srcId="{A91CC1D3-691C-4F32-B447-123B9C9AB25D}" destId="{B67E1CA5-7A04-4C5A-9BC9-660ABA798855}" srcOrd="0" destOrd="0" presId="urn:microsoft.com/office/officeart/2005/8/layout/StepDownProcess"/>
    <dgm:cxn modelId="{1B0056F5-A185-41C4-92DB-2DFE5A843CFD}" type="presOf" srcId="{AE5601F5-F0E5-4512-93BC-995F7565D561}" destId="{762543C7-D940-439E-BD86-9DFB82D8A9BA}" srcOrd="0" destOrd="0" presId="urn:microsoft.com/office/officeart/2005/8/layout/StepDownProcess"/>
    <dgm:cxn modelId="{369E2BAB-9888-4D43-A34C-8AAE60E9D2FB}" type="presParOf" srcId="{E6B2A34A-DDD4-407E-9AF1-5F6E897E73DE}" destId="{7900FB00-1FEB-40BA-ABF5-7AD2B4DDE435}" srcOrd="0" destOrd="0" presId="urn:microsoft.com/office/officeart/2005/8/layout/StepDownProcess"/>
    <dgm:cxn modelId="{4690EAEC-D90F-484F-84D0-5D76F375826E}" type="presParOf" srcId="{7900FB00-1FEB-40BA-ABF5-7AD2B4DDE435}" destId="{002F182C-E0B3-446A-A9F2-A24725869F33}" srcOrd="0" destOrd="0" presId="urn:microsoft.com/office/officeart/2005/8/layout/StepDownProcess"/>
    <dgm:cxn modelId="{77893996-EC1A-443E-9F6B-5109354A085A}" type="presParOf" srcId="{7900FB00-1FEB-40BA-ABF5-7AD2B4DDE435}" destId="{712C3786-24D1-425E-8F1C-5312DCEC2024}" srcOrd="1" destOrd="0" presId="urn:microsoft.com/office/officeart/2005/8/layout/StepDownProcess"/>
    <dgm:cxn modelId="{3FEE85D3-D624-4190-83D0-8B89D4B3EDFA}" type="presParOf" srcId="{7900FB00-1FEB-40BA-ABF5-7AD2B4DDE435}" destId="{0F11FE78-17A9-4C11-8C13-E093485E72D9}" srcOrd="2" destOrd="0" presId="urn:microsoft.com/office/officeart/2005/8/layout/StepDownProcess"/>
    <dgm:cxn modelId="{7D856916-4F63-4B22-A1E8-2252EF8EBF52}" type="presParOf" srcId="{E6B2A34A-DDD4-407E-9AF1-5F6E897E73DE}" destId="{1E637831-A1EC-45C8-A3FF-432304635B1C}" srcOrd="1" destOrd="0" presId="urn:microsoft.com/office/officeart/2005/8/layout/StepDownProcess"/>
    <dgm:cxn modelId="{02036CE2-41BF-4680-9F60-1D4A533438D1}" type="presParOf" srcId="{E6B2A34A-DDD4-407E-9AF1-5F6E897E73DE}" destId="{E6F35C65-F20A-45BB-B62E-F9490EEB614B}" srcOrd="2" destOrd="0" presId="urn:microsoft.com/office/officeart/2005/8/layout/StepDownProcess"/>
    <dgm:cxn modelId="{41A3EFB0-A368-4339-87D7-B06DFD906728}" type="presParOf" srcId="{E6F35C65-F20A-45BB-B62E-F9490EEB614B}" destId="{078703BA-0A20-4566-AFFC-97D3B6C87065}" srcOrd="0" destOrd="0" presId="urn:microsoft.com/office/officeart/2005/8/layout/StepDownProcess"/>
    <dgm:cxn modelId="{3E4C43C4-EB7F-43E0-BA0E-3B5EF22E673D}" type="presParOf" srcId="{E6F35C65-F20A-45BB-B62E-F9490EEB614B}" destId="{B67E1CA5-7A04-4C5A-9BC9-660ABA798855}" srcOrd="1" destOrd="0" presId="urn:microsoft.com/office/officeart/2005/8/layout/StepDownProcess"/>
    <dgm:cxn modelId="{5A0E279A-5216-4124-83F3-9774D4014412}" type="presParOf" srcId="{E6F35C65-F20A-45BB-B62E-F9490EEB614B}" destId="{CDC91429-07B7-4776-AE45-A53608A33EAF}" srcOrd="2" destOrd="0" presId="urn:microsoft.com/office/officeart/2005/8/layout/StepDownProcess"/>
    <dgm:cxn modelId="{2C84A290-0ACD-4D66-981A-CCDBCFFD2D5B}" type="presParOf" srcId="{E6B2A34A-DDD4-407E-9AF1-5F6E897E73DE}" destId="{EBD0CEEF-5FB0-4BC1-B120-EE27AAAFEFD5}" srcOrd="3" destOrd="0" presId="urn:microsoft.com/office/officeart/2005/8/layout/StepDownProcess"/>
    <dgm:cxn modelId="{D6596567-53A8-4297-8C35-B28E8BF1EEB9}" type="presParOf" srcId="{E6B2A34A-DDD4-407E-9AF1-5F6E897E73DE}" destId="{513DB5EF-61B4-441D-AF44-55C90AC7E3A7}" srcOrd="4" destOrd="0" presId="urn:microsoft.com/office/officeart/2005/8/layout/StepDownProcess"/>
    <dgm:cxn modelId="{A67476E6-B943-4F2D-B042-2D0552C756C7}" type="presParOf" srcId="{513DB5EF-61B4-441D-AF44-55C90AC7E3A7}" destId="{376E9814-89A5-4125-A4BC-E9EC80842258}" srcOrd="0" destOrd="0" presId="urn:microsoft.com/office/officeart/2005/8/layout/StepDownProcess"/>
    <dgm:cxn modelId="{643BED49-F5D9-4C3D-9499-5281BDE6CB3E}" type="presParOf" srcId="{513DB5EF-61B4-441D-AF44-55C90AC7E3A7}" destId="{762543C7-D940-439E-BD86-9DFB82D8A9BA}" srcOrd="1" destOrd="0" presId="urn:microsoft.com/office/officeart/2005/8/layout/StepDownProcess"/>
    <dgm:cxn modelId="{6F44BB16-8793-4E64-AAC8-9FBE95FF83E5}" type="presParOf" srcId="{513DB5EF-61B4-441D-AF44-55C90AC7E3A7}" destId="{12F8F373-639A-4A30-A790-707170172868}" srcOrd="2" destOrd="0" presId="urn:microsoft.com/office/officeart/2005/8/layout/StepDownProcess"/>
    <dgm:cxn modelId="{B9DD0122-1661-4D50-8128-EF885514093A}" type="presParOf" srcId="{E6B2A34A-DDD4-407E-9AF1-5F6E897E73DE}" destId="{E7E50F3A-DA6F-4FBC-8DBF-45F1C4547C81}" srcOrd="5" destOrd="0" presId="urn:microsoft.com/office/officeart/2005/8/layout/StepDownProcess"/>
    <dgm:cxn modelId="{F20EE6AA-E2FF-4A00-9D3C-EBCA3747500B}" type="presParOf" srcId="{E6B2A34A-DDD4-407E-9AF1-5F6E897E73DE}" destId="{7348E0F0-D67A-4E2E-9B2B-91ABB6ABA2DF}" srcOrd="6" destOrd="0" presId="urn:microsoft.com/office/officeart/2005/8/layout/StepDownProcess"/>
    <dgm:cxn modelId="{D3A8C27A-0D50-465D-B61D-3BF29E557210}" type="presParOf" srcId="{7348E0F0-D67A-4E2E-9B2B-91ABB6ABA2DF}" destId="{7B1EB319-6668-4225-BB80-2B3CA609238A}" srcOrd="0" destOrd="0" presId="urn:microsoft.com/office/officeart/2005/8/layout/StepDownProcess"/>
    <dgm:cxn modelId="{711A8C6D-49BA-4E51-B8AF-8A482CFF05FF}" type="presParOf" srcId="{7348E0F0-D67A-4E2E-9B2B-91ABB6ABA2DF}" destId="{0566E11B-0CA4-4ADA-ACFD-E1215DD3C12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94CF2D-C0C0-452D-9EA6-29D4FCEDAE0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424292F-F730-4041-B936-FA9110D8ACEC}">
      <dgm:prSet phldrT="[Text]"/>
      <dgm:spPr>
        <a:noFill/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Ground Truth </a:t>
          </a:r>
          <a:r>
            <a:rPr lang="de-DE" b="1" dirty="0" err="1">
              <a:solidFill>
                <a:schemeClr val="tx1"/>
              </a:solidFill>
            </a:rPr>
            <a:t>Function</a:t>
          </a:r>
          <a:r>
            <a:rPr lang="de-DE" b="1" dirty="0">
              <a:solidFill>
                <a:schemeClr val="tx1"/>
              </a:solidFill>
            </a:rPr>
            <a:t> </a:t>
          </a:r>
          <a:r>
            <a:rPr lang="de-DE" b="1" dirty="0" err="1">
              <a:solidFill>
                <a:schemeClr val="tx1"/>
              </a:solidFill>
            </a:rPr>
            <a:t>Selection</a:t>
          </a:r>
          <a:endParaRPr lang="en-US" b="1" dirty="0">
            <a:solidFill>
              <a:schemeClr val="tx1"/>
            </a:solidFill>
          </a:endParaRPr>
        </a:p>
      </dgm:t>
    </dgm:pt>
    <dgm:pt modelId="{21D3CB7C-8B57-4978-B541-ACF9EED50B51}" type="parTrans" cxnId="{2367D451-74B2-4A0D-96E4-F905A3C0BD0D}">
      <dgm:prSet/>
      <dgm:spPr/>
      <dgm:t>
        <a:bodyPr/>
        <a:lstStyle/>
        <a:p>
          <a:endParaRPr lang="en-US"/>
        </a:p>
      </dgm:t>
    </dgm:pt>
    <dgm:pt modelId="{9E049D9D-89C7-4241-BABF-13AEEBBD4ED5}" type="sibTrans" cxnId="{2367D451-74B2-4A0D-96E4-F905A3C0BD0D}">
      <dgm:prSet/>
      <dgm:spPr/>
      <dgm:t>
        <a:bodyPr/>
        <a:lstStyle/>
        <a:p>
          <a:endParaRPr lang="en-US"/>
        </a:p>
      </dgm:t>
    </dgm:pt>
    <dgm:pt modelId="{EA956566-D4ED-4A53-B808-0893A51CB005}">
      <dgm:prSet phldrT="[Text]"/>
      <dgm:spPr/>
      <dgm:t>
        <a:bodyPr/>
        <a:lstStyle/>
        <a:p>
          <a:r>
            <a:rPr lang="de-DE"/>
            <a:t>BBOB (</a:t>
          </a:r>
          <a:r>
            <a:rPr lang="en-US" b="0" i="0"/>
            <a:t>Black-box Optimization Benchmarking)</a:t>
          </a:r>
          <a:r>
            <a:rPr lang="de-DE"/>
            <a:t> function suite</a:t>
          </a:r>
          <a:endParaRPr lang="en-US" dirty="0"/>
        </a:p>
      </dgm:t>
    </dgm:pt>
    <dgm:pt modelId="{DD584F19-60C8-456D-8E71-CBEB4AF3ACE2}" type="parTrans" cxnId="{F7892E4D-933D-4415-85D7-2E8AEE625D67}">
      <dgm:prSet/>
      <dgm:spPr/>
      <dgm:t>
        <a:bodyPr/>
        <a:lstStyle/>
        <a:p>
          <a:endParaRPr lang="en-US"/>
        </a:p>
      </dgm:t>
    </dgm:pt>
    <dgm:pt modelId="{76FF3CCE-F8AD-4D22-80F7-EC740D4BD213}" type="sibTrans" cxnId="{F7892E4D-933D-4415-85D7-2E8AEE625D67}">
      <dgm:prSet/>
      <dgm:spPr/>
      <dgm:t>
        <a:bodyPr/>
        <a:lstStyle/>
        <a:p>
          <a:endParaRPr lang="en-US"/>
        </a:p>
      </dgm:t>
    </dgm:pt>
    <dgm:pt modelId="{A91CC1D3-691C-4F32-B447-123B9C9AB25D}">
      <dgm:prSet phldrT="[Text]"/>
      <dgm:spPr/>
      <dgm:t>
        <a:bodyPr/>
        <a:lstStyle/>
        <a:p>
          <a:r>
            <a:rPr lang="de-DE" b="1" dirty="0"/>
            <a:t>Sampling</a:t>
          </a:r>
          <a:endParaRPr lang="en-US" b="1" dirty="0"/>
        </a:p>
      </dgm:t>
    </dgm:pt>
    <dgm:pt modelId="{11B05EC3-BA8F-4ACB-927C-88AF14A7017F}" type="parTrans" cxnId="{3D886259-CEC9-43A2-872C-6E0DE1CC0DDA}">
      <dgm:prSet/>
      <dgm:spPr/>
      <dgm:t>
        <a:bodyPr/>
        <a:lstStyle/>
        <a:p>
          <a:endParaRPr lang="en-US"/>
        </a:p>
      </dgm:t>
    </dgm:pt>
    <dgm:pt modelId="{923F28BD-97F9-4070-B5E7-27B4FD059840}" type="sibTrans" cxnId="{3D886259-CEC9-43A2-872C-6E0DE1CC0DDA}">
      <dgm:prSet/>
      <dgm:spPr/>
      <dgm:t>
        <a:bodyPr/>
        <a:lstStyle/>
        <a:p>
          <a:endParaRPr lang="en-US"/>
        </a:p>
      </dgm:t>
    </dgm:pt>
    <dgm:pt modelId="{10728125-9281-4127-87C6-AFAB1B9D1017}">
      <dgm:prSet phldrT="[Text]"/>
      <dgm:spPr/>
      <dgm:t>
        <a:bodyPr/>
        <a:lstStyle/>
        <a:p>
          <a:r>
            <a:rPr lang="de-DE"/>
            <a:t>Random</a:t>
          </a:r>
          <a:endParaRPr lang="en-US" dirty="0"/>
        </a:p>
      </dgm:t>
    </dgm:pt>
    <dgm:pt modelId="{D05AAF09-315D-47F5-9DBC-DBA30F787281}" type="parTrans" cxnId="{3BCFC57F-5B68-43E0-B89C-B2D09CF5BADC}">
      <dgm:prSet/>
      <dgm:spPr/>
      <dgm:t>
        <a:bodyPr/>
        <a:lstStyle/>
        <a:p>
          <a:endParaRPr lang="en-US"/>
        </a:p>
      </dgm:t>
    </dgm:pt>
    <dgm:pt modelId="{82865333-A261-4F90-BB0B-01607C8E0121}" type="sibTrans" cxnId="{3BCFC57F-5B68-43E0-B89C-B2D09CF5BADC}">
      <dgm:prSet/>
      <dgm:spPr/>
      <dgm:t>
        <a:bodyPr/>
        <a:lstStyle/>
        <a:p>
          <a:endParaRPr lang="en-US"/>
        </a:p>
      </dgm:t>
    </dgm:pt>
    <dgm:pt modelId="{AE5601F5-F0E5-4512-93BC-995F7565D561}">
      <dgm:prSet phldrT="[Text]"/>
      <dgm:spPr/>
      <dgm:t>
        <a:bodyPr/>
        <a:lstStyle/>
        <a:p>
          <a:r>
            <a:rPr lang="de-DE" b="1" dirty="0"/>
            <a:t>Model </a:t>
          </a:r>
          <a:r>
            <a:rPr lang="de-DE" b="1" dirty="0" err="1"/>
            <a:t>Selection</a:t>
          </a:r>
          <a:r>
            <a:rPr lang="de-DE" b="1" dirty="0"/>
            <a:t> &amp; Training</a:t>
          </a:r>
        </a:p>
      </dgm:t>
    </dgm:pt>
    <dgm:pt modelId="{C98BB16A-78FF-4319-90DE-D53337808C8B}" type="parTrans" cxnId="{877F7CA4-BD98-4949-9B9B-8086678D16CA}">
      <dgm:prSet/>
      <dgm:spPr/>
      <dgm:t>
        <a:bodyPr/>
        <a:lstStyle/>
        <a:p>
          <a:endParaRPr lang="en-US"/>
        </a:p>
      </dgm:t>
    </dgm:pt>
    <dgm:pt modelId="{1B657DBE-13AB-4C3E-AFB2-B33FE28053FB}" type="sibTrans" cxnId="{877F7CA4-BD98-4949-9B9B-8086678D16CA}">
      <dgm:prSet/>
      <dgm:spPr/>
      <dgm:t>
        <a:bodyPr/>
        <a:lstStyle/>
        <a:p>
          <a:endParaRPr lang="en-US"/>
        </a:p>
      </dgm:t>
    </dgm:pt>
    <dgm:pt modelId="{765117F6-E4FA-4A58-9590-729536CC1EA4}">
      <dgm:prSet phldrT="[Text]"/>
      <dgm:spPr/>
      <dgm:t>
        <a:bodyPr/>
        <a:lstStyle/>
        <a:p>
          <a:r>
            <a:rPr lang="de-DE"/>
            <a:t>Parameter Selection and Tunging</a:t>
          </a:r>
          <a:endParaRPr lang="en-US" dirty="0"/>
        </a:p>
      </dgm:t>
    </dgm:pt>
    <dgm:pt modelId="{A414019D-0738-4594-BC1D-F534C74FF67F}" type="parTrans" cxnId="{B630A866-4A20-43C4-A28B-913FFF3782CF}">
      <dgm:prSet/>
      <dgm:spPr/>
      <dgm:t>
        <a:bodyPr/>
        <a:lstStyle/>
        <a:p>
          <a:endParaRPr lang="en-US"/>
        </a:p>
      </dgm:t>
    </dgm:pt>
    <dgm:pt modelId="{7F70ADB3-AF72-4300-9B10-05D44DE766B9}" type="sibTrans" cxnId="{B630A866-4A20-43C4-A28B-913FFF3782CF}">
      <dgm:prSet/>
      <dgm:spPr/>
      <dgm:t>
        <a:bodyPr/>
        <a:lstStyle/>
        <a:p>
          <a:endParaRPr lang="en-US"/>
        </a:p>
      </dgm:t>
    </dgm:pt>
    <dgm:pt modelId="{A228C801-A5F4-4DA0-912B-F0FAE9535AE0}">
      <dgm:prSet phldrT="[Text]"/>
      <dgm:spPr>
        <a:solidFill>
          <a:srgbClr val="009900"/>
        </a:solidFill>
      </dgm:spPr>
      <dgm:t>
        <a:bodyPr/>
        <a:lstStyle/>
        <a:p>
          <a:r>
            <a:rPr lang="de-DE" b="1" dirty="0">
              <a:solidFill>
                <a:schemeClr val="bg1"/>
              </a:solidFill>
            </a:rPr>
            <a:t>Evaluation</a:t>
          </a:r>
          <a:endParaRPr lang="en-US" b="1" dirty="0">
            <a:solidFill>
              <a:schemeClr val="bg1"/>
            </a:solidFill>
          </a:endParaRPr>
        </a:p>
      </dgm:t>
    </dgm:pt>
    <dgm:pt modelId="{52334E0F-73FB-41EA-BCD1-8E82466FE66F}" type="parTrans" cxnId="{E86F679B-4C71-45A4-AF88-668B7A516F1B}">
      <dgm:prSet/>
      <dgm:spPr/>
      <dgm:t>
        <a:bodyPr/>
        <a:lstStyle/>
        <a:p>
          <a:endParaRPr lang="en-US"/>
        </a:p>
      </dgm:t>
    </dgm:pt>
    <dgm:pt modelId="{0644370C-199F-444B-9C71-5F6CCADCC878}" type="sibTrans" cxnId="{E86F679B-4C71-45A4-AF88-668B7A516F1B}">
      <dgm:prSet/>
      <dgm:spPr/>
      <dgm:t>
        <a:bodyPr/>
        <a:lstStyle/>
        <a:p>
          <a:endParaRPr lang="en-US"/>
        </a:p>
      </dgm:t>
    </dgm:pt>
    <dgm:pt modelId="{469EC7B6-2AE8-4584-BCB4-2C08FA2835BA}">
      <dgm:prSet phldrT="[Text]"/>
      <dgm:spPr/>
      <dgm:t>
        <a:bodyPr/>
        <a:lstStyle/>
        <a:p>
          <a:r>
            <a:rPr lang="de-DE"/>
            <a:t>Graphical (qualitative)</a:t>
          </a:r>
          <a:endParaRPr lang="en-US" dirty="0"/>
        </a:p>
      </dgm:t>
    </dgm:pt>
    <dgm:pt modelId="{E9E88142-E765-42AC-8176-862EC93161F1}" type="parTrans" cxnId="{A445D490-86FA-4DEC-BD4B-A11B3BC3D6DA}">
      <dgm:prSet/>
      <dgm:spPr/>
      <dgm:t>
        <a:bodyPr/>
        <a:lstStyle/>
        <a:p>
          <a:endParaRPr lang="en-US"/>
        </a:p>
      </dgm:t>
    </dgm:pt>
    <dgm:pt modelId="{37366C76-28DF-4A7F-8BD2-06C95167568B}" type="sibTrans" cxnId="{A445D490-86FA-4DEC-BD4B-A11B3BC3D6DA}">
      <dgm:prSet/>
      <dgm:spPr/>
      <dgm:t>
        <a:bodyPr/>
        <a:lstStyle/>
        <a:p>
          <a:endParaRPr lang="en-US"/>
        </a:p>
      </dgm:t>
    </dgm:pt>
    <dgm:pt modelId="{9035DF09-A7E2-4275-B370-8F512C73279C}">
      <dgm:prSet phldrT="[Text]"/>
      <dgm:spPr/>
      <dgm:t>
        <a:bodyPr/>
        <a:lstStyle/>
        <a:p>
          <a:r>
            <a:rPr lang="de-DE"/>
            <a:t>Metric-based (quantitative)</a:t>
          </a:r>
          <a:endParaRPr lang="en-US" dirty="0"/>
        </a:p>
      </dgm:t>
    </dgm:pt>
    <dgm:pt modelId="{B24CFFF0-BC5D-445C-A7F2-A3A64B63A72F}" type="parTrans" cxnId="{1B046A85-40F7-48F9-A4F4-36DE88608556}">
      <dgm:prSet/>
      <dgm:spPr/>
      <dgm:t>
        <a:bodyPr/>
        <a:lstStyle/>
        <a:p>
          <a:endParaRPr lang="en-US"/>
        </a:p>
      </dgm:t>
    </dgm:pt>
    <dgm:pt modelId="{94E57802-A8F8-4034-A70A-D030F20945FB}" type="sibTrans" cxnId="{1B046A85-40F7-48F9-A4F4-36DE88608556}">
      <dgm:prSet/>
      <dgm:spPr/>
      <dgm:t>
        <a:bodyPr/>
        <a:lstStyle/>
        <a:p>
          <a:endParaRPr lang="en-US"/>
        </a:p>
      </dgm:t>
    </dgm:pt>
    <dgm:pt modelId="{D56D64B6-E8D5-4CA9-9F4E-C8F25DDC66CD}">
      <dgm:prSet phldrT="[Text]"/>
      <dgm:spPr/>
      <dgm:t>
        <a:bodyPr/>
        <a:lstStyle/>
        <a:p>
          <a:r>
            <a:rPr lang="de-DE"/>
            <a:t>Optimization using different approaches (gradient, evolutionary, …)</a:t>
          </a:r>
          <a:endParaRPr lang="en-US" dirty="0"/>
        </a:p>
      </dgm:t>
    </dgm:pt>
    <dgm:pt modelId="{50283A5D-E7A8-4894-8641-EA93C9583187}" type="parTrans" cxnId="{CE0426A8-0DFE-488A-B5C9-278E04FA8BC5}">
      <dgm:prSet/>
      <dgm:spPr/>
      <dgm:t>
        <a:bodyPr/>
        <a:lstStyle/>
        <a:p>
          <a:endParaRPr lang="en-US"/>
        </a:p>
      </dgm:t>
    </dgm:pt>
    <dgm:pt modelId="{D8F28005-83CD-457E-BACB-263E725C5268}" type="sibTrans" cxnId="{CE0426A8-0DFE-488A-B5C9-278E04FA8BC5}">
      <dgm:prSet/>
      <dgm:spPr/>
      <dgm:t>
        <a:bodyPr/>
        <a:lstStyle/>
        <a:p>
          <a:endParaRPr lang="en-US"/>
        </a:p>
      </dgm:t>
    </dgm:pt>
    <dgm:pt modelId="{87213B44-BAFC-4191-A2EB-271EDAB75DD2}">
      <dgm:prSet phldrT="[Text]"/>
      <dgm:spPr/>
      <dgm:t>
        <a:bodyPr/>
        <a:lstStyle/>
        <a:p>
          <a:r>
            <a:rPr lang="de-DE"/>
            <a:t>Loss Definition (not distance-based) </a:t>
          </a:r>
          <a:endParaRPr lang="en-US" dirty="0"/>
        </a:p>
      </dgm:t>
    </dgm:pt>
    <dgm:pt modelId="{4BAAD6C2-074C-4038-895F-D5B047E0434D}" type="parTrans" cxnId="{BC0F5922-67CA-4856-B92E-5567D060C0E3}">
      <dgm:prSet/>
      <dgm:spPr/>
      <dgm:t>
        <a:bodyPr/>
        <a:lstStyle/>
        <a:p>
          <a:endParaRPr lang="en-US"/>
        </a:p>
      </dgm:t>
    </dgm:pt>
    <dgm:pt modelId="{8DB7F26B-F7E5-4CC2-96C4-62F0C2E48F88}" type="sibTrans" cxnId="{BC0F5922-67CA-4856-B92E-5567D060C0E3}">
      <dgm:prSet/>
      <dgm:spPr/>
      <dgm:t>
        <a:bodyPr/>
        <a:lstStyle/>
        <a:p>
          <a:endParaRPr lang="en-US"/>
        </a:p>
      </dgm:t>
    </dgm:pt>
    <dgm:pt modelId="{770178E2-1399-4944-AA3F-BDE825521901}">
      <dgm:prSet phldrT="[Text]"/>
      <dgm:spPr/>
      <dgm:t>
        <a:bodyPr/>
        <a:lstStyle/>
        <a:p>
          <a:r>
            <a:rPr lang="de-DE"/>
            <a:t>Optimization-Based</a:t>
          </a:r>
          <a:endParaRPr lang="en-US" dirty="0"/>
        </a:p>
      </dgm:t>
    </dgm:pt>
    <dgm:pt modelId="{82C9E584-A79F-4F64-B9C0-9A71888A3EF4}" type="parTrans" cxnId="{56C00435-F0D8-4790-83B9-CF998BC361AF}">
      <dgm:prSet/>
      <dgm:spPr/>
      <dgm:t>
        <a:bodyPr/>
        <a:lstStyle/>
        <a:p>
          <a:endParaRPr lang="en-US"/>
        </a:p>
      </dgm:t>
    </dgm:pt>
    <dgm:pt modelId="{32F3E94D-7650-4A49-B52C-894761AF1C28}" type="sibTrans" cxnId="{56C00435-F0D8-4790-83B9-CF998BC361AF}">
      <dgm:prSet/>
      <dgm:spPr/>
      <dgm:t>
        <a:bodyPr/>
        <a:lstStyle/>
        <a:p>
          <a:endParaRPr lang="en-US"/>
        </a:p>
      </dgm:t>
    </dgm:pt>
    <dgm:pt modelId="{00124971-88F6-4228-9082-75A3756C3B7D}">
      <dgm:prSet phldrT="[Text]"/>
      <dgm:spPr/>
      <dgm:t>
        <a:bodyPr/>
        <a:lstStyle/>
        <a:p>
          <a:endParaRPr lang="en-US" dirty="0"/>
        </a:p>
      </dgm:t>
    </dgm:pt>
    <dgm:pt modelId="{88F8BD7F-14F7-44FE-B55B-F7F4265CDC5B}" type="parTrans" cxnId="{A299EBD5-126B-47FE-86DD-C804EA6CD5EE}">
      <dgm:prSet/>
      <dgm:spPr/>
      <dgm:t>
        <a:bodyPr/>
        <a:lstStyle/>
        <a:p>
          <a:endParaRPr lang="en-US"/>
        </a:p>
      </dgm:t>
    </dgm:pt>
    <dgm:pt modelId="{9BCC4A9C-CFE6-4401-8CDE-CDD1648E77C5}" type="sibTrans" cxnId="{A299EBD5-126B-47FE-86DD-C804EA6CD5EE}">
      <dgm:prSet/>
      <dgm:spPr/>
      <dgm:t>
        <a:bodyPr/>
        <a:lstStyle/>
        <a:p>
          <a:endParaRPr lang="en-US"/>
        </a:p>
      </dgm:t>
    </dgm:pt>
    <dgm:pt modelId="{E6B2A34A-DDD4-407E-9AF1-5F6E897E73DE}" type="pres">
      <dgm:prSet presAssocID="{8194CF2D-C0C0-452D-9EA6-29D4FCEDAE06}" presName="rootnode" presStyleCnt="0">
        <dgm:presLayoutVars>
          <dgm:chMax/>
          <dgm:chPref/>
          <dgm:dir/>
          <dgm:animLvl val="lvl"/>
        </dgm:presLayoutVars>
      </dgm:prSet>
      <dgm:spPr/>
    </dgm:pt>
    <dgm:pt modelId="{7900FB00-1FEB-40BA-ABF5-7AD2B4DDE435}" type="pres">
      <dgm:prSet presAssocID="{6424292F-F730-4041-B936-FA9110D8ACEC}" presName="composite" presStyleCnt="0"/>
      <dgm:spPr/>
    </dgm:pt>
    <dgm:pt modelId="{002F182C-E0B3-446A-A9F2-A24725869F33}" type="pres">
      <dgm:prSet presAssocID="{6424292F-F730-4041-B936-FA9110D8ACEC}" presName="bentUpArrow1" presStyleLbl="alignImgPlace1" presStyleIdx="0" presStyleCnt="3"/>
      <dgm:spPr/>
    </dgm:pt>
    <dgm:pt modelId="{712C3786-24D1-425E-8F1C-5312DCEC2024}" type="pres">
      <dgm:prSet presAssocID="{6424292F-F730-4041-B936-FA9110D8ACEC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0F11FE78-17A9-4C11-8C13-E093485E72D9}" type="pres">
      <dgm:prSet presAssocID="{6424292F-F730-4041-B936-FA9110D8ACEC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1E637831-A1EC-45C8-A3FF-432304635B1C}" type="pres">
      <dgm:prSet presAssocID="{9E049D9D-89C7-4241-BABF-13AEEBBD4ED5}" presName="sibTrans" presStyleCnt="0"/>
      <dgm:spPr/>
    </dgm:pt>
    <dgm:pt modelId="{E6F35C65-F20A-45BB-B62E-F9490EEB614B}" type="pres">
      <dgm:prSet presAssocID="{A91CC1D3-691C-4F32-B447-123B9C9AB25D}" presName="composite" presStyleCnt="0"/>
      <dgm:spPr/>
    </dgm:pt>
    <dgm:pt modelId="{078703BA-0A20-4566-AFFC-97D3B6C87065}" type="pres">
      <dgm:prSet presAssocID="{A91CC1D3-691C-4F32-B447-123B9C9AB25D}" presName="bentUpArrow1" presStyleLbl="alignImgPlace1" presStyleIdx="1" presStyleCnt="3"/>
      <dgm:spPr/>
    </dgm:pt>
    <dgm:pt modelId="{B67E1CA5-7A04-4C5A-9BC9-660ABA798855}" type="pres">
      <dgm:prSet presAssocID="{A91CC1D3-691C-4F32-B447-123B9C9AB25D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CDC91429-07B7-4776-AE45-A53608A33EAF}" type="pres">
      <dgm:prSet presAssocID="{A91CC1D3-691C-4F32-B447-123B9C9AB25D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EBD0CEEF-5FB0-4BC1-B120-EE27AAAFEFD5}" type="pres">
      <dgm:prSet presAssocID="{923F28BD-97F9-4070-B5E7-27B4FD059840}" presName="sibTrans" presStyleCnt="0"/>
      <dgm:spPr/>
    </dgm:pt>
    <dgm:pt modelId="{513DB5EF-61B4-441D-AF44-55C90AC7E3A7}" type="pres">
      <dgm:prSet presAssocID="{AE5601F5-F0E5-4512-93BC-995F7565D561}" presName="composite" presStyleCnt="0"/>
      <dgm:spPr/>
    </dgm:pt>
    <dgm:pt modelId="{376E9814-89A5-4125-A4BC-E9EC80842258}" type="pres">
      <dgm:prSet presAssocID="{AE5601F5-F0E5-4512-93BC-995F7565D561}" presName="bentUpArrow1" presStyleLbl="alignImgPlace1" presStyleIdx="2" presStyleCnt="3"/>
      <dgm:spPr/>
    </dgm:pt>
    <dgm:pt modelId="{762543C7-D940-439E-BD86-9DFB82D8A9BA}" type="pres">
      <dgm:prSet presAssocID="{AE5601F5-F0E5-4512-93BC-995F7565D561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2F8F373-639A-4A30-A790-707170172868}" type="pres">
      <dgm:prSet presAssocID="{AE5601F5-F0E5-4512-93BC-995F7565D561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7E50F3A-DA6F-4FBC-8DBF-45F1C4547C81}" type="pres">
      <dgm:prSet presAssocID="{1B657DBE-13AB-4C3E-AFB2-B33FE28053FB}" presName="sibTrans" presStyleCnt="0"/>
      <dgm:spPr/>
    </dgm:pt>
    <dgm:pt modelId="{7348E0F0-D67A-4E2E-9B2B-91ABB6ABA2DF}" type="pres">
      <dgm:prSet presAssocID="{A228C801-A5F4-4DA0-912B-F0FAE9535AE0}" presName="composite" presStyleCnt="0"/>
      <dgm:spPr/>
    </dgm:pt>
    <dgm:pt modelId="{7B1EB319-6668-4225-BB80-2B3CA609238A}" type="pres">
      <dgm:prSet presAssocID="{A228C801-A5F4-4DA0-912B-F0FAE9535AE0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0566E11B-0CA4-4ADA-ACFD-E1215DD3C12A}" type="pres">
      <dgm:prSet presAssocID="{A228C801-A5F4-4DA0-912B-F0FAE9535AE0}" presName="FinalChildText" presStyleLbl="revTx" presStyleIdx="3" presStyleCnt="4" custScaleX="120040" custLinFactNeighborX="8129">
        <dgm:presLayoutVars>
          <dgm:chMax val="0"/>
          <dgm:chPref val="0"/>
          <dgm:bulletEnabled val="1"/>
        </dgm:presLayoutVars>
      </dgm:prSet>
      <dgm:spPr/>
    </dgm:pt>
  </dgm:ptLst>
  <dgm:cxnLst>
    <dgm:cxn modelId="{0E816909-615B-43E7-921E-9509DCE547C3}" type="presOf" srcId="{469EC7B6-2AE8-4584-BCB4-2C08FA2835BA}" destId="{0566E11B-0CA4-4ADA-ACFD-E1215DD3C12A}" srcOrd="0" destOrd="0" presId="urn:microsoft.com/office/officeart/2005/8/layout/StepDownProcess"/>
    <dgm:cxn modelId="{597F671E-3D6F-4781-9B86-B3E26F405B1D}" type="presOf" srcId="{9035DF09-A7E2-4275-B370-8F512C73279C}" destId="{0566E11B-0CA4-4ADA-ACFD-E1215DD3C12A}" srcOrd="0" destOrd="1" presId="urn:microsoft.com/office/officeart/2005/8/layout/StepDownProcess"/>
    <dgm:cxn modelId="{BC0F5922-67CA-4856-B92E-5567D060C0E3}" srcId="{AE5601F5-F0E5-4512-93BC-995F7565D561}" destId="{87213B44-BAFC-4191-A2EB-271EDAB75DD2}" srcOrd="1" destOrd="0" parTransId="{4BAAD6C2-074C-4038-895F-D5B047E0434D}" sibTransId="{8DB7F26B-F7E5-4CC2-96C4-62F0C2E48F88}"/>
    <dgm:cxn modelId="{56C00435-F0D8-4790-83B9-CF998BC361AF}" srcId="{A91CC1D3-691C-4F32-B447-123B9C9AB25D}" destId="{770178E2-1399-4944-AA3F-BDE825521901}" srcOrd="1" destOrd="0" parTransId="{82C9E584-A79F-4F64-B9C0-9A71888A3EF4}" sibTransId="{32F3E94D-7650-4A49-B52C-894761AF1C28}"/>
    <dgm:cxn modelId="{1D9C7645-6CDB-4E8F-AD46-5AE422C64527}" type="presOf" srcId="{770178E2-1399-4944-AA3F-BDE825521901}" destId="{CDC91429-07B7-4776-AE45-A53608A33EAF}" srcOrd="0" destOrd="1" presId="urn:microsoft.com/office/officeart/2005/8/layout/StepDownProcess"/>
    <dgm:cxn modelId="{B630A866-4A20-43C4-A28B-913FFF3782CF}" srcId="{AE5601F5-F0E5-4512-93BC-995F7565D561}" destId="{765117F6-E4FA-4A58-9590-729536CC1EA4}" srcOrd="0" destOrd="0" parTransId="{A414019D-0738-4594-BC1D-F534C74FF67F}" sibTransId="{7F70ADB3-AF72-4300-9B10-05D44DE766B9}"/>
    <dgm:cxn modelId="{17747647-CCD1-424C-A74F-9DED3AF19C7B}" type="presOf" srcId="{D56D64B6-E8D5-4CA9-9F4E-C8F25DDC66CD}" destId="{0566E11B-0CA4-4ADA-ACFD-E1215DD3C12A}" srcOrd="0" destOrd="2" presId="urn:microsoft.com/office/officeart/2005/8/layout/StepDownProcess"/>
    <dgm:cxn modelId="{21320D68-7A51-4A65-99F0-DC19D2702AEA}" type="presOf" srcId="{A228C801-A5F4-4DA0-912B-F0FAE9535AE0}" destId="{7B1EB319-6668-4225-BB80-2B3CA609238A}" srcOrd="0" destOrd="0" presId="urn:microsoft.com/office/officeart/2005/8/layout/StepDownProcess"/>
    <dgm:cxn modelId="{F7892E4D-933D-4415-85D7-2E8AEE625D67}" srcId="{6424292F-F730-4041-B936-FA9110D8ACEC}" destId="{EA956566-D4ED-4A53-B808-0893A51CB005}" srcOrd="0" destOrd="0" parTransId="{DD584F19-60C8-456D-8E71-CBEB4AF3ACE2}" sibTransId="{76FF3CCE-F8AD-4D22-80F7-EC740D4BD213}"/>
    <dgm:cxn modelId="{2367D451-74B2-4A0D-96E4-F905A3C0BD0D}" srcId="{8194CF2D-C0C0-452D-9EA6-29D4FCEDAE06}" destId="{6424292F-F730-4041-B936-FA9110D8ACEC}" srcOrd="0" destOrd="0" parTransId="{21D3CB7C-8B57-4978-B541-ACF9EED50B51}" sibTransId="{9E049D9D-89C7-4241-BABF-13AEEBBD4ED5}"/>
    <dgm:cxn modelId="{3D886259-CEC9-43A2-872C-6E0DE1CC0DDA}" srcId="{8194CF2D-C0C0-452D-9EA6-29D4FCEDAE06}" destId="{A91CC1D3-691C-4F32-B447-123B9C9AB25D}" srcOrd="1" destOrd="0" parTransId="{11B05EC3-BA8F-4ACB-927C-88AF14A7017F}" sibTransId="{923F28BD-97F9-4070-B5E7-27B4FD059840}"/>
    <dgm:cxn modelId="{D7DEC359-9E0F-4E6C-96DF-5C02BBAD17F6}" type="presOf" srcId="{00124971-88F6-4228-9082-75A3756C3B7D}" destId="{CDC91429-07B7-4776-AE45-A53608A33EAF}" srcOrd="0" destOrd="2" presId="urn:microsoft.com/office/officeart/2005/8/layout/StepDownProcess"/>
    <dgm:cxn modelId="{B580EA59-6CA8-4910-AFC4-DA738183B1F0}" type="presOf" srcId="{765117F6-E4FA-4A58-9590-729536CC1EA4}" destId="{12F8F373-639A-4A30-A790-707170172868}" srcOrd="0" destOrd="0" presId="urn:microsoft.com/office/officeart/2005/8/layout/StepDownProcess"/>
    <dgm:cxn modelId="{3BCFC57F-5B68-43E0-B89C-B2D09CF5BADC}" srcId="{A91CC1D3-691C-4F32-B447-123B9C9AB25D}" destId="{10728125-9281-4127-87C6-AFAB1B9D1017}" srcOrd="0" destOrd="0" parTransId="{D05AAF09-315D-47F5-9DBC-DBA30F787281}" sibTransId="{82865333-A261-4F90-BB0B-01607C8E0121}"/>
    <dgm:cxn modelId="{E6ED5180-9F5B-4691-8EFF-78A1BD2CB876}" type="presOf" srcId="{6424292F-F730-4041-B936-FA9110D8ACEC}" destId="{712C3786-24D1-425E-8F1C-5312DCEC2024}" srcOrd="0" destOrd="0" presId="urn:microsoft.com/office/officeart/2005/8/layout/StepDownProcess"/>
    <dgm:cxn modelId="{1B046A85-40F7-48F9-A4F4-36DE88608556}" srcId="{A228C801-A5F4-4DA0-912B-F0FAE9535AE0}" destId="{9035DF09-A7E2-4275-B370-8F512C73279C}" srcOrd="1" destOrd="0" parTransId="{B24CFFF0-BC5D-445C-A7F2-A3A64B63A72F}" sibTransId="{94E57802-A8F8-4034-A70A-D030F20945FB}"/>
    <dgm:cxn modelId="{4EC6C38A-B6B8-4A11-B68E-4D6300507D97}" type="presOf" srcId="{87213B44-BAFC-4191-A2EB-271EDAB75DD2}" destId="{12F8F373-639A-4A30-A790-707170172868}" srcOrd="0" destOrd="1" presId="urn:microsoft.com/office/officeart/2005/8/layout/StepDownProcess"/>
    <dgm:cxn modelId="{E26AEF8E-8F9E-4082-A6E9-3EB3AB19B603}" type="presOf" srcId="{10728125-9281-4127-87C6-AFAB1B9D1017}" destId="{CDC91429-07B7-4776-AE45-A53608A33EAF}" srcOrd="0" destOrd="0" presId="urn:microsoft.com/office/officeart/2005/8/layout/StepDownProcess"/>
    <dgm:cxn modelId="{A445D490-86FA-4DEC-BD4B-A11B3BC3D6DA}" srcId="{A228C801-A5F4-4DA0-912B-F0FAE9535AE0}" destId="{469EC7B6-2AE8-4584-BCB4-2C08FA2835BA}" srcOrd="0" destOrd="0" parTransId="{E9E88142-E765-42AC-8176-862EC93161F1}" sibTransId="{37366C76-28DF-4A7F-8BD2-06C95167568B}"/>
    <dgm:cxn modelId="{B112B991-193B-4C2F-A8C7-5C27B0555BCE}" type="presOf" srcId="{EA956566-D4ED-4A53-B808-0893A51CB005}" destId="{0F11FE78-17A9-4C11-8C13-E093485E72D9}" srcOrd="0" destOrd="0" presId="urn:microsoft.com/office/officeart/2005/8/layout/StepDownProcess"/>
    <dgm:cxn modelId="{E86F679B-4C71-45A4-AF88-668B7A516F1B}" srcId="{8194CF2D-C0C0-452D-9EA6-29D4FCEDAE06}" destId="{A228C801-A5F4-4DA0-912B-F0FAE9535AE0}" srcOrd="3" destOrd="0" parTransId="{52334E0F-73FB-41EA-BCD1-8E82466FE66F}" sibTransId="{0644370C-199F-444B-9C71-5F6CCADCC878}"/>
    <dgm:cxn modelId="{877F7CA4-BD98-4949-9B9B-8086678D16CA}" srcId="{8194CF2D-C0C0-452D-9EA6-29D4FCEDAE06}" destId="{AE5601F5-F0E5-4512-93BC-995F7565D561}" srcOrd="2" destOrd="0" parTransId="{C98BB16A-78FF-4319-90DE-D53337808C8B}" sibTransId="{1B657DBE-13AB-4C3E-AFB2-B33FE28053FB}"/>
    <dgm:cxn modelId="{CE0426A8-0DFE-488A-B5C9-278E04FA8BC5}" srcId="{A228C801-A5F4-4DA0-912B-F0FAE9535AE0}" destId="{D56D64B6-E8D5-4CA9-9F4E-C8F25DDC66CD}" srcOrd="2" destOrd="0" parTransId="{50283A5D-E7A8-4894-8641-EA93C9583187}" sibTransId="{D8F28005-83CD-457E-BACB-263E725C5268}"/>
    <dgm:cxn modelId="{6CFE89A9-F584-4EE2-9BAE-56BB98BDD7E7}" type="presOf" srcId="{8194CF2D-C0C0-452D-9EA6-29D4FCEDAE06}" destId="{E6B2A34A-DDD4-407E-9AF1-5F6E897E73DE}" srcOrd="0" destOrd="0" presId="urn:microsoft.com/office/officeart/2005/8/layout/StepDownProcess"/>
    <dgm:cxn modelId="{A299EBD5-126B-47FE-86DD-C804EA6CD5EE}" srcId="{A91CC1D3-691C-4F32-B447-123B9C9AB25D}" destId="{00124971-88F6-4228-9082-75A3756C3B7D}" srcOrd="2" destOrd="0" parTransId="{88F8BD7F-14F7-44FE-B55B-F7F4265CDC5B}" sibTransId="{9BCC4A9C-CFE6-4401-8CDE-CDD1648E77C5}"/>
    <dgm:cxn modelId="{D96B7CF3-1691-41E6-B191-162770D5CD55}" type="presOf" srcId="{A91CC1D3-691C-4F32-B447-123B9C9AB25D}" destId="{B67E1CA5-7A04-4C5A-9BC9-660ABA798855}" srcOrd="0" destOrd="0" presId="urn:microsoft.com/office/officeart/2005/8/layout/StepDownProcess"/>
    <dgm:cxn modelId="{1B0056F5-A185-41C4-92DB-2DFE5A843CFD}" type="presOf" srcId="{AE5601F5-F0E5-4512-93BC-995F7565D561}" destId="{762543C7-D940-439E-BD86-9DFB82D8A9BA}" srcOrd="0" destOrd="0" presId="urn:microsoft.com/office/officeart/2005/8/layout/StepDownProcess"/>
    <dgm:cxn modelId="{369E2BAB-9888-4D43-A34C-8AAE60E9D2FB}" type="presParOf" srcId="{E6B2A34A-DDD4-407E-9AF1-5F6E897E73DE}" destId="{7900FB00-1FEB-40BA-ABF5-7AD2B4DDE435}" srcOrd="0" destOrd="0" presId="urn:microsoft.com/office/officeart/2005/8/layout/StepDownProcess"/>
    <dgm:cxn modelId="{4690EAEC-D90F-484F-84D0-5D76F375826E}" type="presParOf" srcId="{7900FB00-1FEB-40BA-ABF5-7AD2B4DDE435}" destId="{002F182C-E0B3-446A-A9F2-A24725869F33}" srcOrd="0" destOrd="0" presId="urn:microsoft.com/office/officeart/2005/8/layout/StepDownProcess"/>
    <dgm:cxn modelId="{77893996-EC1A-443E-9F6B-5109354A085A}" type="presParOf" srcId="{7900FB00-1FEB-40BA-ABF5-7AD2B4DDE435}" destId="{712C3786-24D1-425E-8F1C-5312DCEC2024}" srcOrd="1" destOrd="0" presId="urn:microsoft.com/office/officeart/2005/8/layout/StepDownProcess"/>
    <dgm:cxn modelId="{3FEE85D3-D624-4190-83D0-8B89D4B3EDFA}" type="presParOf" srcId="{7900FB00-1FEB-40BA-ABF5-7AD2B4DDE435}" destId="{0F11FE78-17A9-4C11-8C13-E093485E72D9}" srcOrd="2" destOrd="0" presId="urn:microsoft.com/office/officeart/2005/8/layout/StepDownProcess"/>
    <dgm:cxn modelId="{7D856916-4F63-4B22-A1E8-2252EF8EBF52}" type="presParOf" srcId="{E6B2A34A-DDD4-407E-9AF1-5F6E897E73DE}" destId="{1E637831-A1EC-45C8-A3FF-432304635B1C}" srcOrd="1" destOrd="0" presId="urn:microsoft.com/office/officeart/2005/8/layout/StepDownProcess"/>
    <dgm:cxn modelId="{02036CE2-41BF-4680-9F60-1D4A533438D1}" type="presParOf" srcId="{E6B2A34A-DDD4-407E-9AF1-5F6E897E73DE}" destId="{E6F35C65-F20A-45BB-B62E-F9490EEB614B}" srcOrd="2" destOrd="0" presId="urn:microsoft.com/office/officeart/2005/8/layout/StepDownProcess"/>
    <dgm:cxn modelId="{41A3EFB0-A368-4339-87D7-B06DFD906728}" type="presParOf" srcId="{E6F35C65-F20A-45BB-B62E-F9490EEB614B}" destId="{078703BA-0A20-4566-AFFC-97D3B6C87065}" srcOrd="0" destOrd="0" presId="urn:microsoft.com/office/officeart/2005/8/layout/StepDownProcess"/>
    <dgm:cxn modelId="{3E4C43C4-EB7F-43E0-BA0E-3B5EF22E673D}" type="presParOf" srcId="{E6F35C65-F20A-45BB-B62E-F9490EEB614B}" destId="{B67E1CA5-7A04-4C5A-9BC9-660ABA798855}" srcOrd="1" destOrd="0" presId="urn:microsoft.com/office/officeart/2005/8/layout/StepDownProcess"/>
    <dgm:cxn modelId="{5A0E279A-5216-4124-83F3-9774D4014412}" type="presParOf" srcId="{E6F35C65-F20A-45BB-B62E-F9490EEB614B}" destId="{CDC91429-07B7-4776-AE45-A53608A33EAF}" srcOrd="2" destOrd="0" presId="urn:microsoft.com/office/officeart/2005/8/layout/StepDownProcess"/>
    <dgm:cxn modelId="{2C84A290-0ACD-4D66-981A-CCDBCFFD2D5B}" type="presParOf" srcId="{E6B2A34A-DDD4-407E-9AF1-5F6E897E73DE}" destId="{EBD0CEEF-5FB0-4BC1-B120-EE27AAAFEFD5}" srcOrd="3" destOrd="0" presId="urn:microsoft.com/office/officeart/2005/8/layout/StepDownProcess"/>
    <dgm:cxn modelId="{D6596567-53A8-4297-8C35-B28E8BF1EEB9}" type="presParOf" srcId="{E6B2A34A-DDD4-407E-9AF1-5F6E897E73DE}" destId="{513DB5EF-61B4-441D-AF44-55C90AC7E3A7}" srcOrd="4" destOrd="0" presId="urn:microsoft.com/office/officeart/2005/8/layout/StepDownProcess"/>
    <dgm:cxn modelId="{A67476E6-B943-4F2D-B042-2D0552C756C7}" type="presParOf" srcId="{513DB5EF-61B4-441D-AF44-55C90AC7E3A7}" destId="{376E9814-89A5-4125-A4BC-E9EC80842258}" srcOrd="0" destOrd="0" presId="urn:microsoft.com/office/officeart/2005/8/layout/StepDownProcess"/>
    <dgm:cxn modelId="{643BED49-F5D9-4C3D-9499-5281BDE6CB3E}" type="presParOf" srcId="{513DB5EF-61B4-441D-AF44-55C90AC7E3A7}" destId="{762543C7-D940-439E-BD86-9DFB82D8A9BA}" srcOrd="1" destOrd="0" presId="urn:microsoft.com/office/officeart/2005/8/layout/StepDownProcess"/>
    <dgm:cxn modelId="{6F44BB16-8793-4E64-AAC8-9FBE95FF83E5}" type="presParOf" srcId="{513DB5EF-61B4-441D-AF44-55C90AC7E3A7}" destId="{12F8F373-639A-4A30-A790-707170172868}" srcOrd="2" destOrd="0" presId="urn:microsoft.com/office/officeart/2005/8/layout/StepDownProcess"/>
    <dgm:cxn modelId="{B9DD0122-1661-4D50-8128-EF885514093A}" type="presParOf" srcId="{E6B2A34A-DDD4-407E-9AF1-5F6E897E73DE}" destId="{E7E50F3A-DA6F-4FBC-8DBF-45F1C4547C81}" srcOrd="5" destOrd="0" presId="urn:microsoft.com/office/officeart/2005/8/layout/StepDownProcess"/>
    <dgm:cxn modelId="{F20EE6AA-E2FF-4A00-9D3C-EBCA3747500B}" type="presParOf" srcId="{E6B2A34A-DDD4-407E-9AF1-5F6E897E73DE}" destId="{7348E0F0-D67A-4E2E-9B2B-91ABB6ABA2DF}" srcOrd="6" destOrd="0" presId="urn:microsoft.com/office/officeart/2005/8/layout/StepDownProcess"/>
    <dgm:cxn modelId="{D3A8C27A-0D50-465D-B61D-3BF29E557210}" type="presParOf" srcId="{7348E0F0-D67A-4E2E-9B2B-91ABB6ABA2DF}" destId="{7B1EB319-6668-4225-BB80-2B3CA609238A}" srcOrd="0" destOrd="0" presId="urn:microsoft.com/office/officeart/2005/8/layout/StepDownProcess"/>
    <dgm:cxn modelId="{711A8C6D-49BA-4E51-B8AF-8A482CFF05FF}" type="presParOf" srcId="{7348E0F0-D67A-4E2E-9B2B-91ABB6ABA2DF}" destId="{0566E11B-0CA4-4ADA-ACFD-E1215DD3C12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F182C-E0B3-446A-A9F2-A24725869F33}">
      <dsp:nvSpPr>
        <dsp:cNvPr id="0" name=""/>
        <dsp:cNvSpPr/>
      </dsp:nvSpPr>
      <dsp:spPr>
        <a:xfrm rot="5400000">
          <a:off x="954078" y="1162840"/>
          <a:ext cx="1021226" cy="11626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C3786-24D1-425E-8F1C-5312DCEC2024}">
      <dsp:nvSpPr>
        <dsp:cNvPr id="0" name=""/>
        <dsp:cNvSpPr/>
      </dsp:nvSpPr>
      <dsp:spPr>
        <a:xfrm>
          <a:off x="683515" y="30790"/>
          <a:ext cx="1719143" cy="1203345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Ground Truth </a:t>
          </a:r>
          <a:r>
            <a:rPr lang="de-DE" sz="2000" b="1" kern="1200" dirty="0" err="1"/>
            <a:t>Function</a:t>
          </a:r>
          <a:r>
            <a:rPr lang="de-DE" sz="2000" b="1" kern="1200" dirty="0"/>
            <a:t> </a:t>
          </a:r>
          <a:r>
            <a:rPr lang="de-DE" sz="2000" b="1" kern="1200" dirty="0" err="1"/>
            <a:t>Selection</a:t>
          </a:r>
          <a:endParaRPr lang="en-US" sz="2000" b="1" kern="1200" dirty="0"/>
        </a:p>
      </dsp:txBody>
      <dsp:txXfrm>
        <a:off x="742268" y="89543"/>
        <a:ext cx="1601637" cy="1085839"/>
      </dsp:txXfrm>
    </dsp:sp>
    <dsp:sp modelId="{0F11FE78-17A9-4C11-8C13-E093485E72D9}">
      <dsp:nvSpPr>
        <dsp:cNvPr id="0" name=""/>
        <dsp:cNvSpPr/>
      </dsp:nvSpPr>
      <dsp:spPr>
        <a:xfrm>
          <a:off x="2402659" y="145556"/>
          <a:ext cx="1250341" cy="972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>
              <a:solidFill>
                <a:schemeClr val="tx1"/>
              </a:solidFill>
            </a:rPr>
            <a:t>BBOB (</a:t>
          </a:r>
          <a:r>
            <a:rPr lang="en-US" sz="1000" b="0" i="0" kern="1200" dirty="0">
              <a:solidFill>
                <a:schemeClr val="tx1"/>
              </a:solidFill>
            </a:rPr>
            <a:t>Black-box Optimization Benchmarking)</a:t>
          </a:r>
          <a:r>
            <a:rPr lang="de-DE" sz="1000" kern="1200" dirty="0">
              <a:solidFill>
                <a:schemeClr val="tx1"/>
              </a:solidFill>
            </a:rPr>
            <a:t> </a:t>
          </a:r>
          <a:r>
            <a:rPr lang="de-DE" sz="1000" kern="1200" dirty="0" err="1">
              <a:solidFill>
                <a:schemeClr val="tx1"/>
              </a:solidFill>
            </a:rPr>
            <a:t>function</a:t>
          </a:r>
          <a:r>
            <a:rPr lang="de-DE" sz="1000" kern="1200" dirty="0">
              <a:solidFill>
                <a:schemeClr val="tx1"/>
              </a:solidFill>
            </a:rPr>
            <a:t> </a:t>
          </a:r>
          <a:r>
            <a:rPr lang="de-DE" sz="1000" kern="1200" dirty="0" err="1">
              <a:solidFill>
                <a:schemeClr val="tx1"/>
              </a:solidFill>
            </a:rPr>
            <a:t>suite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402659" y="145556"/>
        <a:ext cx="1250341" cy="972596"/>
      </dsp:txXfrm>
    </dsp:sp>
    <dsp:sp modelId="{078703BA-0A20-4566-AFFC-97D3B6C87065}">
      <dsp:nvSpPr>
        <dsp:cNvPr id="0" name=""/>
        <dsp:cNvSpPr/>
      </dsp:nvSpPr>
      <dsp:spPr>
        <a:xfrm rot="5400000">
          <a:off x="2379431" y="2514593"/>
          <a:ext cx="1021226" cy="11626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3342512"/>
            <a:satOff val="-12663"/>
            <a:lumOff val="42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E1CA5-7A04-4C5A-9BC9-660ABA798855}">
      <dsp:nvSpPr>
        <dsp:cNvPr id="0" name=""/>
        <dsp:cNvSpPr/>
      </dsp:nvSpPr>
      <dsp:spPr>
        <a:xfrm>
          <a:off x="2108868" y="1382543"/>
          <a:ext cx="1719143" cy="1203345"/>
        </a:xfrm>
        <a:prstGeom prst="roundRect">
          <a:avLst>
            <a:gd name="adj" fmla="val 1667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Sampling</a:t>
          </a:r>
          <a:endParaRPr lang="en-US" sz="2000" b="1" kern="1200" dirty="0"/>
        </a:p>
      </dsp:txBody>
      <dsp:txXfrm>
        <a:off x="2167621" y="1441296"/>
        <a:ext cx="1601637" cy="1085839"/>
      </dsp:txXfrm>
    </dsp:sp>
    <dsp:sp modelId="{CDC91429-07B7-4776-AE45-A53608A33EAF}">
      <dsp:nvSpPr>
        <dsp:cNvPr id="0" name=""/>
        <dsp:cNvSpPr/>
      </dsp:nvSpPr>
      <dsp:spPr>
        <a:xfrm>
          <a:off x="3828012" y="1497310"/>
          <a:ext cx="1250341" cy="972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>
              <a:solidFill>
                <a:schemeClr val="tx1"/>
              </a:solidFill>
            </a:rPr>
            <a:t>Random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>
              <a:solidFill>
                <a:schemeClr val="tx1"/>
              </a:solidFill>
            </a:rPr>
            <a:t>Optimization-</a:t>
          </a:r>
          <a:r>
            <a:rPr lang="de-DE" sz="1000" kern="1200" dirty="0" err="1">
              <a:solidFill>
                <a:schemeClr val="tx1"/>
              </a:solidFill>
            </a:rPr>
            <a:t>Based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/>
        </a:p>
      </dsp:txBody>
      <dsp:txXfrm>
        <a:off x="3828012" y="1497310"/>
        <a:ext cx="1250341" cy="972596"/>
      </dsp:txXfrm>
    </dsp:sp>
    <dsp:sp modelId="{376E9814-89A5-4125-A4BC-E9EC80842258}">
      <dsp:nvSpPr>
        <dsp:cNvPr id="0" name=""/>
        <dsp:cNvSpPr/>
      </dsp:nvSpPr>
      <dsp:spPr>
        <a:xfrm rot="5400000">
          <a:off x="3804784" y="3866347"/>
          <a:ext cx="1021226" cy="11626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6685025"/>
            <a:satOff val="-25325"/>
            <a:lumOff val="84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543C7-D940-439E-BD86-9DFB82D8A9BA}">
      <dsp:nvSpPr>
        <dsp:cNvPr id="0" name=""/>
        <dsp:cNvSpPr/>
      </dsp:nvSpPr>
      <dsp:spPr>
        <a:xfrm>
          <a:off x="3534221" y="2734297"/>
          <a:ext cx="1719143" cy="1203345"/>
        </a:xfrm>
        <a:prstGeom prst="roundRect">
          <a:avLst>
            <a:gd name="adj" fmla="val 1667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Model </a:t>
          </a:r>
          <a:r>
            <a:rPr lang="de-DE" sz="2000" b="1" kern="1200" dirty="0" err="1"/>
            <a:t>Selection</a:t>
          </a:r>
          <a:r>
            <a:rPr lang="de-DE" sz="2000" b="1" kern="1200" dirty="0"/>
            <a:t> &amp; Training</a:t>
          </a:r>
        </a:p>
      </dsp:txBody>
      <dsp:txXfrm>
        <a:off x="3592974" y="2793050"/>
        <a:ext cx="1601637" cy="1085839"/>
      </dsp:txXfrm>
    </dsp:sp>
    <dsp:sp modelId="{12F8F373-639A-4A30-A790-707170172868}">
      <dsp:nvSpPr>
        <dsp:cNvPr id="0" name=""/>
        <dsp:cNvSpPr/>
      </dsp:nvSpPr>
      <dsp:spPr>
        <a:xfrm>
          <a:off x="5253365" y="2849063"/>
          <a:ext cx="1250341" cy="972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>
              <a:solidFill>
                <a:schemeClr val="tx1"/>
              </a:solidFill>
            </a:rPr>
            <a:t>Parameter </a:t>
          </a:r>
          <a:r>
            <a:rPr lang="de-DE" sz="1000" kern="1200" dirty="0" err="1">
              <a:solidFill>
                <a:schemeClr val="tx1"/>
              </a:solidFill>
            </a:rPr>
            <a:t>Selection</a:t>
          </a:r>
          <a:r>
            <a:rPr lang="de-DE" sz="1000" kern="1200" dirty="0">
              <a:solidFill>
                <a:schemeClr val="tx1"/>
              </a:solidFill>
            </a:rPr>
            <a:t> and </a:t>
          </a:r>
          <a:r>
            <a:rPr lang="de-DE" sz="1000" kern="1200" dirty="0" err="1">
              <a:solidFill>
                <a:schemeClr val="tx1"/>
              </a:solidFill>
            </a:rPr>
            <a:t>Tunging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>
              <a:solidFill>
                <a:schemeClr val="tx1"/>
              </a:solidFill>
            </a:rPr>
            <a:t>Loss Definition (not </a:t>
          </a:r>
          <a:r>
            <a:rPr lang="de-DE" sz="1000" kern="1200" dirty="0" err="1">
              <a:solidFill>
                <a:schemeClr val="tx1"/>
              </a:solidFill>
            </a:rPr>
            <a:t>distance-based</a:t>
          </a:r>
          <a:r>
            <a:rPr lang="de-DE" sz="1000" kern="1200" dirty="0">
              <a:solidFill>
                <a:schemeClr val="tx1"/>
              </a:solidFill>
            </a:rPr>
            <a:t>) 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253365" y="2849063"/>
        <a:ext cx="1250341" cy="972596"/>
      </dsp:txXfrm>
    </dsp:sp>
    <dsp:sp modelId="{7B1EB319-6668-4225-BB80-2B3CA609238A}">
      <dsp:nvSpPr>
        <dsp:cNvPr id="0" name=""/>
        <dsp:cNvSpPr/>
      </dsp:nvSpPr>
      <dsp:spPr>
        <a:xfrm>
          <a:off x="4959574" y="4086050"/>
          <a:ext cx="1719143" cy="1203345"/>
        </a:xfrm>
        <a:prstGeom prst="roundRect">
          <a:avLst>
            <a:gd name="adj" fmla="val 1667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Evaluation</a:t>
          </a:r>
          <a:endParaRPr lang="en-US" sz="2000" b="1" kern="1200" dirty="0"/>
        </a:p>
      </dsp:txBody>
      <dsp:txXfrm>
        <a:off x="5018327" y="4144803"/>
        <a:ext cx="1601637" cy="1085839"/>
      </dsp:txXfrm>
    </dsp:sp>
    <dsp:sp modelId="{0566E11B-0CA4-4ADA-ACFD-E1215DD3C12A}">
      <dsp:nvSpPr>
        <dsp:cNvPr id="0" name=""/>
        <dsp:cNvSpPr/>
      </dsp:nvSpPr>
      <dsp:spPr>
        <a:xfrm>
          <a:off x="6655074" y="4200817"/>
          <a:ext cx="1500909" cy="972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 err="1">
              <a:solidFill>
                <a:schemeClr val="tx1"/>
              </a:solidFill>
            </a:rPr>
            <a:t>Graphical</a:t>
          </a:r>
          <a:r>
            <a:rPr lang="de-DE" sz="900" kern="1200" dirty="0">
              <a:solidFill>
                <a:schemeClr val="tx1"/>
              </a:solidFill>
            </a:rPr>
            <a:t> (qualitative)</a:t>
          </a:r>
          <a:endParaRPr lang="en-US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 err="1">
              <a:solidFill>
                <a:schemeClr val="tx1"/>
              </a:solidFill>
            </a:rPr>
            <a:t>Metric-based</a:t>
          </a:r>
          <a:r>
            <a:rPr lang="de-DE" sz="900" kern="1200" dirty="0">
              <a:solidFill>
                <a:schemeClr val="tx1"/>
              </a:solidFill>
            </a:rPr>
            <a:t> (quantitative)</a:t>
          </a:r>
          <a:endParaRPr lang="en-US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>
              <a:solidFill>
                <a:schemeClr val="tx1"/>
              </a:solidFill>
            </a:rPr>
            <a:t>Optimization </a:t>
          </a:r>
          <a:r>
            <a:rPr lang="de-DE" sz="900" kern="1200" dirty="0" err="1">
              <a:solidFill>
                <a:schemeClr val="tx1"/>
              </a:solidFill>
            </a:rPr>
            <a:t>using</a:t>
          </a:r>
          <a:r>
            <a:rPr lang="de-DE" sz="900" kern="1200" dirty="0">
              <a:solidFill>
                <a:schemeClr val="tx1"/>
              </a:solidFill>
            </a:rPr>
            <a:t> different </a:t>
          </a:r>
          <a:r>
            <a:rPr lang="de-DE" sz="900" kern="1200" dirty="0" err="1">
              <a:solidFill>
                <a:schemeClr val="tx1"/>
              </a:solidFill>
            </a:rPr>
            <a:t>approaches</a:t>
          </a:r>
          <a:r>
            <a:rPr lang="de-DE" sz="900" kern="1200" dirty="0">
              <a:solidFill>
                <a:schemeClr val="tx1"/>
              </a:solidFill>
            </a:rPr>
            <a:t> (</a:t>
          </a:r>
          <a:r>
            <a:rPr lang="de-DE" sz="900" kern="1200" dirty="0" err="1">
              <a:solidFill>
                <a:schemeClr val="tx1"/>
              </a:solidFill>
            </a:rPr>
            <a:t>gradient</a:t>
          </a:r>
          <a:r>
            <a:rPr lang="de-DE" sz="900" kern="1200" dirty="0">
              <a:solidFill>
                <a:schemeClr val="tx1"/>
              </a:solidFill>
            </a:rPr>
            <a:t>, </a:t>
          </a:r>
          <a:r>
            <a:rPr lang="de-DE" sz="900" kern="1200" dirty="0" err="1">
              <a:solidFill>
                <a:schemeClr val="tx1"/>
              </a:solidFill>
            </a:rPr>
            <a:t>evolutionary</a:t>
          </a:r>
          <a:r>
            <a:rPr lang="de-DE" sz="900" kern="1200" dirty="0">
              <a:solidFill>
                <a:schemeClr val="tx1"/>
              </a:solidFill>
            </a:rPr>
            <a:t>, …)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655074" y="4200817"/>
        <a:ext cx="1500909" cy="9725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F182C-E0B3-446A-A9F2-A24725869F33}">
      <dsp:nvSpPr>
        <dsp:cNvPr id="0" name=""/>
        <dsp:cNvSpPr/>
      </dsp:nvSpPr>
      <dsp:spPr>
        <a:xfrm rot="5400000">
          <a:off x="323422" y="497399"/>
          <a:ext cx="436825" cy="4973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C3786-24D1-425E-8F1C-5312DCEC2024}">
      <dsp:nvSpPr>
        <dsp:cNvPr id="0" name=""/>
        <dsp:cNvSpPr/>
      </dsp:nvSpPr>
      <dsp:spPr>
        <a:xfrm>
          <a:off x="207690" y="13170"/>
          <a:ext cx="735356" cy="514725"/>
        </a:xfrm>
        <a:prstGeom prst="roundRect">
          <a:avLst>
            <a:gd name="adj" fmla="val 16670"/>
          </a:avLst>
        </a:prstGeom>
        <a:solidFill>
          <a:schemeClr val="accent5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>
              <a:solidFill>
                <a:schemeClr val="bg1"/>
              </a:solidFill>
            </a:rPr>
            <a:t>Ground Truth </a:t>
          </a:r>
          <a:r>
            <a:rPr lang="de-DE" sz="800" b="1" kern="1200" dirty="0" err="1">
              <a:solidFill>
                <a:schemeClr val="bg1"/>
              </a:solidFill>
            </a:rPr>
            <a:t>Function</a:t>
          </a:r>
          <a:r>
            <a:rPr lang="de-DE" sz="800" b="1" kern="1200" dirty="0">
              <a:solidFill>
                <a:schemeClr val="bg1"/>
              </a:solidFill>
            </a:rPr>
            <a:t> </a:t>
          </a:r>
          <a:r>
            <a:rPr lang="de-DE" sz="800" b="1" kern="1200" dirty="0" err="1">
              <a:solidFill>
                <a:schemeClr val="bg1"/>
              </a:solidFill>
            </a:rPr>
            <a:t>Selection</a:t>
          </a:r>
          <a:endParaRPr lang="en-US" sz="800" b="1" kern="1200" dirty="0">
            <a:solidFill>
              <a:schemeClr val="bg1"/>
            </a:solidFill>
          </a:endParaRPr>
        </a:p>
      </dsp:txBody>
      <dsp:txXfrm>
        <a:off x="232821" y="38301"/>
        <a:ext cx="685094" cy="464463"/>
      </dsp:txXfrm>
    </dsp:sp>
    <dsp:sp modelId="{0F11FE78-17A9-4C11-8C13-E093485E72D9}">
      <dsp:nvSpPr>
        <dsp:cNvPr id="0" name=""/>
        <dsp:cNvSpPr/>
      </dsp:nvSpPr>
      <dsp:spPr>
        <a:xfrm>
          <a:off x="943047" y="62261"/>
          <a:ext cx="534828" cy="416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BBOB (</a:t>
          </a:r>
          <a:r>
            <a:rPr lang="en-US" sz="400" b="0" i="0" kern="1200"/>
            <a:t>Black-box Optimization Benchmarking)</a:t>
          </a:r>
          <a:r>
            <a:rPr lang="de-DE" sz="400" kern="1200"/>
            <a:t> function suite</a:t>
          </a:r>
          <a:endParaRPr lang="en-US" sz="400" kern="1200" dirty="0"/>
        </a:p>
      </dsp:txBody>
      <dsp:txXfrm>
        <a:off x="943047" y="62261"/>
        <a:ext cx="534828" cy="416024"/>
      </dsp:txXfrm>
    </dsp:sp>
    <dsp:sp modelId="{078703BA-0A20-4566-AFFC-97D3B6C87065}">
      <dsp:nvSpPr>
        <dsp:cNvPr id="0" name=""/>
        <dsp:cNvSpPr/>
      </dsp:nvSpPr>
      <dsp:spPr>
        <a:xfrm rot="5400000">
          <a:off x="933111" y="1075606"/>
          <a:ext cx="436825" cy="4973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E1CA5-7A04-4C5A-9BC9-660ABA798855}">
      <dsp:nvSpPr>
        <dsp:cNvPr id="0" name=""/>
        <dsp:cNvSpPr/>
      </dsp:nvSpPr>
      <dsp:spPr>
        <a:xfrm>
          <a:off x="817379" y="591377"/>
          <a:ext cx="735356" cy="51472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/>
            <a:t>Sampling</a:t>
          </a:r>
          <a:endParaRPr lang="en-US" sz="800" b="1" kern="1200" dirty="0"/>
        </a:p>
      </dsp:txBody>
      <dsp:txXfrm>
        <a:off x="842510" y="616508"/>
        <a:ext cx="685094" cy="464463"/>
      </dsp:txXfrm>
    </dsp:sp>
    <dsp:sp modelId="{CDC91429-07B7-4776-AE45-A53608A33EAF}">
      <dsp:nvSpPr>
        <dsp:cNvPr id="0" name=""/>
        <dsp:cNvSpPr/>
      </dsp:nvSpPr>
      <dsp:spPr>
        <a:xfrm>
          <a:off x="1552735" y="640468"/>
          <a:ext cx="534828" cy="416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Random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Optimization-Based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00" kern="1200" dirty="0"/>
        </a:p>
      </dsp:txBody>
      <dsp:txXfrm>
        <a:off x="1552735" y="640468"/>
        <a:ext cx="534828" cy="416024"/>
      </dsp:txXfrm>
    </dsp:sp>
    <dsp:sp modelId="{376E9814-89A5-4125-A4BC-E9EC80842258}">
      <dsp:nvSpPr>
        <dsp:cNvPr id="0" name=""/>
        <dsp:cNvSpPr/>
      </dsp:nvSpPr>
      <dsp:spPr>
        <a:xfrm rot="5400000">
          <a:off x="1542800" y="1653813"/>
          <a:ext cx="436825" cy="4973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543C7-D940-439E-BD86-9DFB82D8A9BA}">
      <dsp:nvSpPr>
        <dsp:cNvPr id="0" name=""/>
        <dsp:cNvSpPr/>
      </dsp:nvSpPr>
      <dsp:spPr>
        <a:xfrm>
          <a:off x="1427068" y="1169584"/>
          <a:ext cx="735356" cy="51472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/>
            <a:t>Model </a:t>
          </a:r>
          <a:r>
            <a:rPr lang="de-DE" sz="800" b="1" kern="1200" dirty="0" err="1"/>
            <a:t>Selection</a:t>
          </a:r>
          <a:r>
            <a:rPr lang="de-DE" sz="800" b="1" kern="1200" dirty="0"/>
            <a:t> &amp; Training</a:t>
          </a:r>
        </a:p>
      </dsp:txBody>
      <dsp:txXfrm>
        <a:off x="1452199" y="1194715"/>
        <a:ext cx="685094" cy="464463"/>
      </dsp:txXfrm>
    </dsp:sp>
    <dsp:sp modelId="{12F8F373-639A-4A30-A790-707170172868}">
      <dsp:nvSpPr>
        <dsp:cNvPr id="0" name=""/>
        <dsp:cNvSpPr/>
      </dsp:nvSpPr>
      <dsp:spPr>
        <a:xfrm>
          <a:off x="2162424" y="1218674"/>
          <a:ext cx="534828" cy="416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Parameter Selection and Tunging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Loss Definition (not distance-based) </a:t>
          </a:r>
          <a:endParaRPr lang="en-US" sz="400" kern="1200" dirty="0"/>
        </a:p>
      </dsp:txBody>
      <dsp:txXfrm>
        <a:off x="2162424" y="1218674"/>
        <a:ext cx="534828" cy="416024"/>
      </dsp:txXfrm>
    </dsp:sp>
    <dsp:sp modelId="{7B1EB319-6668-4225-BB80-2B3CA609238A}">
      <dsp:nvSpPr>
        <dsp:cNvPr id="0" name=""/>
        <dsp:cNvSpPr/>
      </dsp:nvSpPr>
      <dsp:spPr>
        <a:xfrm>
          <a:off x="2036756" y="1747790"/>
          <a:ext cx="735356" cy="51472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/>
            <a:t>Evaluation</a:t>
          </a:r>
          <a:endParaRPr lang="en-US" sz="800" b="1" kern="1200" dirty="0"/>
        </a:p>
      </dsp:txBody>
      <dsp:txXfrm>
        <a:off x="2061887" y="1772921"/>
        <a:ext cx="685094" cy="464463"/>
      </dsp:txXfrm>
    </dsp:sp>
    <dsp:sp modelId="{0566E11B-0CA4-4ADA-ACFD-E1215DD3C12A}">
      <dsp:nvSpPr>
        <dsp:cNvPr id="0" name=""/>
        <dsp:cNvSpPr/>
      </dsp:nvSpPr>
      <dsp:spPr>
        <a:xfrm>
          <a:off x="2761999" y="1796881"/>
          <a:ext cx="642007" cy="416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Graphical (qualitative)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Metric-based (quantitative)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Optimization using different approaches (gradient, evolutionary, …)</a:t>
          </a:r>
          <a:endParaRPr lang="en-US" sz="400" kern="1200" dirty="0"/>
        </a:p>
      </dsp:txBody>
      <dsp:txXfrm>
        <a:off x="2761999" y="1796881"/>
        <a:ext cx="642007" cy="4160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F182C-E0B3-446A-A9F2-A24725869F33}">
      <dsp:nvSpPr>
        <dsp:cNvPr id="0" name=""/>
        <dsp:cNvSpPr/>
      </dsp:nvSpPr>
      <dsp:spPr>
        <a:xfrm rot="5400000">
          <a:off x="323422" y="497399"/>
          <a:ext cx="436825" cy="4973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C3786-24D1-425E-8F1C-5312DCEC2024}">
      <dsp:nvSpPr>
        <dsp:cNvPr id="0" name=""/>
        <dsp:cNvSpPr/>
      </dsp:nvSpPr>
      <dsp:spPr>
        <a:xfrm>
          <a:off x="207690" y="13170"/>
          <a:ext cx="735356" cy="514725"/>
        </a:xfrm>
        <a:prstGeom prst="roundRect">
          <a:avLst>
            <a:gd name="adj" fmla="val 16670"/>
          </a:avLst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>
              <a:solidFill>
                <a:schemeClr val="tx1"/>
              </a:solidFill>
            </a:rPr>
            <a:t>Ground Truth </a:t>
          </a:r>
          <a:r>
            <a:rPr lang="de-DE" sz="800" b="1" kern="1200" dirty="0" err="1">
              <a:solidFill>
                <a:schemeClr val="tx1"/>
              </a:solidFill>
            </a:rPr>
            <a:t>Function</a:t>
          </a:r>
          <a:r>
            <a:rPr lang="de-DE" sz="800" b="1" kern="1200" dirty="0">
              <a:solidFill>
                <a:schemeClr val="tx1"/>
              </a:solidFill>
            </a:rPr>
            <a:t> </a:t>
          </a:r>
          <a:r>
            <a:rPr lang="de-DE" sz="800" b="1" kern="1200" dirty="0" err="1">
              <a:solidFill>
                <a:schemeClr val="tx1"/>
              </a:solidFill>
            </a:rPr>
            <a:t>Selection</a:t>
          </a:r>
          <a:endParaRPr lang="en-US" sz="800" b="1" kern="1200" dirty="0">
            <a:solidFill>
              <a:schemeClr val="tx1"/>
            </a:solidFill>
          </a:endParaRPr>
        </a:p>
      </dsp:txBody>
      <dsp:txXfrm>
        <a:off x="232821" y="38301"/>
        <a:ext cx="685094" cy="464463"/>
      </dsp:txXfrm>
    </dsp:sp>
    <dsp:sp modelId="{0F11FE78-17A9-4C11-8C13-E093485E72D9}">
      <dsp:nvSpPr>
        <dsp:cNvPr id="0" name=""/>
        <dsp:cNvSpPr/>
      </dsp:nvSpPr>
      <dsp:spPr>
        <a:xfrm>
          <a:off x="943047" y="62261"/>
          <a:ext cx="534828" cy="416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BBOB (</a:t>
          </a:r>
          <a:r>
            <a:rPr lang="en-US" sz="400" b="0" i="0" kern="1200"/>
            <a:t>Black-box Optimization Benchmarking)</a:t>
          </a:r>
          <a:r>
            <a:rPr lang="de-DE" sz="400" kern="1200"/>
            <a:t> function suite</a:t>
          </a:r>
          <a:endParaRPr lang="en-US" sz="400" kern="1200" dirty="0"/>
        </a:p>
      </dsp:txBody>
      <dsp:txXfrm>
        <a:off x="943047" y="62261"/>
        <a:ext cx="534828" cy="416024"/>
      </dsp:txXfrm>
    </dsp:sp>
    <dsp:sp modelId="{078703BA-0A20-4566-AFFC-97D3B6C87065}">
      <dsp:nvSpPr>
        <dsp:cNvPr id="0" name=""/>
        <dsp:cNvSpPr/>
      </dsp:nvSpPr>
      <dsp:spPr>
        <a:xfrm rot="5400000">
          <a:off x="933111" y="1075606"/>
          <a:ext cx="436825" cy="4973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E1CA5-7A04-4C5A-9BC9-660ABA798855}">
      <dsp:nvSpPr>
        <dsp:cNvPr id="0" name=""/>
        <dsp:cNvSpPr/>
      </dsp:nvSpPr>
      <dsp:spPr>
        <a:xfrm>
          <a:off x="817379" y="591377"/>
          <a:ext cx="735356" cy="514725"/>
        </a:xfrm>
        <a:prstGeom prst="roundRect">
          <a:avLst>
            <a:gd name="adj" fmla="val 16670"/>
          </a:avLst>
        </a:prstGeom>
        <a:solidFill>
          <a:srgbClr val="00FFCC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>
              <a:solidFill>
                <a:schemeClr val="bg1"/>
              </a:solidFill>
            </a:rPr>
            <a:t>Sampling</a:t>
          </a:r>
          <a:endParaRPr lang="en-US" sz="800" b="1" kern="1200" dirty="0">
            <a:solidFill>
              <a:schemeClr val="bg1"/>
            </a:solidFill>
          </a:endParaRPr>
        </a:p>
      </dsp:txBody>
      <dsp:txXfrm>
        <a:off x="842510" y="616508"/>
        <a:ext cx="685094" cy="464463"/>
      </dsp:txXfrm>
    </dsp:sp>
    <dsp:sp modelId="{CDC91429-07B7-4776-AE45-A53608A33EAF}">
      <dsp:nvSpPr>
        <dsp:cNvPr id="0" name=""/>
        <dsp:cNvSpPr/>
      </dsp:nvSpPr>
      <dsp:spPr>
        <a:xfrm>
          <a:off x="1552735" y="640468"/>
          <a:ext cx="534828" cy="416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Random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Optimization-Based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00" kern="1200" dirty="0"/>
        </a:p>
      </dsp:txBody>
      <dsp:txXfrm>
        <a:off x="1552735" y="640468"/>
        <a:ext cx="534828" cy="416024"/>
      </dsp:txXfrm>
    </dsp:sp>
    <dsp:sp modelId="{376E9814-89A5-4125-A4BC-E9EC80842258}">
      <dsp:nvSpPr>
        <dsp:cNvPr id="0" name=""/>
        <dsp:cNvSpPr/>
      </dsp:nvSpPr>
      <dsp:spPr>
        <a:xfrm rot="5400000">
          <a:off x="1542800" y="1653813"/>
          <a:ext cx="436825" cy="4973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543C7-D940-439E-BD86-9DFB82D8A9BA}">
      <dsp:nvSpPr>
        <dsp:cNvPr id="0" name=""/>
        <dsp:cNvSpPr/>
      </dsp:nvSpPr>
      <dsp:spPr>
        <a:xfrm>
          <a:off x="1427068" y="1169584"/>
          <a:ext cx="735356" cy="51472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/>
            <a:t>Model </a:t>
          </a:r>
          <a:r>
            <a:rPr lang="de-DE" sz="800" b="1" kern="1200" dirty="0" err="1"/>
            <a:t>Selection</a:t>
          </a:r>
          <a:r>
            <a:rPr lang="de-DE" sz="800" b="1" kern="1200" dirty="0"/>
            <a:t> &amp; Training</a:t>
          </a:r>
        </a:p>
      </dsp:txBody>
      <dsp:txXfrm>
        <a:off x="1452199" y="1194715"/>
        <a:ext cx="685094" cy="464463"/>
      </dsp:txXfrm>
    </dsp:sp>
    <dsp:sp modelId="{12F8F373-639A-4A30-A790-707170172868}">
      <dsp:nvSpPr>
        <dsp:cNvPr id="0" name=""/>
        <dsp:cNvSpPr/>
      </dsp:nvSpPr>
      <dsp:spPr>
        <a:xfrm>
          <a:off x="2162424" y="1218674"/>
          <a:ext cx="534828" cy="416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Parameter Selection and Tunging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Loss Definition (not distance-based) </a:t>
          </a:r>
          <a:endParaRPr lang="en-US" sz="400" kern="1200" dirty="0"/>
        </a:p>
      </dsp:txBody>
      <dsp:txXfrm>
        <a:off x="2162424" y="1218674"/>
        <a:ext cx="534828" cy="416024"/>
      </dsp:txXfrm>
    </dsp:sp>
    <dsp:sp modelId="{7B1EB319-6668-4225-BB80-2B3CA609238A}">
      <dsp:nvSpPr>
        <dsp:cNvPr id="0" name=""/>
        <dsp:cNvSpPr/>
      </dsp:nvSpPr>
      <dsp:spPr>
        <a:xfrm>
          <a:off x="2036756" y="1747790"/>
          <a:ext cx="735356" cy="51472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/>
            <a:t>Evaluation</a:t>
          </a:r>
          <a:endParaRPr lang="en-US" sz="800" b="1" kern="1200" dirty="0"/>
        </a:p>
      </dsp:txBody>
      <dsp:txXfrm>
        <a:off x="2061887" y="1772921"/>
        <a:ext cx="685094" cy="464463"/>
      </dsp:txXfrm>
    </dsp:sp>
    <dsp:sp modelId="{0566E11B-0CA4-4ADA-ACFD-E1215DD3C12A}">
      <dsp:nvSpPr>
        <dsp:cNvPr id="0" name=""/>
        <dsp:cNvSpPr/>
      </dsp:nvSpPr>
      <dsp:spPr>
        <a:xfrm>
          <a:off x="2761999" y="1796881"/>
          <a:ext cx="642007" cy="416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Graphical (qualitative)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Metric-based (quantitative)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Optimization using different approaches (gradient, evolutionary, …)</a:t>
          </a:r>
          <a:endParaRPr lang="en-US" sz="400" kern="1200" dirty="0"/>
        </a:p>
      </dsp:txBody>
      <dsp:txXfrm>
        <a:off x="2761999" y="1796881"/>
        <a:ext cx="642007" cy="4160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F182C-E0B3-446A-A9F2-A24725869F33}">
      <dsp:nvSpPr>
        <dsp:cNvPr id="0" name=""/>
        <dsp:cNvSpPr/>
      </dsp:nvSpPr>
      <dsp:spPr>
        <a:xfrm rot="5400000">
          <a:off x="323422" y="497399"/>
          <a:ext cx="436825" cy="4973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C3786-24D1-425E-8F1C-5312DCEC2024}">
      <dsp:nvSpPr>
        <dsp:cNvPr id="0" name=""/>
        <dsp:cNvSpPr/>
      </dsp:nvSpPr>
      <dsp:spPr>
        <a:xfrm>
          <a:off x="207690" y="13170"/>
          <a:ext cx="735356" cy="514725"/>
        </a:xfrm>
        <a:prstGeom prst="roundRect">
          <a:avLst>
            <a:gd name="adj" fmla="val 16670"/>
          </a:avLst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>
              <a:solidFill>
                <a:schemeClr val="tx1"/>
              </a:solidFill>
            </a:rPr>
            <a:t>Ground Truth </a:t>
          </a:r>
          <a:r>
            <a:rPr lang="de-DE" sz="800" b="1" kern="1200" dirty="0" err="1">
              <a:solidFill>
                <a:schemeClr val="tx1"/>
              </a:solidFill>
            </a:rPr>
            <a:t>Function</a:t>
          </a:r>
          <a:r>
            <a:rPr lang="de-DE" sz="800" b="1" kern="1200" dirty="0">
              <a:solidFill>
                <a:schemeClr val="tx1"/>
              </a:solidFill>
            </a:rPr>
            <a:t> </a:t>
          </a:r>
          <a:r>
            <a:rPr lang="de-DE" sz="800" b="1" kern="1200" dirty="0" err="1">
              <a:solidFill>
                <a:schemeClr val="tx1"/>
              </a:solidFill>
            </a:rPr>
            <a:t>Selection</a:t>
          </a:r>
          <a:endParaRPr lang="en-US" sz="800" b="1" kern="1200" dirty="0">
            <a:solidFill>
              <a:schemeClr val="tx1"/>
            </a:solidFill>
          </a:endParaRPr>
        </a:p>
      </dsp:txBody>
      <dsp:txXfrm>
        <a:off x="232821" y="38301"/>
        <a:ext cx="685094" cy="464463"/>
      </dsp:txXfrm>
    </dsp:sp>
    <dsp:sp modelId="{0F11FE78-17A9-4C11-8C13-E093485E72D9}">
      <dsp:nvSpPr>
        <dsp:cNvPr id="0" name=""/>
        <dsp:cNvSpPr/>
      </dsp:nvSpPr>
      <dsp:spPr>
        <a:xfrm>
          <a:off x="943047" y="62261"/>
          <a:ext cx="534828" cy="416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BBOB (</a:t>
          </a:r>
          <a:r>
            <a:rPr lang="en-US" sz="400" b="0" i="0" kern="1200"/>
            <a:t>Black-box Optimization Benchmarking)</a:t>
          </a:r>
          <a:r>
            <a:rPr lang="de-DE" sz="400" kern="1200"/>
            <a:t> function suite</a:t>
          </a:r>
          <a:endParaRPr lang="en-US" sz="400" kern="1200" dirty="0"/>
        </a:p>
      </dsp:txBody>
      <dsp:txXfrm>
        <a:off x="943047" y="62261"/>
        <a:ext cx="534828" cy="416024"/>
      </dsp:txXfrm>
    </dsp:sp>
    <dsp:sp modelId="{078703BA-0A20-4566-AFFC-97D3B6C87065}">
      <dsp:nvSpPr>
        <dsp:cNvPr id="0" name=""/>
        <dsp:cNvSpPr/>
      </dsp:nvSpPr>
      <dsp:spPr>
        <a:xfrm rot="5400000">
          <a:off x="933111" y="1075606"/>
          <a:ext cx="436825" cy="4973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E1CA5-7A04-4C5A-9BC9-660ABA798855}">
      <dsp:nvSpPr>
        <dsp:cNvPr id="0" name=""/>
        <dsp:cNvSpPr/>
      </dsp:nvSpPr>
      <dsp:spPr>
        <a:xfrm>
          <a:off x="817379" y="591377"/>
          <a:ext cx="735356" cy="514725"/>
        </a:xfrm>
        <a:prstGeom prst="roundRect">
          <a:avLst>
            <a:gd name="adj" fmla="val 16670"/>
          </a:avLst>
        </a:prstGeom>
        <a:solidFill>
          <a:srgbClr val="00FFCC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>
              <a:solidFill>
                <a:schemeClr val="bg1"/>
              </a:solidFill>
            </a:rPr>
            <a:t>Sampling</a:t>
          </a:r>
          <a:endParaRPr lang="en-US" sz="800" b="1" kern="1200" dirty="0">
            <a:solidFill>
              <a:schemeClr val="bg1"/>
            </a:solidFill>
          </a:endParaRPr>
        </a:p>
      </dsp:txBody>
      <dsp:txXfrm>
        <a:off x="842510" y="616508"/>
        <a:ext cx="685094" cy="464463"/>
      </dsp:txXfrm>
    </dsp:sp>
    <dsp:sp modelId="{CDC91429-07B7-4776-AE45-A53608A33EAF}">
      <dsp:nvSpPr>
        <dsp:cNvPr id="0" name=""/>
        <dsp:cNvSpPr/>
      </dsp:nvSpPr>
      <dsp:spPr>
        <a:xfrm>
          <a:off x="1552735" y="640468"/>
          <a:ext cx="534828" cy="416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Random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Optimization-Based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00" kern="1200" dirty="0"/>
        </a:p>
      </dsp:txBody>
      <dsp:txXfrm>
        <a:off x="1552735" y="640468"/>
        <a:ext cx="534828" cy="416024"/>
      </dsp:txXfrm>
    </dsp:sp>
    <dsp:sp modelId="{376E9814-89A5-4125-A4BC-E9EC80842258}">
      <dsp:nvSpPr>
        <dsp:cNvPr id="0" name=""/>
        <dsp:cNvSpPr/>
      </dsp:nvSpPr>
      <dsp:spPr>
        <a:xfrm rot="5400000">
          <a:off x="1542800" y="1653813"/>
          <a:ext cx="436825" cy="4973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543C7-D940-439E-BD86-9DFB82D8A9BA}">
      <dsp:nvSpPr>
        <dsp:cNvPr id="0" name=""/>
        <dsp:cNvSpPr/>
      </dsp:nvSpPr>
      <dsp:spPr>
        <a:xfrm>
          <a:off x="1427068" y="1169584"/>
          <a:ext cx="735356" cy="51472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/>
            <a:t>Model </a:t>
          </a:r>
          <a:r>
            <a:rPr lang="de-DE" sz="800" b="1" kern="1200" dirty="0" err="1"/>
            <a:t>Selection</a:t>
          </a:r>
          <a:r>
            <a:rPr lang="de-DE" sz="800" b="1" kern="1200" dirty="0"/>
            <a:t> &amp; Training</a:t>
          </a:r>
        </a:p>
      </dsp:txBody>
      <dsp:txXfrm>
        <a:off x="1452199" y="1194715"/>
        <a:ext cx="685094" cy="464463"/>
      </dsp:txXfrm>
    </dsp:sp>
    <dsp:sp modelId="{12F8F373-639A-4A30-A790-707170172868}">
      <dsp:nvSpPr>
        <dsp:cNvPr id="0" name=""/>
        <dsp:cNvSpPr/>
      </dsp:nvSpPr>
      <dsp:spPr>
        <a:xfrm>
          <a:off x="2162424" y="1218674"/>
          <a:ext cx="534828" cy="416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Parameter Selection and Tunging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Loss Definition (not distance-based) </a:t>
          </a:r>
          <a:endParaRPr lang="en-US" sz="400" kern="1200" dirty="0"/>
        </a:p>
      </dsp:txBody>
      <dsp:txXfrm>
        <a:off x="2162424" y="1218674"/>
        <a:ext cx="534828" cy="416024"/>
      </dsp:txXfrm>
    </dsp:sp>
    <dsp:sp modelId="{7B1EB319-6668-4225-BB80-2B3CA609238A}">
      <dsp:nvSpPr>
        <dsp:cNvPr id="0" name=""/>
        <dsp:cNvSpPr/>
      </dsp:nvSpPr>
      <dsp:spPr>
        <a:xfrm>
          <a:off x="2036756" y="1747790"/>
          <a:ext cx="735356" cy="51472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/>
            <a:t>Evaluation</a:t>
          </a:r>
          <a:endParaRPr lang="en-US" sz="800" b="1" kern="1200" dirty="0"/>
        </a:p>
      </dsp:txBody>
      <dsp:txXfrm>
        <a:off x="2061887" y="1772921"/>
        <a:ext cx="685094" cy="464463"/>
      </dsp:txXfrm>
    </dsp:sp>
    <dsp:sp modelId="{0566E11B-0CA4-4ADA-ACFD-E1215DD3C12A}">
      <dsp:nvSpPr>
        <dsp:cNvPr id="0" name=""/>
        <dsp:cNvSpPr/>
      </dsp:nvSpPr>
      <dsp:spPr>
        <a:xfrm>
          <a:off x="2761999" y="1796881"/>
          <a:ext cx="642007" cy="416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Graphical (qualitative)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Metric-based (quantitative)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Optimization using different approaches (gradient, evolutionary, …)</a:t>
          </a:r>
          <a:endParaRPr lang="en-US" sz="400" kern="1200" dirty="0"/>
        </a:p>
      </dsp:txBody>
      <dsp:txXfrm>
        <a:off x="2761999" y="1796881"/>
        <a:ext cx="642007" cy="4160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F182C-E0B3-446A-A9F2-A24725869F33}">
      <dsp:nvSpPr>
        <dsp:cNvPr id="0" name=""/>
        <dsp:cNvSpPr/>
      </dsp:nvSpPr>
      <dsp:spPr>
        <a:xfrm rot="5400000">
          <a:off x="323422" y="497399"/>
          <a:ext cx="436825" cy="4973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C3786-24D1-425E-8F1C-5312DCEC2024}">
      <dsp:nvSpPr>
        <dsp:cNvPr id="0" name=""/>
        <dsp:cNvSpPr/>
      </dsp:nvSpPr>
      <dsp:spPr>
        <a:xfrm>
          <a:off x="207690" y="13170"/>
          <a:ext cx="735356" cy="514725"/>
        </a:xfrm>
        <a:prstGeom prst="roundRect">
          <a:avLst>
            <a:gd name="adj" fmla="val 16670"/>
          </a:avLst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>
              <a:solidFill>
                <a:schemeClr val="tx1"/>
              </a:solidFill>
            </a:rPr>
            <a:t>Ground Truth </a:t>
          </a:r>
          <a:r>
            <a:rPr lang="de-DE" sz="800" b="1" kern="1200" dirty="0" err="1">
              <a:solidFill>
                <a:schemeClr val="tx1"/>
              </a:solidFill>
            </a:rPr>
            <a:t>Function</a:t>
          </a:r>
          <a:r>
            <a:rPr lang="de-DE" sz="800" b="1" kern="1200" dirty="0">
              <a:solidFill>
                <a:schemeClr val="tx1"/>
              </a:solidFill>
            </a:rPr>
            <a:t> </a:t>
          </a:r>
          <a:r>
            <a:rPr lang="de-DE" sz="800" b="1" kern="1200" dirty="0" err="1">
              <a:solidFill>
                <a:schemeClr val="tx1"/>
              </a:solidFill>
            </a:rPr>
            <a:t>Selection</a:t>
          </a:r>
          <a:endParaRPr lang="en-US" sz="800" b="1" kern="1200" dirty="0">
            <a:solidFill>
              <a:schemeClr val="tx1"/>
            </a:solidFill>
          </a:endParaRPr>
        </a:p>
      </dsp:txBody>
      <dsp:txXfrm>
        <a:off x="232821" y="38301"/>
        <a:ext cx="685094" cy="464463"/>
      </dsp:txXfrm>
    </dsp:sp>
    <dsp:sp modelId="{0F11FE78-17A9-4C11-8C13-E093485E72D9}">
      <dsp:nvSpPr>
        <dsp:cNvPr id="0" name=""/>
        <dsp:cNvSpPr/>
      </dsp:nvSpPr>
      <dsp:spPr>
        <a:xfrm>
          <a:off x="943047" y="62261"/>
          <a:ext cx="534828" cy="416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BBOB (</a:t>
          </a:r>
          <a:r>
            <a:rPr lang="en-US" sz="400" b="0" i="0" kern="1200"/>
            <a:t>Black-box Optimization Benchmarking)</a:t>
          </a:r>
          <a:r>
            <a:rPr lang="de-DE" sz="400" kern="1200"/>
            <a:t> function suite</a:t>
          </a:r>
          <a:endParaRPr lang="en-US" sz="400" kern="1200" dirty="0"/>
        </a:p>
      </dsp:txBody>
      <dsp:txXfrm>
        <a:off x="943047" y="62261"/>
        <a:ext cx="534828" cy="416024"/>
      </dsp:txXfrm>
    </dsp:sp>
    <dsp:sp modelId="{078703BA-0A20-4566-AFFC-97D3B6C87065}">
      <dsp:nvSpPr>
        <dsp:cNvPr id="0" name=""/>
        <dsp:cNvSpPr/>
      </dsp:nvSpPr>
      <dsp:spPr>
        <a:xfrm rot="5400000">
          <a:off x="933111" y="1075606"/>
          <a:ext cx="436825" cy="4973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E1CA5-7A04-4C5A-9BC9-660ABA798855}">
      <dsp:nvSpPr>
        <dsp:cNvPr id="0" name=""/>
        <dsp:cNvSpPr/>
      </dsp:nvSpPr>
      <dsp:spPr>
        <a:xfrm>
          <a:off x="817379" y="591377"/>
          <a:ext cx="735356" cy="514725"/>
        </a:xfrm>
        <a:prstGeom prst="roundRect">
          <a:avLst>
            <a:gd name="adj" fmla="val 16670"/>
          </a:avLst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>
              <a:solidFill>
                <a:schemeClr val="tx1"/>
              </a:solidFill>
            </a:rPr>
            <a:t>Sampling</a:t>
          </a:r>
          <a:endParaRPr lang="en-US" sz="800" b="1" kern="1200" dirty="0">
            <a:solidFill>
              <a:schemeClr val="tx1"/>
            </a:solidFill>
          </a:endParaRPr>
        </a:p>
      </dsp:txBody>
      <dsp:txXfrm>
        <a:off x="842510" y="616508"/>
        <a:ext cx="685094" cy="464463"/>
      </dsp:txXfrm>
    </dsp:sp>
    <dsp:sp modelId="{CDC91429-07B7-4776-AE45-A53608A33EAF}">
      <dsp:nvSpPr>
        <dsp:cNvPr id="0" name=""/>
        <dsp:cNvSpPr/>
      </dsp:nvSpPr>
      <dsp:spPr>
        <a:xfrm>
          <a:off x="1552735" y="640468"/>
          <a:ext cx="534828" cy="416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Random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Optimization-Based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00" kern="1200" dirty="0"/>
        </a:p>
      </dsp:txBody>
      <dsp:txXfrm>
        <a:off x="1552735" y="640468"/>
        <a:ext cx="534828" cy="416024"/>
      </dsp:txXfrm>
    </dsp:sp>
    <dsp:sp modelId="{376E9814-89A5-4125-A4BC-E9EC80842258}">
      <dsp:nvSpPr>
        <dsp:cNvPr id="0" name=""/>
        <dsp:cNvSpPr/>
      </dsp:nvSpPr>
      <dsp:spPr>
        <a:xfrm rot="5400000">
          <a:off x="1542800" y="1653813"/>
          <a:ext cx="436825" cy="4973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543C7-D940-439E-BD86-9DFB82D8A9BA}">
      <dsp:nvSpPr>
        <dsp:cNvPr id="0" name=""/>
        <dsp:cNvSpPr/>
      </dsp:nvSpPr>
      <dsp:spPr>
        <a:xfrm>
          <a:off x="1427068" y="1169584"/>
          <a:ext cx="735356" cy="514725"/>
        </a:xfrm>
        <a:prstGeom prst="roundRect">
          <a:avLst>
            <a:gd name="adj" fmla="val 16670"/>
          </a:avLst>
        </a:prstGeom>
        <a:solidFill>
          <a:srgbClr val="00CC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>
              <a:solidFill>
                <a:schemeClr val="bg1"/>
              </a:solidFill>
            </a:rPr>
            <a:t>Model </a:t>
          </a:r>
          <a:r>
            <a:rPr lang="de-DE" sz="800" b="1" kern="1200" dirty="0" err="1">
              <a:solidFill>
                <a:schemeClr val="bg1"/>
              </a:solidFill>
            </a:rPr>
            <a:t>Selection</a:t>
          </a:r>
          <a:r>
            <a:rPr lang="de-DE" sz="800" b="1" kern="1200" dirty="0">
              <a:solidFill>
                <a:schemeClr val="bg1"/>
              </a:solidFill>
            </a:rPr>
            <a:t> &amp; Training</a:t>
          </a:r>
        </a:p>
      </dsp:txBody>
      <dsp:txXfrm>
        <a:off x="1452199" y="1194715"/>
        <a:ext cx="685094" cy="464463"/>
      </dsp:txXfrm>
    </dsp:sp>
    <dsp:sp modelId="{12F8F373-639A-4A30-A790-707170172868}">
      <dsp:nvSpPr>
        <dsp:cNvPr id="0" name=""/>
        <dsp:cNvSpPr/>
      </dsp:nvSpPr>
      <dsp:spPr>
        <a:xfrm>
          <a:off x="2162424" y="1218674"/>
          <a:ext cx="534828" cy="416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Parameter Selection and Tunging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Loss Definition (not distance-based) </a:t>
          </a:r>
          <a:endParaRPr lang="en-US" sz="400" kern="1200" dirty="0"/>
        </a:p>
      </dsp:txBody>
      <dsp:txXfrm>
        <a:off x="2162424" y="1218674"/>
        <a:ext cx="534828" cy="416024"/>
      </dsp:txXfrm>
    </dsp:sp>
    <dsp:sp modelId="{7B1EB319-6668-4225-BB80-2B3CA609238A}">
      <dsp:nvSpPr>
        <dsp:cNvPr id="0" name=""/>
        <dsp:cNvSpPr/>
      </dsp:nvSpPr>
      <dsp:spPr>
        <a:xfrm>
          <a:off x="2036756" y="1747790"/>
          <a:ext cx="735356" cy="51472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/>
            <a:t>Evaluation</a:t>
          </a:r>
          <a:endParaRPr lang="en-US" sz="800" b="1" kern="1200" dirty="0"/>
        </a:p>
      </dsp:txBody>
      <dsp:txXfrm>
        <a:off x="2061887" y="1772921"/>
        <a:ext cx="685094" cy="464463"/>
      </dsp:txXfrm>
    </dsp:sp>
    <dsp:sp modelId="{0566E11B-0CA4-4ADA-ACFD-E1215DD3C12A}">
      <dsp:nvSpPr>
        <dsp:cNvPr id="0" name=""/>
        <dsp:cNvSpPr/>
      </dsp:nvSpPr>
      <dsp:spPr>
        <a:xfrm>
          <a:off x="2761999" y="1796881"/>
          <a:ext cx="642007" cy="416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Graphical (qualitative)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Metric-based (quantitative)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Optimization using different approaches (gradient, evolutionary, …)</a:t>
          </a:r>
          <a:endParaRPr lang="en-US" sz="400" kern="1200" dirty="0"/>
        </a:p>
      </dsp:txBody>
      <dsp:txXfrm>
        <a:off x="2761999" y="1796881"/>
        <a:ext cx="642007" cy="4160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F182C-E0B3-446A-A9F2-A24725869F33}">
      <dsp:nvSpPr>
        <dsp:cNvPr id="0" name=""/>
        <dsp:cNvSpPr/>
      </dsp:nvSpPr>
      <dsp:spPr>
        <a:xfrm rot="5400000">
          <a:off x="323422" y="497399"/>
          <a:ext cx="436825" cy="4973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C3786-24D1-425E-8F1C-5312DCEC2024}">
      <dsp:nvSpPr>
        <dsp:cNvPr id="0" name=""/>
        <dsp:cNvSpPr/>
      </dsp:nvSpPr>
      <dsp:spPr>
        <a:xfrm>
          <a:off x="207690" y="13170"/>
          <a:ext cx="735356" cy="514725"/>
        </a:xfrm>
        <a:prstGeom prst="roundRect">
          <a:avLst>
            <a:gd name="adj" fmla="val 16670"/>
          </a:avLst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>
              <a:solidFill>
                <a:schemeClr val="tx1"/>
              </a:solidFill>
            </a:rPr>
            <a:t>Ground Truth </a:t>
          </a:r>
          <a:r>
            <a:rPr lang="de-DE" sz="800" b="1" kern="1200" dirty="0" err="1">
              <a:solidFill>
                <a:schemeClr val="tx1"/>
              </a:solidFill>
            </a:rPr>
            <a:t>Function</a:t>
          </a:r>
          <a:r>
            <a:rPr lang="de-DE" sz="800" b="1" kern="1200" dirty="0">
              <a:solidFill>
                <a:schemeClr val="tx1"/>
              </a:solidFill>
            </a:rPr>
            <a:t> </a:t>
          </a:r>
          <a:r>
            <a:rPr lang="de-DE" sz="800" b="1" kern="1200" dirty="0" err="1">
              <a:solidFill>
                <a:schemeClr val="tx1"/>
              </a:solidFill>
            </a:rPr>
            <a:t>Selection</a:t>
          </a:r>
          <a:endParaRPr lang="en-US" sz="800" b="1" kern="1200" dirty="0">
            <a:solidFill>
              <a:schemeClr val="tx1"/>
            </a:solidFill>
          </a:endParaRPr>
        </a:p>
      </dsp:txBody>
      <dsp:txXfrm>
        <a:off x="232821" y="38301"/>
        <a:ext cx="685094" cy="464463"/>
      </dsp:txXfrm>
    </dsp:sp>
    <dsp:sp modelId="{0F11FE78-17A9-4C11-8C13-E093485E72D9}">
      <dsp:nvSpPr>
        <dsp:cNvPr id="0" name=""/>
        <dsp:cNvSpPr/>
      </dsp:nvSpPr>
      <dsp:spPr>
        <a:xfrm>
          <a:off x="943047" y="62261"/>
          <a:ext cx="534828" cy="416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BBOB (</a:t>
          </a:r>
          <a:r>
            <a:rPr lang="en-US" sz="400" b="0" i="0" kern="1200"/>
            <a:t>Black-box Optimization Benchmarking)</a:t>
          </a:r>
          <a:r>
            <a:rPr lang="de-DE" sz="400" kern="1200"/>
            <a:t> function suite</a:t>
          </a:r>
          <a:endParaRPr lang="en-US" sz="400" kern="1200" dirty="0"/>
        </a:p>
      </dsp:txBody>
      <dsp:txXfrm>
        <a:off x="943047" y="62261"/>
        <a:ext cx="534828" cy="416024"/>
      </dsp:txXfrm>
    </dsp:sp>
    <dsp:sp modelId="{078703BA-0A20-4566-AFFC-97D3B6C87065}">
      <dsp:nvSpPr>
        <dsp:cNvPr id="0" name=""/>
        <dsp:cNvSpPr/>
      </dsp:nvSpPr>
      <dsp:spPr>
        <a:xfrm rot="5400000">
          <a:off x="933111" y="1075606"/>
          <a:ext cx="436825" cy="4973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E1CA5-7A04-4C5A-9BC9-660ABA798855}">
      <dsp:nvSpPr>
        <dsp:cNvPr id="0" name=""/>
        <dsp:cNvSpPr/>
      </dsp:nvSpPr>
      <dsp:spPr>
        <a:xfrm>
          <a:off x="817379" y="591377"/>
          <a:ext cx="735356" cy="51472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/>
            <a:t>Sampling</a:t>
          </a:r>
          <a:endParaRPr lang="en-US" sz="800" b="1" kern="1200" dirty="0"/>
        </a:p>
      </dsp:txBody>
      <dsp:txXfrm>
        <a:off x="842510" y="616508"/>
        <a:ext cx="685094" cy="464463"/>
      </dsp:txXfrm>
    </dsp:sp>
    <dsp:sp modelId="{CDC91429-07B7-4776-AE45-A53608A33EAF}">
      <dsp:nvSpPr>
        <dsp:cNvPr id="0" name=""/>
        <dsp:cNvSpPr/>
      </dsp:nvSpPr>
      <dsp:spPr>
        <a:xfrm>
          <a:off x="1552735" y="640468"/>
          <a:ext cx="534828" cy="416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Random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Optimization-Based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00" kern="1200" dirty="0"/>
        </a:p>
      </dsp:txBody>
      <dsp:txXfrm>
        <a:off x="1552735" y="640468"/>
        <a:ext cx="534828" cy="416024"/>
      </dsp:txXfrm>
    </dsp:sp>
    <dsp:sp modelId="{376E9814-89A5-4125-A4BC-E9EC80842258}">
      <dsp:nvSpPr>
        <dsp:cNvPr id="0" name=""/>
        <dsp:cNvSpPr/>
      </dsp:nvSpPr>
      <dsp:spPr>
        <a:xfrm rot="5400000">
          <a:off x="1542800" y="1653813"/>
          <a:ext cx="436825" cy="4973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543C7-D940-439E-BD86-9DFB82D8A9BA}">
      <dsp:nvSpPr>
        <dsp:cNvPr id="0" name=""/>
        <dsp:cNvSpPr/>
      </dsp:nvSpPr>
      <dsp:spPr>
        <a:xfrm>
          <a:off x="1427068" y="1169584"/>
          <a:ext cx="735356" cy="51472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/>
            <a:t>Model </a:t>
          </a:r>
          <a:r>
            <a:rPr lang="de-DE" sz="800" b="1" kern="1200" dirty="0" err="1"/>
            <a:t>Selection</a:t>
          </a:r>
          <a:r>
            <a:rPr lang="de-DE" sz="800" b="1" kern="1200" dirty="0"/>
            <a:t> &amp; Training</a:t>
          </a:r>
        </a:p>
      </dsp:txBody>
      <dsp:txXfrm>
        <a:off x="1452199" y="1194715"/>
        <a:ext cx="685094" cy="464463"/>
      </dsp:txXfrm>
    </dsp:sp>
    <dsp:sp modelId="{12F8F373-639A-4A30-A790-707170172868}">
      <dsp:nvSpPr>
        <dsp:cNvPr id="0" name=""/>
        <dsp:cNvSpPr/>
      </dsp:nvSpPr>
      <dsp:spPr>
        <a:xfrm>
          <a:off x="2162424" y="1218674"/>
          <a:ext cx="534828" cy="416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Parameter Selection and Tunging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Loss Definition (not distance-based) </a:t>
          </a:r>
          <a:endParaRPr lang="en-US" sz="400" kern="1200" dirty="0"/>
        </a:p>
      </dsp:txBody>
      <dsp:txXfrm>
        <a:off x="2162424" y="1218674"/>
        <a:ext cx="534828" cy="416024"/>
      </dsp:txXfrm>
    </dsp:sp>
    <dsp:sp modelId="{7B1EB319-6668-4225-BB80-2B3CA609238A}">
      <dsp:nvSpPr>
        <dsp:cNvPr id="0" name=""/>
        <dsp:cNvSpPr/>
      </dsp:nvSpPr>
      <dsp:spPr>
        <a:xfrm>
          <a:off x="2036756" y="1747790"/>
          <a:ext cx="735356" cy="514725"/>
        </a:xfrm>
        <a:prstGeom prst="roundRect">
          <a:avLst>
            <a:gd name="adj" fmla="val 16670"/>
          </a:avLst>
        </a:prstGeom>
        <a:solidFill>
          <a:srgbClr val="0099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>
              <a:solidFill>
                <a:schemeClr val="bg1"/>
              </a:solidFill>
            </a:rPr>
            <a:t>Evaluation</a:t>
          </a:r>
          <a:endParaRPr lang="en-US" sz="800" b="1" kern="1200" dirty="0">
            <a:solidFill>
              <a:schemeClr val="bg1"/>
            </a:solidFill>
          </a:endParaRPr>
        </a:p>
      </dsp:txBody>
      <dsp:txXfrm>
        <a:off x="2061887" y="1772921"/>
        <a:ext cx="685094" cy="464463"/>
      </dsp:txXfrm>
    </dsp:sp>
    <dsp:sp modelId="{0566E11B-0CA4-4ADA-ACFD-E1215DD3C12A}">
      <dsp:nvSpPr>
        <dsp:cNvPr id="0" name=""/>
        <dsp:cNvSpPr/>
      </dsp:nvSpPr>
      <dsp:spPr>
        <a:xfrm>
          <a:off x="2761999" y="1796881"/>
          <a:ext cx="642007" cy="416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Graphical (qualitative)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Metric-based (quantitative)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/>
            <a:t>Optimization using different approaches (gradient, evolutionary, …)</a:t>
          </a:r>
          <a:endParaRPr lang="en-US" sz="400" kern="1200" dirty="0"/>
        </a:p>
      </dsp:txBody>
      <dsp:txXfrm>
        <a:off x="2761999" y="1796881"/>
        <a:ext cx="642007" cy="416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2E0F8-83FE-44DD-669C-206B3E1A0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3B5556-9E2E-731A-A9F0-1B6C33A0E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52FEE1-FA5C-E9FF-6C12-12F5299D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B1EA-8557-4D90-B038-106C0F05CE37}" type="datetimeFigureOut">
              <a:rPr lang="de-DE" smtClean="0"/>
              <a:t>06.08.2023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6D7FB0-BFB3-C7C7-2619-CADCFC92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4AD1B4-5815-1B27-E42B-88FB58DA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9241-E6E5-4A91-9DD0-575879A00E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10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D2032-8A8E-ED42-E6FA-1FF5510D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8BC484-FAC6-42F6-D5EF-46B0E11C7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446EE0-FB66-9996-9ED9-0C39BEA9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B1EA-8557-4D90-B038-106C0F05CE37}" type="datetimeFigureOut">
              <a:rPr lang="de-DE" smtClean="0"/>
              <a:t>06.08.2023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343D61-0024-529D-EB2E-67E574BC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CC2744-2F41-12BE-356F-4BA2678E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9241-E6E5-4A91-9DD0-575879A00E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15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791FAE-5EDC-2ECB-2321-2C1A403F4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3A55CB-7BA1-BBEE-476C-8A91F3DFA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8CC673-A80A-7F28-E375-7490D3F0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B1EA-8557-4D90-B038-106C0F05CE37}" type="datetimeFigureOut">
              <a:rPr lang="de-DE" smtClean="0"/>
              <a:t>06.08.2023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251E97-7A03-60D3-997F-4B7D5A84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64D99-2D6A-5FA6-6FD8-0CDC29D3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9241-E6E5-4A91-9DD0-575879A00E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31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B2A9B-2386-81F8-F220-216C27AB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050436-7EA2-808F-E40A-B265915CC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F82BD3-C920-5A1E-5CBC-E63ACDDA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B1EA-8557-4D90-B038-106C0F05CE37}" type="datetimeFigureOut">
              <a:rPr lang="de-DE" smtClean="0"/>
              <a:t>06.08.2023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DE2CD2-B48B-939D-7E6A-DD270460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BA341E-C6CF-4B96-3E91-304797A3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9241-E6E5-4A91-9DD0-575879A00E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50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74C4B7-E70D-0F22-A6C0-7BACB95B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62377E-2B14-4F65-B25D-DDF3EC2BD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B1CF6B-8350-2FD6-D182-2830D977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B1EA-8557-4D90-B038-106C0F05CE37}" type="datetimeFigureOut">
              <a:rPr lang="de-DE" smtClean="0"/>
              <a:t>06.08.2023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106546-CCC5-D727-4665-EE72887B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47D8C2-42D8-8CB7-E6D5-DF178FE5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9241-E6E5-4A91-9DD0-575879A00E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38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C89FA-3C85-3748-9569-9FB3B926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307CD1-CCEA-444F-C3F2-41429936B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083606-BB09-74B7-B24A-AD43EA039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0514AA-43B2-18F0-4FE1-88859D39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B1EA-8557-4D90-B038-106C0F05CE37}" type="datetimeFigureOut">
              <a:rPr lang="de-DE" smtClean="0"/>
              <a:t>06.08.2023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D22AB7-9C73-03ED-3847-5E385D16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B15644-4673-10DC-E0DA-EF5E0BED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9241-E6E5-4A91-9DD0-575879A00E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21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4F232-6F77-12E0-FD24-CC15D5FD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F4BEB4-2C34-A52F-7DDA-6F909AEEC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63A7EF-B95B-E48F-E48F-22F2B160D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396D0-479E-2631-257E-0462746B2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49F718-AF44-3FA2-6C10-EC71670BA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16F168C-AD36-83C7-3AF4-63FCB9C4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B1EA-8557-4D90-B038-106C0F05CE37}" type="datetimeFigureOut">
              <a:rPr lang="de-DE" smtClean="0"/>
              <a:t>06.08.2023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BD8E4E-4A1B-4BF1-50CE-E72494A3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E8135A-81CB-076B-4F23-5D66E2D0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9241-E6E5-4A91-9DD0-575879A00E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18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3F94C-000F-63B9-6305-D642A82B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6EEC46-C4D2-9F4C-5EBF-30522675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B1EA-8557-4D90-B038-106C0F05CE37}" type="datetimeFigureOut">
              <a:rPr lang="de-DE" smtClean="0"/>
              <a:t>06.08.2023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BE9099-A1D1-136B-8A0E-61651AF7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D838BD-0408-488F-39FD-EA9400F6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9241-E6E5-4A91-9DD0-575879A00E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49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FFBE12-F098-2A78-22BE-BF52C398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B1EA-8557-4D90-B038-106C0F05CE37}" type="datetimeFigureOut">
              <a:rPr lang="de-DE" smtClean="0"/>
              <a:t>06.08.2023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D263791-252D-9DAB-6037-820C7687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9E4199-5790-E2C2-31D8-D257C6C0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9241-E6E5-4A91-9DD0-575879A00E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73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DC9B4-015D-3CD4-711A-FEF665FA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196E6F-FA7B-29AB-A87E-7AA074A6D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6D0985-B681-AA02-C95F-B8BCE4C8C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6123A4-B866-95FE-BA5A-C4FC16A8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B1EA-8557-4D90-B038-106C0F05CE37}" type="datetimeFigureOut">
              <a:rPr lang="de-DE" smtClean="0"/>
              <a:t>06.08.2023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471776-9175-389F-25C9-61FB8F63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1F5CF5-69F2-DA90-EC56-F818C510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9241-E6E5-4A91-9DD0-575879A00E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8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C41B2-552C-DBE2-59AF-3862BF64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214D9F-657B-7FFE-E756-E4B634CF0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BA0A95-FBFF-95EE-3982-59454A884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795CB6-D6BE-C0B1-3520-18E0B442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B1EA-8557-4D90-B038-106C0F05CE37}" type="datetimeFigureOut">
              <a:rPr lang="de-DE" smtClean="0"/>
              <a:t>06.08.2023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94EF82-02BE-48A6-2289-6D9E4DBD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4B9960-BCC8-F805-F7D4-52A47125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9241-E6E5-4A91-9DD0-575879A00E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45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A736CC6-8008-6BDC-0D1C-B1E5599E3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AB2D84-5672-D544-685E-0CF837467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F94E18-1CAE-D59B-78B6-07EF16EEA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8B1EA-8557-4D90-B038-106C0F05CE37}" type="datetimeFigureOut">
              <a:rPr lang="de-DE" smtClean="0"/>
              <a:t>06.08.2023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C7103-D362-5AB7-377D-F0142CB8C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B215B1-5719-2BB9-AF18-0359B58C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C9241-E6E5-4A91-9DD0-575879A00E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85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6412C-DA15-44D1-BDFD-6E881ADCF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Machine Learning 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89045-323A-55C2-25F8-54025B270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Erstellung von Testfunktionen für Optimierungsalgorithmen mit Hilfe von Machine Learning Methoden</a:t>
            </a:r>
          </a:p>
        </p:txBody>
      </p:sp>
    </p:spTree>
    <p:extLst>
      <p:ext uri="{BB962C8B-B14F-4D97-AF65-F5344CB8AC3E}">
        <p14:creationId xmlns:p14="http://schemas.microsoft.com/office/powerpoint/2010/main" val="126480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1DC47C5-E683-76CF-FFE9-9206A513E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43186"/>
            <a:ext cx="2503506" cy="769441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Workflow</a:t>
            </a:r>
            <a:r>
              <a:rPr kumimoji="0" lang="de-DE" altLang="de-DE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Diagram 3">
            <a:extLst>
              <a:ext uri="{FF2B5EF4-FFF2-40B4-BE49-F238E27FC236}">
                <a16:creationId xmlns:a16="http://schemas.microsoft.com/office/drawing/2014/main" id="{ED54E12F-EF4E-24A2-4A8A-3DB6FCBC18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0853724"/>
              </p:ext>
            </p:extLst>
          </p:nvPr>
        </p:nvGraphicFramePr>
        <p:xfrm>
          <a:off x="3506346" y="708144"/>
          <a:ext cx="8737860" cy="5320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498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 descr="Ein Bild, das Screenshot, Farbigkeit enthält.&#10;&#10;Automatisch generierte Beschreibung">
            <a:extLst>
              <a:ext uri="{FF2B5EF4-FFF2-40B4-BE49-F238E27FC236}">
                <a16:creationId xmlns:a16="http://schemas.microsoft.com/office/drawing/2014/main" id="{AECCC302-92F2-54F9-7328-8E78488D5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009" y="3341508"/>
            <a:ext cx="9094522" cy="3427767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1DC47C5-E683-76CF-FFE9-9206A513E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43186"/>
            <a:ext cx="5603906" cy="769441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Ground Truth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Selection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Diagram 3">
            <a:extLst>
              <a:ext uri="{FF2B5EF4-FFF2-40B4-BE49-F238E27FC236}">
                <a16:creationId xmlns:a16="http://schemas.microsoft.com/office/drawing/2014/main" id="{C6B45AED-3D10-3366-F5A0-4BDAA1B545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07982"/>
              </p:ext>
            </p:extLst>
          </p:nvPr>
        </p:nvGraphicFramePr>
        <p:xfrm>
          <a:off x="8188349" y="302508"/>
          <a:ext cx="3568222" cy="2275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64C6468-1B02-E9BC-1F1D-E1C72AA305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331" y="1529035"/>
            <a:ext cx="7098344" cy="169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2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B596E4-0E83-3572-17A0-CD7F050BF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9" y="1682935"/>
            <a:ext cx="4773366" cy="2352324"/>
          </a:xfrm>
          <a:prstGeom prst="rect">
            <a:avLst/>
          </a:prstGeom>
        </p:spPr>
      </p:pic>
      <p:pic>
        <p:nvPicPr>
          <p:cNvPr id="9" name="Grafik 8" descr="Ein Bild, das Farbigkeit, Screenshot, Universum, Astronomie enthält.&#10;&#10;Automatisch generierte Beschreibung">
            <a:extLst>
              <a:ext uri="{FF2B5EF4-FFF2-40B4-BE49-F238E27FC236}">
                <a16:creationId xmlns:a16="http://schemas.microsoft.com/office/drawing/2014/main" id="{8A6D773C-221E-FEF7-DD28-C661561AE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734" y="3360241"/>
            <a:ext cx="8472757" cy="3383667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1DC47C5-E683-76CF-FFE9-9206A513E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43186"/>
            <a:ext cx="3714478" cy="769441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Sampling - PSO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Diagram 3">
            <a:extLst>
              <a:ext uri="{FF2B5EF4-FFF2-40B4-BE49-F238E27FC236}">
                <a16:creationId xmlns:a16="http://schemas.microsoft.com/office/drawing/2014/main" id="{C6B45AED-3D10-3366-F5A0-4BDAA1B545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7425346"/>
              </p:ext>
            </p:extLst>
          </p:nvPr>
        </p:nvGraphicFramePr>
        <p:xfrm>
          <a:off x="8188349" y="302508"/>
          <a:ext cx="3568222" cy="2275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597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Farbigkeit, Screenshot, Astronomie enthält.&#10;&#10;Automatisch generierte Beschreibung">
            <a:extLst>
              <a:ext uri="{FF2B5EF4-FFF2-40B4-BE49-F238E27FC236}">
                <a16:creationId xmlns:a16="http://schemas.microsoft.com/office/drawing/2014/main" id="{F7AAA682-0187-2685-FD1D-BD5E235F2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34" y="3171826"/>
            <a:ext cx="8351520" cy="333525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1DC47C5-E683-76CF-FFE9-9206A513E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43186"/>
            <a:ext cx="4730782" cy="769441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Sampling - Random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Diagram 3">
            <a:extLst>
              <a:ext uri="{FF2B5EF4-FFF2-40B4-BE49-F238E27FC236}">
                <a16:creationId xmlns:a16="http://schemas.microsoft.com/office/drawing/2014/main" id="{C6B45AED-3D10-3366-F5A0-4BDAA1B5450D}"/>
              </a:ext>
            </a:extLst>
          </p:cNvPr>
          <p:cNvGraphicFramePr/>
          <p:nvPr/>
        </p:nvGraphicFramePr>
        <p:xfrm>
          <a:off x="8188349" y="302508"/>
          <a:ext cx="3568222" cy="2275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8E454E3-E63F-17F0-7B54-E2791FA00E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429" y="1881121"/>
            <a:ext cx="8592749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8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1DC47C5-E683-76CF-FFE9-9206A513E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43186"/>
            <a:ext cx="6500882" cy="769441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Model Selection &amp; Training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Diagram 3">
            <a:extLst>
              <a:ext uri="{FF2B5EF4-FFF2-40B4-BE49-F238E27FC236}">
                <a16:creationId xmlns:a16="http://schemas.microsoft.com/office/drawing/2014/main" id="{C6B45AED-3D10-3366-F5A0-4BDAA1B545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8077272"/>
              </p:ext>
            </p:extLst>
          </p:nvPr>
        </p:nvGraphicFramePr>
        <p:xfrm>
          <a:off x="8188349" y="302508"/>
          <a:ext cx="3568222" cy="2275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25FF4743-4FF3-5909-6FC4-DF6EB07749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0563" y="2930709"/>
            <a:ext cx="3119598" cy="3811676"/>
          </a:xfrm>
          <a:prstGeom prst="rect">
            <a:avLst/>
          </a:prstGeom>
        </p:spPr>
      </p:pic>
      <p:pic>
        <p:nvPicPr>
          <p:cNvPr id="11" name="Grafik 10" descr="Ein Bild, das Text, Screenshot, Farbigkeit enthält.&#10;&#10;Automatisch generierte Beschreibung">
            <a:extLst>
              <a:ext uri="{FF2B5EF4-FFF2-40B4-BE49-F238E27FC236}">
                <a16:creationId xmlns:a16="http://schemas.microsoft.com/office/drawing/2014/main" id="{DAC510BB-5B42-A6B8-0A6C-5937BBCB5D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2" y="2894844"/>
            <a:ext cx="3060891" cy="381167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FECCDF17-5C60-7B7D-E68E-4312269A34E1}"/>
              </a:ext>
            </a:extLst>
          </p:cNvPr>
          <p:cNvSpPr txBox="1"/>
          <p:nvPr/>
        </p:nvSpPr>
        <p:spPr>
          <a:xfrm>
            <a:off x="435429" y="1634293"/>
            <a:ext cx="700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Probleme: Struktur (lokale Minimas), Wahl der richtigen Loss-Funktion (SoftDTW, MSE, GaussianNLL, BCE, etc.)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927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37EE40-2E46-6389-869B-1AA8BC5D9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DC47C5-E683-76CF-FFE9-9206A513E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43186"/>
            <a:ext cx="2637966" cy="769441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Evaluation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Diagram 3">
            <a:extLst>
              <a:ext uri="{FF2B5EF4-FFF2-40B4-BE49-F238E27FC236}">
                <a16:creationId xmlns:a16="http://schemas.microsoft.com/office/drawing/2014/main" id="{C6B45AED-3D10-3366-F5A0-4BDAA1B545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1412966"/>
              </p:ext>
            </p:extLst>
          </p:nvPr>
        </p:nvGraphicFramePr>
        <p:xfrm>
          <a:off x="8188349" y="302508"/>
          <a:ext cx="3568222" cy="2275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239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 Mono</vt:lpstr>
      <vt:lpstr>Office</vt:lpstr>
      <vt:lpstr>Machine Learning Projekt</vt:lpstr>
      <vt:lpstr>Workflow </vt:lpstr>
      <vt:lpstr>Ground Truth Selection</vt:lpstr>
      <vt:lpstr>Sampling - PSO</vt:lpstr>
      <vt:lpstr>Sampling - Random</vt:lpstr>
      <vt:lpstr>Model Selection &amp; Training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Projekt</dc:title>
  <dc:creator>Pascal Knoll</dc:creator>
  <cp:lastModifiedBy>Pascal Knoll</cp:lastModifiedBy>
  <cp:revision>1</cp:revision>
  <dcterms:created xsi:type="dcterms:W3CDTF">2023-08-04T11:24:11Z</dcterms:created>
  <dcterms:modified xsi:type="dcterms:W3CDTF">2023-08-06T15:46:32Z</dcterms:modified>
</cp:coreProperties>
</file>