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60" r:id="rId4"/>
    <p:sldId id="285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6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6954E-2B22-0A56-CA20-EF0F3995A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4DD874-3CD9-3751-AE43-AE2FC33FC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0A9A35-14B7-4641-D6F5-0FD6408E2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509D-92FA-4939-A039-A3479FC21D0B}" type="datetimeFigureOut">
              <a:rPr lang="de-DE" smtClean="0"/>
              <a:t>30.12.2024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21F6A-0BB6-7CD0-786F-A9D2421B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A126A1-AC7E-B2FB-D71F-CE296CE6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BD81-C55C-424B-A944-5C8BA9DA2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961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4CBAFD-070E-799B-4C55-1ECF78C3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B52BE2-1FE8-7BE3-AA2D-D3132624A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D715DD-9F68-77A0-9246-01A23327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509D-92FA-4939-A039-A3479FC21D0B}" type="datetimeFigureOut">
              <a:rPr lang="de-DE" smtClean="0"/>
              <a:t>30.12.2024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6266F3-8BBC-A363-F00F-0AEF0D3C6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49352C-8527-8BDC-67F1-F9DA7336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BD81-C55C-424B-A944-5C8BA9DA2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15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210FC3C-23FA-A1AB-BA65-FD6A315E5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5FDE0D-56D3-AE7B-F9A9-64009F976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CA6AD0-0B29-CEBE-00F7-B5FDE57C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509D-92FA-4939-A039-A3479FC21D0B}" type="datetimeFigureOut">
              <a:rPr lang="de-DE" smtClean="0"/>
              <a:t>30.12.2024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282153-9470-475C-8A79-207C43A19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F2651B-00F0-C355-F489-66757F36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BD81-C55C-424B-A944-5C8BA9DA2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20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CEDFA8-BF79-2BAA-2CC8-FD419B10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80F34A-E72A-B509-3BA9-10B6BB0B4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605434-5A16-BCF1-C490-612C20B5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509D-92FA-4939-A039-A3479FC21D0B}" type="datetimeFigureOut">
              <a:rPr lang="de-DE" smtClean="0"/>
              <a:t>30.12.2024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FC6081-B0DE-2AE8-CC5D-EAAC482B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8EBC9A-B5AD-EB01-185A-F11B0FA9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BD81-C55C-424B-A944-5C8BA9DA2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46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C7E663-DCFE-AD99-CF77-5F8CD684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1340BA-700C-AAD4-521E-5B85919C2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CF39E4-55CC-16B8-59F2-6A7FEE33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509D-92FA-4939-A039-A3479FC21D0B}" type="datetimeFigureOut">
              <a:rPr lang="de-DE" smtClean="0"/>
              <a:t>30.12.2024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F1B7EE-EEF0-76FA-A41B-63C06EC60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285C60-B44A-BF80-3D23-B2CC2CCB2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BD81-C55C-424B-A944-5C8BA9DA2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573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2086C3-4A2D-F757-D9BE-CE5581108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35FDD6-FE07-2782-4D6D-D47099C68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C679B8-395A-4AF9-D9B2-6D9B3CF7D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275614-78CA-0921-4147-9E0C0B61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509D-92FA-4939-A039-A3479FC21D0B}" type="datetimeFigureOut">
              <a:rPr lang="de-DE" smtClean="0"/>
              <a:t>30.12.2024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05890C-F08C-A3B8-15B8-EC456069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90D265-9EBC-3D4D-439A-7C8C8E9D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BD81-C55C-424B-A944-5C8BA9DA2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30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A64E2C-3C77-903C-CB6A-4CC1EC850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9F8972-1601-7323-2B5A-06DEA25E1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1FA886-CAE2-7A26-1C88-F3FA31DE7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0433354-082E-F974-2230-2EEDA0E15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48DC4DD-BDA6-5FB5-A9E0-C8C4D42A2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3C5B103-FA57-FCC6-295E-2C142ADA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509D-92FA-4939-A039-A3479FC21D0B}" type="datetimeFigureOut">
              <a:rPr lang="de-DE" smtClean="0"/>
              <a:t>30.12.2024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5A49F52-1457-BB44-F3EF-5D7D126B8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7D8E1A-4346-DE36-04FC-6420F69D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BD81-C55C-424B-A944-5C8BA9DA2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5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BCF51F-16E8-118B-BBCC-F22339ED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3A07B1-9F99-912C-0A73-C8066ABC5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509D-92FA-4939-A039-A3479FC21D0B}" type="datetimeFigureOut">
              <a:rPr lang="de-DE" smtClean="0"/>
              <a:t>30.12.2024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7BD1C0-AAC4-B13C-1773-8764749C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114E1B-2401-1429-2358-E589C927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BD81-C55C-424B-A944-5C8BA9DA2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52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79652EF-D7B5-694B-9F3D-1275A1865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509D-92FA-4939-A039-A3479FC21D0B}" type="datetimeFigureOut">
              <a:rPr lang="de-DE" smtClean="0"/>
              <a:t>30.12.2024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EBE2A6-5BB2-D2A7-3A40-42DAEEC1C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485E76B-E5A8-6269-132D-B4D1DE49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BD81-C55C-424B-A944-5C8BA9DA2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72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1C3F8-7C03-E41B-5A58-6A9510E8C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D2E133-CA89-A773-EF02-E478F7E44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864E4A-2CBB-FF59-BDC1-1DDABA659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BEF71E-3AA7-2770-0FEF-034B129A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509D-92FA-4939-A039-A3479FC21D0B}" type="datetimeFigureOut">
              <a:rPr lang="de-DE" smtClean="0"/>
              <a:t>30.12.2024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75DB91-04C7-D4E2-DF66-08308434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6D42E2-D647-0243-05AA-92B7914C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BD81-C55C-424B-A944-5C8BA9DA2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55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91EC58-7AFD-8C87-3850-388D70FE7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0240622-18C9-C080-4870-B54DE40758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7910D6-1BFC-1816-8256-7928C1E7E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A783C6-7022-2D35-59D2-801BECAD9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509D-92FA-4939-A039-A3479FC21D0B}" type="datetimeFigureOut">
              <a:rPr lang="de-DE" smtClean="0"/>
              <a:t>30.12.2024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0B34C0-BF01-0A15-2DE6-29B5BA6D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7B3455-A485-7028-B74C-E688C5299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BD81-C55C-424B-A944-5C8BA9DA2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591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173E3AF-ED10-7C2D-3A3B-87FD908D8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95E23C-13FC-F60C-8EF6-C2C09A869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76ADA6-2B9F-D3DB-0710-4001BFE42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0509D-92FA-4939-A039-A3479FC21D0B}" type="datetimeFigureOut">
              <a:rPr lang="de-DE" smtClean="0"/>
              <a:t>30.12.2024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BCA58D-C80D-F4A2-95B5-906F0B8CB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318B39-7835-187A-3FA1-6E612CB34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BBD81-C55C-424B-A944-5C8BA9DA2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82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fi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540D91-93DF-2EAA-B1F2-62B2702C4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EAF5D-FCB4-3E1E-E472-6379C877B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kumimoji="0" lang="de-DE" sz="5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Siegerehrung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B9912-4325-E623-AD85-4F16C5510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Budeturnier</a:t>
            </a:r>
            <a:r>
              <a:rPr kumimoji="0" lang="de-DE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2025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8A16D074-EA27-E57C-57B6-7A7569664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118A09D-8BD5-D9FB-39B4-E42D431F0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552" y="866382"/>
            <a:ext cx="5125235" cy="512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4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A09054-B6FE-D2F1-A75E-DD4061DE9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3933"/>
            <a:ext cx="10515600" cy="1325563"/>
          </a:xfrm>
        </p:spPr>
        <p:txBody>
          <a:bodyPr/>
          <a:lstStyle/>
          <a:p>
            <a:r>
              <a:rPr lang="de-DE" sz="4000" b="1" dirty="0">
                <a:latin typeface="Posterama" panose="020B0504020200020000" pitchFamily="34" charset="0"/>
                <a:cs typeface="Arial" panose="020B0604020202020204" pitchFamily="34" charset="0"/>
              </a:rPr>
              <a:t>Dankeschön an..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324E05-11C8-6E19-4B8F-15324250E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4940"/>
            <a:ext cx="10515600" cy="3831537"/>
          </a:xfrm>
        </p:spPr>
        <p:txBody>
          <a:bodyPr/>
          <a:lstStyle/>
          <a:p>
            <a:r>
              <a:rPr lang="de-DE" dirty="0"/>
              <a:t>Marc </a:t>
            </a:r>
            <a:r>
              <a:rPr lang="de-DE" dirty="0" err="1"/>
              <a:t>Gretzinger</a:t>
            </a:r>
            <a:r>
              <a:rPr lang="de-DE" dirty="0"/>
              <a:t> (Technik)</a:t>
            </a:r>
          </a:p>
          <a:p>
            <a:r>
              <a:rPr lang="de-DE" dirty="0"/>
              <a:t>Christoph Böhringer &amp; Florian </a:t>
            </a:r>
            <a:r>
              <a:rPr lang="de-DE" dirty="0" err="1"/>
              <a:t>Stöferle</a:t>
            </a:r>
            <a:r>
              <a:rPr lang="de-DE" dirty="0"/>
              <a:t> (Turnierleitung)</a:t>
            </a:r>
          </a:p>
          <a:p>
            <a:r>
              <a:rPr lang="de-DE" dirty="0"/>
              <a:t>Florian Betz (Turnierplan &amp; Webanwendung</a:t>
            </a:r>
          </a:p>
          <a:p>
            <a:r>
              <a:rPr lang="de-DE" dirty="0"/>
              <a:t>Die ganze </a:t>
            </a:r>
            <a:r>
              <a:rPr lang="de-DE" dirty="0" err="1"/>
              <a:t>Feschdus</a:t>
            </a:r>
            <a:r>
              <a:rPr lang="de-DE" dirty="0"/>
              <a:t> Bud</a:t>
            </a:r>
            <a:r>
              <a:rPr lang="en-US" dirty="0"/>
              <a:t>e</a:t>
            </a:r>
          </a:p>
          <a:p>
            <a:r>
              <a:rPr lang="en-US" dirty="0"/>
              <a:t>Alle </a:t>
            </a:r>
            <a:r>
              <a:rPr lang="en-US" dirty="0" err="1"/>
              <a:t>fleißigen</a:t>
            </a:r>
            <a:r>
              <a:rPr lang="en-US" dirty="0"/>
              <a:t> Helfer an der Bar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…und </a:t>
            </a:r>
            <a:r>
              <a:rPr lang="en-US" dirty="0" err="1"/>
              <a:t>natürlich</a:t>
            </a:r>
            <a:r>
              <a:rPr lang="en-US" dirty="0"/>
              <a:t> </a:t>
            </a:r>
            <a:r>
              <a:rPr lang="en-US" dirty="0" err="1"/>
              <a:t>unsere</a:t>
            </a:r>
            <a:r>
              <a:rPr lang="en-US" dirty="0"/>
              <a:t> </a:t>
            </a:r>
            <a:r>
              <a:rPr lang="en-US" b="1" dirty="0" err="1"/>
              <a:t>Mädels</a:t>
            </a:r>
            <a:r>
              <a:rPr lang="en-US" b="1" dirty="0"/>
              <a:t> &lt;3</a:t>
            </a:r>
          </a:p>
          <a:p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86714C8-729E-A0BC-C29E-3854587D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884" y="5043884"/>
            <a:ext cx="1814116" cy="1814116"/>
          </a:xfrm>
          <a:prstGeom prst="rect">
            <a:avLst/>
          </a:prstGeom>
        </p:spPr>
      </p:pic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AB702769-82FC-D345-A940-2AB7EC1E6D70}"/>
              </a:ext>
            </a:extLst>
          </p:cNvPr>
          <p:cNvGrpSpPr/>
          <p:nvPr/>
        </p:nvGrpSpPr>
        <p:grpSpPr>
          <a:xfrm>
            <a:off x="-165252" y="-473725"/>
            <a:ext cx="12702448" cy="2379644"/>
            <a:chOff x="-55084" y="-473725"/>
            <a:chExt cx="12592279" cy="2379644"/>
          </a:xfrm>
        </p:grpSpPr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DF871123-EE70-8601-0C1F-5DC2F8109053}"/>
                </a:ext>
              </a:extLst>
            </p:cNvPr>
            <p:cNvSpPr/>
            <p:nvPr/>
          </p:nvSpPr>
          <p:spPr>
            <a:xfrm>
              <a:off x="10719412" y="-308472"/>
              <a:ext cx="1487277" cy="484742"/>
            </a:xfrm>
            <a:custGeom>
              <a:avLst/>
              <a:gdLst>
                <a:gd name="connsiteX0" fmla="*/ 22034 w 1487277"/>
                <a:gd name="connsiteY0" fmla="*/ 99152 h 484742"/>
                <a:gd name="connsiteX1" fmla="*/ 0 w 1487277"/>
                <a:gd name="connsiteY1" fmla="*/ 484742 h 484742"/>
                <a:gd name="connsiteX2" fmla="*/ 1476260 w 1487277"/>
                <a:gd name="connsiteY2" fmla="*/ 352539 h 484742"/>
                <a:gd name="connsiteX3" fmla="*/ 1487277 w 1487277"/>
                <a:gd name="connsiteY3" fmla="*/ 0 h 484742"/>
                <a:gd name="connsiteX4" fmla="*/ 22034 w 1487277"/>
                <a:gd name="connsiteY4" fmla="*/ 99152 h 48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7277" h="484742">
                  <a:moveTo>
                    <a:pt x="22034" y="99152"/>
                  </a:moveTo>
                  <a:lnTo>
                    <a:pt x="0" y="484742"/>
                  </a:lnTo>
                  <a:lnTo>
                    <a:pt x="1476260" y="352539"/>
                  </a:lnTo>
                  <a:lnTo>
                    <a:pt x="1487277" y="0"/>
                  </a:lnTo>
                  <a:lnTo>
                    <a:pt x="22034" y="99152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3F83BC0D-5738-21A7-352C-C126D4F4C824}"/>
                </a:ext>
              </a:extLst>
            </p:cNvPr>
            <p:cNvSpPr/>
            <p:nvPr/>
          </p:nvSpPr>
          <p:spPr>
            <a:xfrm>
              <a:off x="1972019" y="-132202"/>
              <a:ext cx="7744858" cy="1333041"/>
            </a:xfrm>
            <a:custGeom>
              <a:avLst/>
              <a:gdLst>
                <a:gd name="connsiteX0" fmla="*/ 7722824 w 7744858"/>
                <a:gd name="connsiteY0" fmla="*/ 0 h 1333041"/>
                <a:gd name="connsiteX1" fmla="*/ 7744858 w 7744858"/>
                <a:gd name="connsiteY1" fmla="*/ 473725 h 1333041"/>
                <a:gd name="connsiteX2" fmla="*/ 11017 w 7744858"/>
                <a:gd name="connsiteY2" fmla="*/ 1333041 h 1333041"/>
                <a:gd name="connsiteX3" fmla="*/ 0 w 7744858"/>
                <a:gd name="connsiteY3" fmla="*/ 782197 h 1333041"/>
                <a:gd name="connsiteX4" fmla="*/ 7722824 w 7744858"/>
                <a:gd name="connsiteY4" fmla="*/ 0 h 133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44858" h="1333041">
                  <a:moveTo>
                    <a:pt x="7722824" y="0"/>
                  </a:moveTo>
                  <a:lnTo>
                    <a:pt x="7744858" y="473725"/>
                  </a:lnTo>
                  <a:lnTo>
                    <a:pt x="11017" y="1333041"/>
                  </a:lnTo>
                  <a:lnTo>
                    <a:pt x="0" y="782197"/>
                  </a:lnTo>
                  <a:lnTo>
                    <a:pt x="7722824" y="0"/>
                  </a:lnTo>
                  <a:close/>
                </a:path>
              </a:pathLst>
            </a:custGeom>
            <a:solidFill>
              <a:srgbClr val="F0EA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4B6F87CD-1081-7FA2-149F-EB9178E3A7B5}"/>
                </a:ext>
              </a:extLst>
            </p:cNvPr>
            <p:cNvSpPr/>
            <p:nvPr/>
          </p:nvSpPr>
          <p:spPr>
            <a:xfrm>
              <a:off x="-11017" y="121188"/>
              <a:ext cx="1509311" cy="616944"/>
            </a:xfrm>
            <a:custGeom>
              <a:avLst/>
              <a:gdLst>
                <a:gd name="connsiteX0" fmla="*/ 1498294 w 1509311"/>
                <a:gd name="connsiteY0" fmla="*/ 418641 h 616944"/>
                <a:gd name="connsiteX1" fmla="*/ 1509311 w 1509311"/>
                <a:gd name="connsiteY1" fmla="*/ 0 h 616944"/>
                <a:gd name="connsiteX2" fmla="*/ 0 w 1509311"/>
                <a:gd name="connsiteY2" fmla="*/ 176270 h 616944"/>
                <a:gd name="connsiteX3" fmla="*/ 11017 w 1509311"/>
                <a:gd name="connsiteY3" fmla="*/ 616944 h 616944"/>
                <a:gd name="connsiteX4" fmla="*/ 1498294 w 1509311"/>
                <a:gd name="connsiteY4" fmla="*/ 418641 h 616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9311" h="616944">
                  <a:moveTo>
                    <a:pt x="1498294" y="418641"/>
                  </a:moveTo>
                  <a:lnTo>
                    <a:pt x="1509311" y="0"/>
                  </a:lnTo>
                  <a:lnTo>
                    <a:pt x="0" y="176270"/>
                  </a:lnTo>
                  <a:lnTo>
                    <a:pt x="11017" y="616944"/>
                  </a:lnTo>
                  <a:lnTo>
                    <a:pt x="1498294" y="41864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EBF220CE-F388-7413-AD88-71B91EABA161}"/>
                </a:ext>
              </a:extLst>
            </p:cNvPr>
            <p:cNvSpPr/>
            <p:nvPr/>
          </p:nvSpPr>
          <p:spPr>
            <a:xfrm>
              <a:off x="0" y="-468217"/>
              <a:ext cx="4252511" cy="936434"/>
            </a:xfrm>
            <a:custGeom>
              <a:avLst/>
              <a:gdLst>
                <a:gd name="connsiteX0" fmla="*/ 4252511 w 4252511"/>
                <a:gd name="connsiteY0" fmla="*/ 0 h 936434"/>
                <a:gd name="connsiteX1" fmla="*/ 4252511 w 4252511"/>
                <a:gd name="connsiteY1" fmla="*/ 462708 h 936434"/>
                <a:gd name="connsiteX2" fmla="*/ 0 w 4252511"/>
                <a:gd name="connsiteY2" fmla="*/ 936434 h 936434"/>
                <a:gd name="connsiteX3" fmla="*/ 11017 w 4252511"/>
                <a:gd name="connsiteY3" fmla="*/ 440675 h 936434"/>
                <a:gd name="connsiteX4" fmla="*/ 4252511 w 4252511"/>
                <a:gd name="connsiteY4" fmla="*/ 0 h 93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2511" h="936434">
                  <a:moveTo>
                    <a:pt x="4252511" y="0"/>
                  </a:moveTo>
                  <a:lnTo>
                    <a:pt x="4252511" y="462708"/>
                  </a:lnTo>
                  <a:lnTo>
                    <a:pt x="0" y="936434"/>
                  </a:lnTo>
                  <a:lnTo>
                    <a:pt x="11017" y="440675"/>
                  </a:lnTo>
                  <a:lnTo>
                    <a:pt x="4252511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69228543-3B30-AF12-BF3C-F728173553A5}"/>
                </a:ext>
              </a:extLst>
            </p:cNvPr>
            <p:cNvSpPr/>
            <p:nvPr/>
          </p:nvSpPr>
          <p:spPr>
            <a:xfrm>
              <a:off x="-55084" y="440676"/>
              <a:ext cx="5442332" cy="980501"/>
            </a:xfrm>
            <a:custGeom>
              <a:avLst/>
              <a:gdLst>
                <a:gd name="connsiteX0" fmla="*/ 5442332 w 5442332"/>
                <a:gd name="connsiteY0" fmla="*/ 0 h 980501"/>
                <a:gd name="connsiteX1" fmla="*/ 5442332 w 5442332"/>
                <a:gd name="connsiteY1" fmla="*/ 429658 h 980501"/>
                <a:gd name="connsiteX2" fmla="*/ 0 w 5442332"/>
                <a:gd name="connsiteY2" fmla="*/ 980501 h 980501"/>
                <a:gd name="connsiteX3" fmla="*/ 11017 w 5442332"/>
                <a:gd name="connsiteY3" fmla="*/ 561860 h 980501"/>
                <a:gd name="connsiteX4" fmla="*/ 5442332 w 5442332"/>
                <a:gd name="connsiteY4" fmla="*/ 0 h 980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2332" h="980501">
                  <a:moveTo>
                    <a:pt x="5442332" y="0"/>
                  </a:moveTo>
                  <a:lnTo>
                    <a:pt x="5442332" y="429658"/>
                  </a:lnTo>
                  <a:lnTo>
                    <a:pt x="0" y="980501"/>
                  </a:lnTo>
                  <a:lnTo>
                    <a:pt x="11017" y="561860"/>
                  </a:lnTo>
                  <a:lnTo>
                    <a:pt x="5442332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0EA00FA1-5268-F212-2B11-4B5E09163F2E}"/>
                </a:ext>
              </a:extLst>
            </p:cNvPr>
            <p:cNvSpPr/>
            <p:nvPr/>
          </p:nvSpPr>
          <p:spPr>
            <a:xfrm>
              <a:off x="7105880" y="66101"/>
              <a:ext cx="3888954" cy="694063"/>
            </a:xfrm>
            <a:custGeom>
              <a:avLst/>
              <a:gdLst>
                <a:gd name="connsiteX0" fmla="*/ 11016 w 3888954"/>
                <a:gd name="connsiteY0" fmla="*/ 407624 h 694063"/>
                <a:gd name="connsiteX1" fmla="*/ 0 w 3888954"/>
                <a:gd name="connsiteY1" fmla="*/ 694063 h 694063"/>
                <a:gd name="connsiteX2" fmla="*/ 3877937 w 3888954"/>
                <a:gd name="connsiteY2" fmla="*/ 275422 h 694063"/>
                <a:gd name="connsiteX3" fmla="*/ 3888954 w 3888954"/>
                <a:gd name="connsiteY3" fmla="*/ 0 h 694063"/>
                <a:gd name="connsiteX4" fmla="*/ 11016 w 3888954"/>
                <a:gd name="connsiteY4" fmla="*/ 407624 h 694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954" h="694063">
                  <a:moveTo>
                    <a:pt x="11016" y="407624"/>
                  </a:moveTo>
                  <a:lnTo>
                    <a:pt x="0" y="694063"/>
                  </a:lnTo>
                  <a:lnTo>
                    <a:pt x="3877937" y="275422"/>
                  </a:lnTo>
                  <a:lnTo>
                    <a:pt x="3888954" y="0"/>
                  </a:lnTo>
                  <a:lnTo>
                    <a:pt x="11016" y="407624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AB729493-4421-FC00-5379-4A6B74A33021}"/>
                </a:ext>
              </a:extLst>
            </p:cNvPr>
            <p:cNvSpPr/>
            <p:nvPr/>
          </p:nvSpPr>
          <p:spPr>
            <a:xfrm>
              <a:off x="5684704" y="771181"/>
              <a:ext cx="5927074" cy="1024568"/>
            </a:xfrm>
            <a:custGeom>
              <a:avLst/>
              <a:gdLst>
                <a:gd name="connsiteX0" fmla="*/ 0 w 5927074"/>
                <a:gd name="connsiteY0" fmla="*/ 605927 h 1024568"/>
                <a:gd name="connsiteX1" fmla="*/ 11016 w 5927074"/>
                <a:gd name="connsiteY1" fmla="*/ 1024568 h 1024568"/>
                <a:gd name="connsiteX2" fmla="*/ 5916057 w 5927074"/>
                <a:gd name="connsiteY2" fmla="*/ 385590 h 1024568"/>
                <a:gd name="connsiteX3" fmla="*/ 5927074 w 5927074"/>
                <a:gd name="connsiteY3" fmla="*/ 0 h 1024568"/>
                <a:gd name="connsiteX4" fmla="*/ 0 w 5927074"/>
                <a:gd name="connsiteY4" fmla="*/ 605927 h 102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7074" h="1024568">
                  <a:moveTo>
                    <a:pt x="0" y="605927"/>
                  </a:moveTo>
                  <a:lnTo>
                    <a:pt x="11016" y="1024568"/>
                  </a:lnTo>
                  <a:lnTo>
                    <a:pt x="5916057" y="385590"/>
                  </a:lnTo>
                  <a:lnTo>
                    <a:pt x="5927074" y="0"/>
                  </a:lnTo>
                  <a:lnTo>
                    <a:pt x="0" y="60592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Freihandform: Form 29">
              <a:extLst>
                <a:ext uri="{FF2B5EF4-FFF2-40B4-BE49-F238E27FC236}">
                  <a16:creationId xmlns:a16="http://schemas.microsoft.com/office/drawing/2014/main" id="{5511222F-C33A-B4FF-C81A-079FD3C5712E}"/>
                </a:ext>
              </a:extLst>
            </p:cNvPr>
            <p:cNvSpPr/>
            <p:nvPr/>
          </p:nvSpPr>
          <p:spPr>
            <a:xfrm>
              <a:off x="6621137" y="341523"/>
              <a:ext cx="5574535" cy="1002535"/>
            </a:xfrm>
            <a:custGeom>
              <a:avLst/>
              <a:gdLst>
                <a:gd name="connsiteX0" fmla="*/ 0 w 5574535"/>
                <a:gd name="connsiteY0" fmla="*/ 561860 h 1002535"/>
                <a:gd name="connsiteX1" fmla="*/ 11017 w 5574535"/>
                <a:gd name="connsiteY1" fmla="*/ 1002535 h 1002535"/>
                <a:gd name="connsiteX2" fmla="*/ 5574535 w 5574535"/>
                <a:gd name="connsiteY2" fmla="*/ 418641 h 1002535"/>
                <a:gd name="connsiteX3" fmla="*/ 5574535 w 5574535"/>
                <a:gd name="connsiteY3" fmla="*/ 0 h 1002535"/>
                <a:gd name="connsiteX4" fmla="*/ 0 w 5574535"/>
                <a:gd name="connsiteY4" fmla="*/ 561860 h 1002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4535" h="1002535">
                  <a:moveTo>
                    <a:pt x="0" y="561860"/>
                  </a:moveTo>
                  <a:lnTo>
                    <a:pt x="11017" y="1002535"/>
                  </a:lnTo>
                  <a:lnTo>
                    <a:pt x="5574535" y="418641"/>
                  </a:lnTo>
                  <a:lnTo>
                    <a:pt x="5574535" y="0"/>
                  </a:lnTo>
                  <a:lnTo>
                    <a:pt x="0" y="56186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A35E6918-0A4C-1B54-D1F8-B04CFDE5A455}"/>
                </a:ext>
              </a:extLst>
            </p:cNvPr>
            <p:cNvSpPr/>
            <p:nvPr/>
          </p:nvSpPr>
          <p:spPr>
            <a:xfrm>
              <a:off x="8648241" y="1211856"/>
              <a:ext cx="3888954" cy="694063"/>
            </a:xfrm>
            <a:custGeom>
              <a:avLst/>
              <a:gdLst>
                <a:gd name="connsiteX0" fmla="*/ 11016 w 3888954"/>
                <a:gd name="connsiteY0" fmla="*/ 407624 h 694063"/>
                <a:gd name="connsiteX1" fmla="*/ 0 w 3888954"/>
                <a:gd name="connsiteY1" fmla="*/ 694063 h 694063"/>
                <a:gd name="connsiteX2" fmla="*/ 3877937 w 3888954"/>
                <a:gd name="connsiteY2" fmla="*/ 275422 h 694063"/>
                <a:gd name="connsiteX3" fmla="*/ 3888954 w 3888954"/>
                <a:gd name="connsiteY3" fmla="*/ 0 h 694063"/>
                <a:gd name="connsiteX4" fmla="*/ 11016 w 3888954"/>
                <a:gd name="connsiteY4" fmla="*/ 407624 h 694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954" h="694063">
                  <a:moveTo>
                    <a:pt x="11016" y="407624"/>
                  </a:moveTo>
                  <a:lnTo>
                    <a:pt x="0" y="694063"/>
                  </a:lnTo>
                  <a:lnTo>
                    <a:pt x="3877937" y="275422"/>
                  </a:lnTo>
                  <a:lnTo>
                    <a:pt x="3888954" y="0"/>
                  </a:lnTo>
                  <a:lnTo>
                    <a:pt x="11016" y="407624"/>
                  </a:lnTo>
                  <a:close/>
                </a:path>
              </a:pathLst>
            </a:custGeom>
            <a:solidFill>
              <a:srgbClr val="F0EA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A1BB73F2-088D-3D4B-E4B4-17DA83AC24AD}"/>
                </a:ext>
              </a:extLst>
            </p:cNvPr>
            <p:cNvSpPr/>
            <p:nvPr/>
          </p:nvSpPr>
          <p:spPr>
            <a:xfrm>
              <a:off x="2475124" y="-473725"/>
              <a:ext cx="5534140" cy="958467"/>
            </a:xfrm>
            <a:custGeom>
              <a:avLst/>
              <a:gdLst>
                <a:gd name="connsiteX0" fmla="*/ 55084 w 5519451"/>
                <a:gd name="connsiteY0" fmla="*/ 958467 h 958467"/>
                <a:gd name="connsiteX1" fmla="*/ 5508434 w 5519451"/>
                <a:gd name="connsiteY1" fmla="*/ 396607 h 958467"/>
                <a:gd name="connsiteX2" fmla="*/ 5519451 w 5519451"/>
                <a:gd name="connsiteY2" fmla="*/ 0 h 958467"/>
                <a:gd name="connsiteX3" fmla="*/ 0 w 5519451"/>
                <a:gd name="connsiteY3" fmla="*/ 616944 h 958467"/>
                <a:gd name="connsiteX4" fmla="*/ 55084 w 5519451"/>
                <a:gd name="connsiteY4" fmla="*/ 958467 h 958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19451" h="958467">
                  <a:moveTo>
                    <a:pt x="55084" y="958467"/>
                  </a:moveTo>
                  <a:lnTo>
                    <a:pt x="5508434" y="396607"/>
                  </a:lnTo>
                  <a:lnTo>
                    <a:pt x="5519451" y="0"/>
                  </a:lnTo>
                  <a:lnTo>
                    <a:pt x="0" y="616944"/>
                  </a:lnTo>
                  <a:lnTo>
                    <a:pt x="55084" y="958467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4EB38AC2-8C96-2880-DC3D-0E51AEB64989}"/>
                </a:ext>
              </a:extLst>
            </p:cNvPr>
            <p:cNvSpPr/>
            <p:nvPr/>
          </p:nvSpPr>
          <p:spPr>
            <a:xfrm>
              <a:off x="2302525" y="991518"/>
              <a:ext cx="4109292" cy="694063"/>
            </a:xfrm>
            <a:custGeom>
              <a:avLst/>
              <a:gdLst>
                <a:gd name="connsiteX0" fmla="*/ 0 w 4109292"/>
                <a:gd name="connsiteY0" fmla="*/ 396607 h 694063"/>
                <a:gd name="connsiteX1" fmla="*/ 11017 w 4109292"/>
                <a:gd name="connsiteY1" fmla="*/ 694063 h 694063"/>
                <a:gd name="connsiteX2" fmla="*/ 4098275 w 4109292"/>
                <a:gd name="connsiteY2" fmla="*/ 264405 h 694063"/>
                <a:gd name="connsiteX3" fmla="*/ 4109292 w 4109292"/>
                <a:gd name="connsiteY3" fmla="*/ 0 h 694063"/>
                <a:gd name="connsiteX4" fmla="*/ 0 w 4109292"/>
                <a:gd name="connsiteY4" fmla="*/ 396607 h 694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9292" h="694063">
                  <a:moveTo>
                    <a:pt x="0" y="396607"/>
                  </a:moveTo>
                  <a:lnTo>
                    <a:pt x="11017" y="694063"/>
                  </a:lnTo>
                  <a:lnTo>
                    <a:pt x="4098275" y="264405"/>
                  </a:lnTo>
                  <a:lnTo>
                    <a:pt x="4109292" y="0"/>
                  </a:lnTo>
                  <a:lnTo>
                    <a:pt x="0" y="396607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6F1CF0BB-03A4-EBA0-89DB-9F6490ED953E}"/>
              </a:ext>
            </a:extLst>
          </p:cNvPr>
          <p:cNvSpPr txBox="1"/>
          <p:nvPr/>
        </p:nvSpPr>
        <p:spPr>
          <a:xfrm rot="1889802">
            <a:off x="3040373" y="2902872"/>
            <a:ext cx="57999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Anpassen !</a:t>
            </a:r>
          </a:p>
        </p:txBody>
      </p:sp>
    </p:spTree>
    <p:extLst>
      <p:ext uri="{BB962C8B-B14F-4D97-AF65-F5344CB8AC3E}">
        <p14:creationId xmlns:p14="http://schemas.microsoft.com/office/powerpoint/2010/main" val="201036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918D3-FED1-4FC7-9AD0-221D2FD3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Dankeschön an unsere Sponsoren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F838C3-6D8E-6CED-B85A-A1786DD31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96" y="2038274"/>
            <a:ext cx="3493168" cy="130949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CC801A-8E03-A4FD-BBD3-812EDC9FA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53" y="4195956"/>
            <a:ext cx="3672511" cy="224152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212697B-EE35-E0C4-2BC4-4B59A5C82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326" y="4826179"/>
            <a:ext cx="217170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artseite - Schlager Stuckateur">
            <a:extLst>
              <a:ext uri="{FF2B5EF4-FFF2-40B4-BE49-F238E27FC236}">
                <a16:creationId xmlns:a16="http://schemas.microsoft.com/office/drawing/2014/main" id="{409AAE90-B682-E394-46E6-6455321C0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00" y="4575594"/>
            <a:ext cx="3942774" cy="148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6BF02BF-041D-9ADF-A855-C03343D133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326" y="1834565"/>
            <a:ext cx="2143125" cy="2143125"/>
          </a:xfrm>
          <a:prstGeom prst="rect">
            <a:avLst/>
          </a:prstGeom>
        </p:spPr>
      </p:pic>
      <p:pic>
        <p:nvPicPr>
          <p:cNvPr id="12" name="Picture 11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1F60EA01-4BA0-BA66-BBBE-0F5F6FC1A4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408" y="1834565"/>
            <a:ext cx="2133600" cy="2133600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E9AD47FE-F18A-325F-B39D-4259E8DB8B48}"/>
              </a:ext>
            </a:extLst>
          </p:cNvPr>
          <p:cNvSpPr txBox="1"/>
          <p:nvPr/>
        </p:nvSpPr>
        <p:spPr>
          <a:xfrm rot="1889802">
            <a:off x="3040373" y="2902872"/>
            <a:ext cx="57999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Anpassen !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EFEA485F-0DDB-EC5B-4C8D-E32F5473A1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58" y="0"/>
            <a:ext cx="1814116" cy="181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6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03B57B-1801-AB84-D5D6-A7DE0179E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E296B72-D909-51EE-E2A6-A5F02C359E77}"/>
              </a:ext>
            </a:extLst>
          </p:cNvPr>
          <p:cNvGrpSpPr/>
          <p:nvPr/>
        </p:nvGrpSpPr>
        <p:grpSpPr>
          <a:xfrm>
            <a:off x="-165252" y="-143215"/>
            <a:ext cx="12702448" cy="2379644"/>
            <a:chOff x="-55084" y="-473725"/>
            <a:chExt cx="12592279" cy="2379644"/>
          </a:xfrm>
        </p:grpSpPr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A997EBFF-CEDF-2B86-F18E-D94F25BEF032}"/>
                </a:ext>
              </a:extLst>
            </p:cNvPr>
            <p:cNvSpPr/>
            <p:nvPr/>
          </p:nvSpPr>
          <p:spPr>
            <a:xfrm>
              <a:off x="10719412" y="-308472"/>
              <a:ext cx="1487277" cy="484742"/>
            </a:xfrm>
            <a:custGeom>
              <a:avLst/>
              <a:gdLst>
                <a:gd name="connsiteX0" fmla="*/ 22034 w 1487277"/>
                <a:gd name="connsiteY0" fmla="*/ 99152 h 484742"/>
                <a:gd name="connsiteX1" fmla="*/ 0 w 1487277"/>
                <a:gd name="connsiteY1" fmla="*/ 484742 h 484742"/>
                <a:gd name="connsiteX2" fmla="*/ 1476260 w 1487277"/>
                <a:gd name="connsiteY2" fmla="*/ 352539 h 484742"/>
                <a:gd name="connsiteX3" fmla="*/ 1487277 w 1487277"/>
                <a:gd name="connsiteY3" fmla="*/ 0 h 484742"/>
                <a:gd name="connsiteX4" fmla="*/ 22034 w 1487277"/>
                <a:gd name="connsiteY4" fmla="*/ 99152 h 48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7277" h="484742">
                  <a:moveTo>
                    <a:pt x="22034" y="99152"/>
                  </a:moveTo>
                  <a:lnTo>
                    <a:pt x="0" y="484742"/>
                  </a:lnTo>
                  <a:lnTo>
                    <a:pt x="1476260" y="352539"/>
                  </a:lnTo>
                  <a:lnTo>
                    <a:pt x="1487277" y="0"/>
                  </a:lnTo>
                  <a:lnTo>
                    <a:pt x="22034" y="99152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3ECE8D4F-6BBE-438C-249F-816EFFE9F89E}"/>
                </a:ext>
              </a:extLst>
            </p:cNvPr>
            <p:cNvSpPr/>
            <p:nvPr/>
          </p:nvSpPr>
          <p:spPr>
            <a:xfrm>
              <a:off x="1972019" y="-132202"/>
              <a:ext cx="7744858" cy="1333041"/>
            </a:xfrm>
            <a:custGeom>
              <a:avLst/>
              <a:gdLst>
                <a:gd name="connsiteX0" fmla="*/ 7722824 w 7744858"/>
                <a:gd name="connsiteY0" fmla="*/ 0 h 1333041"/>
                <a:gd name="connsiteX1" fmla="*/ 7744858 w 7744858"/>
                <a:gd name="connsiteY1" fmla="*/ 473725 h 1333041"/>
                <a:gd name="connsiteX2" fmla="*/ 11017 w 7744858"/>
                <a:gd name="connsiteY2" fmla="*/ 1333041 h 1333041"/>
                <a:gd name="connsiteX3" fmla="*/ 0 w 7744858"/>
                <a:gd name="connsiteY3" fmla="*/ 782197 h 1333041"/>
                <a:gd name="connsiteX4" fmla="*/ 7722824 w 7744858"/>
                <a:gd name="connsiteY4" fmla="*/ 0 h 133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44858" h="1333041">
                  <a:moveTo>
                    <a:pt x="7722824" y="0"/>
                  </a:moveTo>
                  <a:lnTo>
                    <a:pt x="7744858" y="473725"/>
                  </a:lnTo>
                  <a:lnTo>
                    <a:pt x="11017" y="1333041"/>
                  </a:lnTo>
                  <a:lnTo>
                    <a:pt x="0" y="782197"/>
                  </a:lnTo>
                  <a:lnTo>
                    <a:pt x="7722824" y="0"/>
                  </a:lnTo>
                  <a:close/>
                </a:path>
              </a:pathLst>
            </a:custGeom>
            <a:solidFill>
              <a:srgbClr val="F0EA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03AA8913-12A6-5175-347B-632BE6FC7DDF}"/>
                </a:ext>
              </a:extLst>
            </p:cNvPr>
            <p:cNvSpPr/>
            <p:nvPr/>
          </p:nvSpPr>
          <p:spPr>
            <a:xfrm>
              <a:off x="-11017" y="121188"/>
              <a:ext cx="1509311" cy="616944"/>
            </a:xfrm>
            <a:custGeom>
              <a:avLst/>
              <a:gdLst>
                <a:gd name="connsiteX0" fmla="*/ 1498294 w 1509311"/>
                <a:gd name="connsiteY0" fmla="*/ 418641 h 616944"/>
                <a:gd name="connsiteX1" fmla="*/ 1509311 w 1509311"/>
                <a:gd name="connsiteY1" fmla="*/ 0 h 616944"/>
                <a:gd name="connsiteX2" fmla="*/ 0 w 1509311"/>
                <a:gd name="connsiteY2" fmla="*/ 176270 h 616944"/>
                <a:gd name="connsiteX3" fmla="*/ 11017 w 1509311"/>
                <a:gd name="connsiteY3" fmla="*/ 616944 h 616944"/>
                <a:gd name="connsiteX4" fmla="*/ 1498294 w 1509311"/>
                <a:gd name="connsiteY4" fmla="*/ 418641 h 616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9311" h="616944">
                  <a:moveTo>
                    <a:pt x="1498294" y="418641"/>
                  </a:moveTo>
                  <a:lnTo>
                    <a:pt x="1509311" y="0"/>
                  </a:lnTo>
                  <a:lnTo>
                    <a:pt x="0" y="176270"/>
                  </a:lnTo>
                  <a:lnTo>
                    <a:pt x="11017" y="616944"/>
                  </a:lnTo>
                  <a:lnTo>
                    <a:pt x="1498294" y="41864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0FD04CFC-7FED-5532-E388-5EA64F9F45B5}"/>
                </a:ext>
              </a:extLst>
            </p:cNvPr>
            <p:cNvSpPr/>
            <p:nvPr/>
          </p:nvSpPr>
          <p:spPr>
            <a:xfrm>
              <a:off x="0" y="-468217"/>
              <a:ext cx="4252511" cy="936434"/>
            </a:xfrm>
            <a:custGeom>
              <a:avLst/>
              <a:gdLst>
                <a:gd name="connsiteX0" fmla="*/ 4252511 w 4252511"/>
                <a:gd name="connsiteY0" fmla="*/ 0 h 936434"/>
                <a:gd name="connsiteX1" fmla="*/ 4252511 w 4252511"/>
                <a:gd name="connsiteY1" fmla="*/ 462708 h 936434"/>
                <a:gd name="connsiteX2" fmla="*/ 0 w 4252511"/>
                <a:gd name="connsiteY2" fmla="*/ 936434 h 936434"/>
                <a:gd name="connsiteX3" fmla="*/ 11017 w 4252511"/>
                <a:gd name="connsiteY3" fmla="*/ 440675 h 936434"/>
                <a:gd name="connsiteX4" fmla="*/ 4252511 w 4252511"/>
                <a:gd name="connsiteY4" fmla="*/ 0 h 93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2511" h="936434">
                  <a:moveTo>
                    <a:pt x="4252511" y="0"/>
                  </a:moveTo>
                  <a:lnTo>
                    <a:pt x="4252511" y="462708"/>
                  </a:lnTo>
                  <a:lnTo>
                    <a:pt x="0" y="936434"/>
                  </a:lnTo>
                  <a:lnTo>
                    <a:pt x="11017" y="440675"/>
                  </a:lnTo>
                  <a:lnTo>
                    <a:pt x="4252511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567FDE2E-E62E-0CD9-F3E4-A0DB3EC62E0E}"/>
                </a:ext>
              </a:extLst>
            </p:cNvPr>
            <p:cNvSpPr/>
            <p:nvPr/>
          </p:nvSpPr>
          <p:spPr>
            <a:xfrm>
              <a:off x="-55084" y="440676"/>
              <a:ext cx="5442332" cy="980501"/>
            </a:xfrm>
            <a:custGeom>
              <a:avLst/>
              <a:gdLst>
                <a:gd name="connsiteX0" fmla="*/ 5442332 w 5442332"/>
                <a:gd name="connsiteY0" fmla="*/ 0 h 980501"/>
                <a:gd name="connsiteX1" fmla="*/ 5442332 w 5442332"/>
                <a:gd name="connsiteY1" fmla="*/ 429658 h 980501"/>
                <a:gd name="connsiteX2" fmla="*/ 0 w 5442332"/>
                <a:gd name="connsiteY2" fmla="*/ 980501 h 980501"/>
                <a:gd name="connsiteX3" fmla="*/ 11017 w 5442332"/>
                <a:gd name="connsiteY3" fmla="*/ 561860 h 980501"/>
                <a:gd name="connsiteX4" fmla="*/ 5442332 w 5442332"/>
                <a:gd name="connsiteY4" fmla="*/ 0 h 980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2332" h="980501">
                  <a:moveTo>
                    <a:pt x="5442332" y="0"/>
                  </a:moveTo>
                  <a:lnTo>
                    <a:pt x="5442332" y="429658"/>
                  </a:lnTo>
                  <a:lnTo>
                    <a:pt x="0" y="980501"/>
                  </a:lnTo>
                  <a:lnTo>
                    <a:pt x="11017" y="561860"/>
                  </a:lnTo>
                  <a:lnTo>
                    <a:pt x="5442332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11D16613-13A3-0D5C-29CA-D34DADC1C0A8}"/>
                </a:ext>
              </a:extLst>
            </p:cNvPr>
            <p:cNvSpPr/>
            <p:nvPr/>
          </p:nvSpPr>
          <p:spPr>
            <a:xfrm>
              <a:off x="7105880" y="66101"/>
              <a:ext cx="3888954" cy="694063"/>
            </a:xfrm>
            <a:custGeom>
              <a:avLst/>
              <a:gdLst>
                <a:gd name="connsiteX0" fmla="*/ 11016 w 3888954"/>
                <a:gd name="connsiteY0" fmla="*/ 407624 h 694063"/>
                <a:gd name="connsiteX1" fmla="*/ 0 w 3888954"/>
                <a:gd name="connsiteY1" fmla="*/ 694063 h 694063"/>
                <a:gd name="connsiteX2" fmla="*/ 3877937 w 3888954"/>
                <a:gd name="connsiteY2" fmla="*/ 275422 h 694063"/>
                <a:gd name="connsiteX3" fmla="*/ 3888954 w 3888954"/>
                <a:gd name="connsiteY3" fmla="*/ 0 h 694063"/>
                <a:gd name="connsiteX4" fmla="*/ 11016 w 3888954"/>
                <a:gd name="connsiteY4" fmla="*/ 407624 h 694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954" h="694063">
                  <a:moveTo>
                    <a:pt x="11016" y="407624"/>
                  </a:moveTo>
                  <a:lnTo>
                    <a:pt x="0" y="694063"/>
                  </a:lnTo>
                  <a:lnTo>
                    <a:pt x="3877937" y="275422"/>
                  </a:lnTo>
                  <a:lnTo>
                    <a:pt x="3888954" y="0"/>
                  </a:lnTo>
                  <a:lnTo>
                    <a:pt x="11016" y="407624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AD610DD2-14CB-33B1-E506-6162CD492736}"/>
                </a:ext>
              </a:extLst>
            </p:cNvPr>
            <p:cNvSpPr/>
            <p:nvPr/>
          </p:nvSpPr>
          <p:spPr>
            <a:xfrm>
              <a:off x="5684704" y="771181"/>
              <a:ext cx="5927074" cy="1024568"/>
            </a:xfrm>
            <a:custGeom>
              <a:avLst/>
              <a:gdLst>
                <a:gd name="connsiteX0" fmla="*/ 0 w 5927074"/>
                <a:gd name="connsiteY0" fmla="*/ 605927 h 1024568"/>
                <a:gd name="connsiteX1" fmla="*/ 11016 w 5927074"/>
                <a:gd name="connsiteY1" fmla="*/ 1024568 h 1024568"/>
                <a:gd name="connsiteX2" fmla="*/ 5916057 w 5927074"/>
                <a:gd name="connsiteY2" fmla="*/ 385590 h 1024568"/>
                <a:gd name="connsiteX3" fmla="*/ 5927074 w 5927074"/>
                <a:gd name="connsiteY3" fmla="*/ 0 h 1024568"/>
                <a:gd name="connsiteX4" fmla="*/ 0 w 5927074"/>
                <a:gd name="connsiteY4" fmla="*/ 605927 h 102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7074" h="1024568">
                  <a:moveTo>
                    <a:pt x="0" y="605927"/>
                  </a:moveTo>
                  <a:lnTo>
                    <a:pt x="11016" y="1024568"/>
                  </a:lnTo>
                  <a:lnTo>
                    <a:pt x="5916057" y="385590"/>
                  </a:lnTo>
                  <a:lnTo>
                    <a:pt x="5927074" y="0"/>
                  </a:lnTo>
                  <a:lnTo>
                    <a:pt x="0" y="60592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58289610-8D22-96FF-DAE3-22E4D11A06C7}"/>
                </a:ext>
              </a:extLst>
            </p:cNvPr>
            <p:cNvSpPr/>
            <p:nvPr/>
          </p:nvSpPr>
          <p:spPr>
            <a:xfrm>
              <a:off x="6621137" y="341523"/>
              <a:ext cx="5574535" cy="1002535"/>
            </a:xfrm>
            <a:custGeom>
              <a:avLst/>
              <a:gdLst>
                <a:gd name="connsiteX0" fmla="*/ 0 w 5574535"/>
                <a:gd name="connsiteY0" fmla="*/ 561860 h 1002535"/>
                <a:gd name="connsiteX1" fmla="*/ 11017 w 5574535"/>
                <a:gd name="connsiteY1" fmla="*/ 1002535 h 1002535"/>
                <a:gd name="connsiteX2" fmla="*/ 5574535 w 5574535"/>
                <a:gd name="connsiteY2" fmla="*/ 418641 h 1002535"/>
                <a:gd name="connsiteX3" fmla="*/ 5574535 w 5574535"/>
                <a:gd name="connsiteY3" fmla="*/ 0 h 1002535"/>
                <a:gd name="connsiteX4" fmla="*/ 0 w 5574535"/>
                <a:gd name="connsiteY4" fmla="*/ 561860 h 1002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4535" h="1002535">
                  <a:moveTo>
                    <a:pt x="0" y="561860"/>
                  </a:moveTo>
                  <a:lnTo>
                    <a:pt x="11017" y="1002535"/>
                  </a:lnTo>
                  <a:lnTo>
                    <a:pt x="5574535" y="418641"/>
                  </a:lnTo>
                  <a:lnTo>
                    <a:pt x="5574535" y="0"/>
                  </a:lnTo>
                  <a:lnTo>
                    <a:pt x="0" y="56186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5AFC3F93-AA04-F37F-0085-4F55D34C375A}"/>
                </a:ext>
              </a:extLst>
            </p:cNvPr>
            <p:cNvSpPr/>
            <p:nvPr/>
          </p:nvSpPr>
          <p:spPr>
            <a:xfrm>
              <a:off x="8648241" y="1211856"/>
              <a:ext cx="3888954" cy="694063"/>
            </a:xfrm>
            <a:custGeom>
              <a:avLst/>
              <a:gdLst>
                <a:gd name="connsiteX0" fmla="*/ 11016 w 3888954"/>
                <a:gd name="connsiteY0" fmla="*/ 407624 h 694063"/>
                <a:gd name="connsiteX1" fmla="*/ 0 w 3888954"/>
                <a:gd name="connsiteY1" fmla="*/ 694063 h 694063"/>
                <a:gd name="connsiteX2" fmla="*/ 3877937 w 3888954"/>
                <a:gd name="connsiteY2" fmla="*/ 275422 h 694063"/>
                <a:gd name="connsiteX3" fmla="*/ 3888954 w 3888954"/>
                <a:gd name="connsiteY3" fmla="*/ 0 h 694063"/>
                <a:gd name="connsiteX4" fmla="*/ 11016 w 3888954"/>
                <a:gd name="connsiteY4" fmla="*/ 407624 h 694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954" h="694063">
                  <a:moveTo>
                    <a:pt x="11016" y="407624"/>
                  </a:moveTo>
                  <a:lnTo>
                    <a:pt x="0" y="694063"/>
                  </a:lnTo>
                  <a:lnTo>
                    <a:pt x="3877937" y="275422"/>
                  </a:lnTo>
                  <a:lnTo>
                    <a:pt x="3888954" y="0"/>
                  </a:lnTo>
                  <a:lnTo>
                    <a:pt x="11016" y="407624"/>
                  </a:lnTo>
                  <a:close/>
                </a:path>
              </a:pathLst>
            </a:custGeom>
            <a:solidFill>
              <a:srgbClr val="F0EA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D8F027B6-5203-F0E2-B5D2-554E44354FA9}"/>
                </a:ext>
              </a:extLst>
            </p:cNvPr>
            <p:cNvSpPr/>
            <p:nvPr/>
          </p:nvSpPr>
          <p:spPr>
            <a:xfrm>
              <a:off x="2475124" y="-473725"/>
              <a:ext cx="5534140" cy="958467"/>
            </a:xfrm>
            <a:custGeom>
              <a:avLst/>
              <a:gdLst>
                <a:gd name="connsiteX0" fmla="*/ 55084 w 5519451"/>
                <a:gd name="connsiteY0" fmla="*/ 958467 h 958467"/>
                <a:gd name="connsiteX1" fmla="*/ 5508434 w 5519451"/>
                <a:gd name="connsiteY1" fmla="*/ 396607 h 958467"/>
                <a:gd name="connsiteX2" fmla="*/ 5519451 w 5519451"/>
                <a:gd name="connsiteY2" fmla="*/ 0 h 958467"/>
                <a:gd name="connsiteX3" fmla="*/ 0 w 5519451"/>
                <a:gd name="connsiteY3" fmla="*/ 616944 h 958467"/>
                <a:gd name="connsiteX4" fmla="*/ 55084 w 5519451"/>
                <a:gd name="connsiteY4" fmla="*/ 958467 h 958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19451" h="958467">
                  <a:moveTo>
                    <a:pt x="55084" y="958467"/>
                  </a:moveTo>
                  <a:lnTo>
                    <a:pt x="5508434" y="396607"/>
                  </a:lnTo>
                  <a:lnTo>
                    <a:pt x="5519451" y="0"/>
                  </a:lnTo>
                  <a:lnTo>
                    <a:pt x="0" y="616944"/>
                  </a:lnTo>
                  <a:lnTo>
                    <a:pt x="55084" y="958467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1CFD2B1B-8450-B1EB-274F-9E4C76F8F2BE}"/>
                </a:ext>
              </a:extLst>
            </p:cNvPr>
            <p:cNvSpPr/>
            <p:nvPr/>
          </p:nvSpPr>
          <p:spPr>
            <a:xfrm>
              <a:off x="2302525" y="991518"/>
              <a:ext cx="4109292" cy="694063"/>
            </a:xfrm>
            <a:custGeom>
              <a:avLst/>
              <a:gdLst>
                <a:gd name="connsiteX0" fmla="*/ 0 w 4109292"/>
                <a:gd name="connsiteY0" fmla="*/ 396607 h 694063"/>
                <a:gd name="connsiteX1" fmla="*/ 11017 w 4109292"/>
                <a:gd name="connsiteY1" fmla="*/ 694063 h 694063"/>
                <a:gd name="connsiteX2" fmla="*/ 4098275 w 4109292"/>
                <a:gd name="connsiteY2" fmla="*/ 264405 h 694063"/>
                <a:gd name="connsiteX3" fmla="*/ 4109292 w 4109292"/>
                <a:gd name="connsiteY3" fmla="*/ 0 h 694063"/>
                <a:gd name="connsiteX4" fmla="*/ 0 w 4109292"/>
                <a:gd name="connsiteY4" fmla="*/ 396607 h 694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9292" h="694063">
                  <a:moveTo>
                    <a:pt x="0" y="396607"/>
                  </a:moveTo>
                  <a:lnTo>
                    <a:pt x="11017" y="694063"/>
                  </a:lnTo>
                  <a:lnTo>
                    <a:pt x="4098275" y="264405"/>
                  </a:lnTo>
                  <a:lnTo>
                    <a:pt x="4109292" y="0"/>
                  </a:lnTo>
                  <a:lnTo>
                    <a:pt x="0" y="396607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C1B68A27-320B-164D-E37A-0E0E02819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884" y="5043884"/>
            <a:ext cx="1814116" cy="1814116"/>
          </a:xfrm>
          <a:prstGeom prst="rect">
            <a:avLst/>
          </a:prstGeom>
        </p:spPr>
      </p:pic>
      <p:sp>
        <p:nvSpPr>
          <p:cNvPr id="26" name="{team}">
            <a:extLst>
              <a:ext uri="{FF2B5EF4-FFF2-40B4-BE49-F238E27FC236}">
                <a16:creationId xmlns:a16="http://schemas.microsoft.com/office/drawing/2014/main" id="{18B88171-7AA4-4F24-6F07-314A09F96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3476" y="5073030"/>
            <a:ext cx="10085048" cy="737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000" b="1" dirty="0">
                <a:latin typeface="Posterama" panose="020B0504020200020000" pitchFamily="34" charset="0"/>
                <a:cs typeface="Arial" panose="020B0604020202020204" pitchFamily="34" charset="0"/>
              </a:rPr>
              <a:t>NAME – Diese Folie ausblenden</a:t>
            </a:r>
            <a:endParaRPr lang="en-US" sz="4000" b="1" dirty="0">
              <a:latin typeface="Posterama" panose="020B0504020200020000" pitchFamily="34" charset="0"/>
              <a:cs typeface="Arial" panose="020B0604020202020204" pitchFamily="34" charset="0"/>
            </a:endParaRPr>
          </a:p>
        </p:txBody>
      </p:sp>
      <p:sp>
        <p:nvSpPr>
          <p:cNvPr id="27" name="{rank}">
            <a:extLst>
              <a:ext uri="{FF2B5EF4-FFF2-40B4-BE49-F238E27FC236}">
                <a16:creationId xmlns:a16="http://schemas.microsoft.com/office/drawing/2014/main" id="{CA1BE97C-407E-14C5-80AC-0AF0C59EA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563" y="5717321"/>
            <a:ext cx="904875" cy="79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 Box 2">
            <a:extLst>
              <a:ext uri="{FF2B5EF4-FFF2-40B4-BE49-F238E27FC236}">
                <a16:creationId xmlns:a16="http://schemas.microsoft.com/office/drawing/2014/main" id="{C0DFE342-B715-9048-0AD3-A976FAFB7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563" y="6422621"/>
            <a:ext cx="904875" cy="369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Platz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{image}">
            <a:extLst>
              <a:ext uri="{FF2B5EF4-FFF2-40B4-BE49-F238E27FC236}">
                <a16:creationId xmlns:a16="http://schemas.microsoft.com/office/drawing/2014/main" id="{A3AC8B43-86B0-EDA5-8822-EA29643A8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79620" y="177098"/>
            <a:ext cx="6432761" cy="4826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0761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</Words>
  <Application>Microsoft Office PowerPoint</Application>
  <PresentationFormat>Breitbild</PresentationFormat>
  <Paragraphs>16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Posterama</vt:lpstr>
      <vt:lpstr>Office</vt:lpstr>
      <vt:lpstr>Siegerehrung</vt:lpstr>
      <vt:lpstr>Dankeschön an..</vt:lpstr>
      <vt:lpstr>Dankeschön an unsere Sponsoren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</dc:creator>
  <cp:lastModifiedBy>Simon</cp:lastModifiedBy>
  <cp:revision>11</cp:revision>
  <dcterms:created xsi:type="dcterms:W3CDTF">2024-12-29T13:26:40Z</dcterms:created>
  <dcterms:modified xsi:type="dcterms:W3CDTF">2024-12-30T10:38:57Z</dcterms:modified>
</cp:coreProperties>
</file>