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467544" y="424088"/>
            <a:ext cx="2232248" cy="1132704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网站的战略</a:t>
            </a:r>
            <a:endParaRPr lang="zh-CN" altLang="en-US" dirty="0"/>
          </a:p>
        </p:txBody>
      </p:sp>
      <p:sp>
        <p:nvSpPr>
          <p:cNvPr id="8" name="燕尾形箭头 7"/>
          <p:cNvSpPr/>
          <p:nvPr/>
        </p:nvSpPr>
        <p:spPr>
          <a:xfrm>
            <a:off x="3275856" y="476672"/>
            <a:ext cx="2664296" cy="1132704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向导和开发</a:t>
            </a:r>
            <a:endParaRPr lang="zh-CN" altLang="en-US" dirty="0"/>
          </a:p>
        </p:txBody>
      </p:sp>
      <p:sp>
        <p:nvSpPr>
          <p:cNvPr id="9" name="燕尾形箭头 8"/>
          <p:cNvSpPr/>
          <p:nvPr/>
        </p:nvSpPr>
        <p:spPr>
          <a:xfrm>
            <a:off x="6660232" y="496096"/>
            <a:ext cx="2160240" cy="1132704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测试和维护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39552" y="1679104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3C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39552" y="2730624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63888" y="1700808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Story Board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563888" y="2708920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概念设计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Desgin</a:t>
            </a:r>
            <a:r>
              <a:rPr lang="en-US" altLang="zh-CN" dirty="0" smtClean="0"/>
              <a:t> Concept)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660232" y="1679104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维护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660232" y="2730624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563888" y="3717032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导航结构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(Navigation Architecture)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563888" y="4725144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Desgin</a:t>
            </a:r>
            <a:r>
              <a:rPr lang="en-US" altLang="zh-CN" dirty="0" smtClean="0"/>
              <a:t>)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563888" y="5733256"/>
            <a:ext cx="208823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数据库开发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43808" y="1412776"/>
            <a:ext cx="2952328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</a:p>
          <a:p>
            <a:pPr algn="ctr"/>
            <a:r>
              <a:rPr lang="zh-CN" altLang="en-US" dirty="0" smtClean="0"/>
              <a:t>显示界面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683568" y="4077072"/>
            <a:ext cx="2952328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</a:p>
          <a:p>
            <a:pPr algn="ctr"/>
            <a:r>
              <a:rPr lang="zh-CN" altLang="en-US" dirty="0" smtClean="0"/>
              <a:t>页面跳转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220072" y="4077072"/>
            <a:ext cx="295232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  <a:p>
            <a:pPr algn="ctr"/>
            <a:r>
              <a:rPr lang="zh-CN" altLang="en-US" dirty="0" smtClean="0"/>
              <a:t>业务处理</a:t>
            </a:r>
            <a:endParaRPr lang="en-US" altLang="zh-CN" dirty="0" smtClean="0"/>
          </a:p>
        </p:txBody>
      </p:sp>
      <p:sp>
        <p:nvSpPr>
          <p:cNvPr id="7" name="圆角右箭头 6"/>
          <p:cNvSpPr/>
          <p:nvPr/>
        </p:nvSpPr>
        <p:spPr>
          <a:xfrm>
            <a:off x="1835696" y="1700808"/>
            <a:ext cx="1008112" cy="2376264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916832"/>
            <a:ext cx="50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跳</a:t>
            </a:r>
            <a:endParaRPr lang="en-US" altLang="zh-CN" b="1" dirty="0" smtClean="0"/>
          </a:p>
          <a:p>
            <a:r>
              <a:rPr lang="zh-CN" altLang="en-US" b="1" dirty="0" smtClean="0"/>
              <a:t>转</a:t>
            </a:r>
            <a:endParaRPr lang="en-US" altLang="zh-CN" b="1" dirty="0" smtClean="0"/>
          </a:p>
          <a:p>
            <a:r>
              <a:rPr lang="zh-CN" altLang="en-US" b="1" dirty="0" smtClean="0"/>
              <a:t>至</a:t>
            </a:r>
            <a:endParaRPr lang="en-US" altLang="zh-CN" b="1" dirty="0" smtClean="0"/>
          </a:p>
          <a:p>
            <a:r>
              <a:rPr lang="zh-CN" altLang="en-US" b="1" dirty="0" smtClean="0"/>
              <a:t>对</a:t>
            </a:r>
            <a:endParaRPr lang="en-US" altLang="zh-CN" b="1" dirty="0" smtClean="0"/>
          </a:p>
          <a:p>
            <a:r>
              <a:rPr lang="zh-CN" altLang="en-US" b="1" dirty="0" smtClean="0"/>
              <a:t>应</a:t>
            </a:r>
            <a:endParaRPr lang="en-US" altLang="zh-CN" b="1" dirty="0" smtClean="0"/>
          </a:p>
          <a:p>
            <a:r>
              <a:rPr lang="zh-CN" altLang="en-US" b="1" dirty="0" smtClean="0"/>
              <a:t>页</a:t>
            </a:r>
            <a:endParaRPr lang="en-US" altLang="zh-CN" b="1" dirty="0" smtClean="0"/>
          </a:p>
          <a:p>
            <a:r>
              <a:rPr lang="zh-CN" altLang="en-US" b="1" dirty="0" smtClean="0"/>
              <a:t>面</a:t>
            </a:r>
            <a:endParaRPr lang="zh-CN" altLang="en-US" b="1" dirty="0"/>
          </a:p>
        </p:txBody>
      </p:sp>
      <p:sp>
        <p:nvSpPr>
          <p:cNvPr id="12" name="圆角右箭头 11"/>
          <p:cNvSpPr/>
          <p:nvPr/>
        </p:nvSpPr>
        <p:spPr>
          <a:xfrm rot="5400000">
            <a:off x="5292080" y="2348880"/>
            <a:ext cx="2232248" cy="1224136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8264" y="2852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数据查询</a:t>
            </a:r>
            <a:endParaRPr lang="zh-CN" altLang="en-US" b="1" dirty="0"/>
          </a:p>
        </p:txBody>
      </p:sp>
      <p:sp>
        <p:nvSpPr>
          <p:cNvPr id="15" name="圆角右箭头 14"/>
          <p:cNvSpPr/>
          <p:nvPr/>
        </p:nvSpPr>
        <p:spPr>
          <a:xfrm rot="10800000">
            <a:off x="3635896" y="2636912"/>
            <a:ext cx="1080120" cy="1944216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29969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用户请求</a:t>
            </a:r>
            <a:endParaRPr lang="zh-CN" altLang="en-US" b="1" dirty="0"/>
          </a:p>
        </p:txBody>
      </p:sp>
      <p:sp>
        <p:nvSpPr>
          <p:cNvPr id="17" name="右箭头 16"/>
          <p:cNvSpPr/>
          <p:nvPr/>
        </p:nvSpPr>
        <p:spPr>
          <a:xfrm>
            <a:off x="3635896" y="4725144"/>
            <a:ext cx="1584176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51920" y="51571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业务处理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491880" y="1268760"/>
            <a:ext cx="2232248" cy="4752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3723" y="54868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客户层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62235" y="54868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服务层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467544" y="1700808"/>
            <a:ext cx="1800200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7544" y="4149080"/>
            <a:ext cx="1800200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应用客户端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804248" y="1268760"/>
            <a:ext cx="2232248" cy="4752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左右箭头 11"/>
          <p:cNvSpPr/>
          <p:nvPr/>
        </p:nvSpPr>
        <p:spPr>
          <a:xfrm>
            <a:off x="2267744" y="1988840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2267744" y="4365104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5724128" y="3284984"/>
            <a:ext cx="108012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3779912" y="2132856"/>
            <a:ext cx="1728192" cy="79208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容器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3779912" y="3933056"/>
            <a:ext cx="1728192" cy="79208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EJB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容器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1484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业务逻辑层</a:t>
            </a:r>
            <a:endParaRPr lang="zh-CN" altLang="en-US" b="1" dirty="0"/>
          </a:p>
        </p:txBody>
      </p:sp>
      <p:sp>
        <p:nvSpPr>
          <p:cNvPr id="18" name="流程图: 磁盘 17"/>
          <p:cNvSpPr/>
          <p:nvPr/>
        </p:nvSpPr>
        <p:spPr>
          <a:xfrm>
            <a:off x="7452320" y="2024264"/>
            <a:ext cx="1080120" cy="612648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7452320" y="3032376"/>
            <a:ext cx="1080120" cy="612648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7452320" y="4184504"/>
            <a:ext cx="1080120" cy="612648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7452320" y="5192616"/>
            <a:ext cx="1080120" cy="612648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8031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数据库层</a:t>
            </a:r>
            <a:endParaRPr lang="zh-CN" altLang="en-US" b="1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86</Words>
  <Application>Microsoft Office PowerPoint</Application>
  <PresentationFormat>全屏显示(4:3)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bluestome</dc:creator>
  <cp:lastModifiedBy>bluestome</cp:lastModifiedBy>
  <cp:revision>64</cp:revision>
  <dcterms:created xsi:type="dcterms:W3CDTF">2011-03-20T03:37:09Z</dcterms:created>
  <dcterms:modified xsi:type="dcterms:W3CDTF">2011-03-20T09:30:05Z</dcterms:modified>
</cp:coreProperties>
</file>