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731"/>
  </p:normalViewPr>
  <p:slideViewPr>
    <p:cSldViewPr snapToGrid="0" snapToObjects="1">
      <p:cViewPr varScale="1">
        <p:scale>
          <a:sx n="149" d="100"/>
          <a:sy n="149" d="100"/>
        </p:scale>
        <p:origin x="1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D0D2-7C4A-7147-8043-1534B29EF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169BE-C393-8A4E-9903-0E7AF20BC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A6563-C3BF-8447-B581-E3FF7876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0FC5-2CB1-3542-9BA8-A23E90B2ECD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6A27F-D852-6B45-9838-C6140B13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A98F5-9861-EC46-9463-9F597611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7E6-55A6-A345-992F-F810911C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3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9D8B-4192-A84B-8F91-7A249CEB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23338-F4CA-8845-8DC6-DD80FF1C2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387E3-E5CD-3340-A6C3-E8968901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0FC5-2CB1-3542-9BA8-A23E90B2ECD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52959-DE22-3148-AB30-37C877A2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A8D6C-52A4-0942-88F1-AE0D788F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7E6-55A6-A345-992F-F810911C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8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0A53F-5656-FC4A-B4FC-077D074AE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AF00C-074A-1B44-A7F9-DC0CE5CD2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9F61F-8C60-6A49-A182-11A3E570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0FC5-2CB1-3542-9BA8-A23E90B2ECD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514BA-7918-B241-9AD3-25F5B962B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A6383-848B-5647-B0CE-CDE11522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7E6-55A6-A345-992F-F810911C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F619-D450-7C4F-AC73-D064AE8E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051D3-69D7-9243-9EA4-60E88A3FD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3FE62-CB3A-BF44-B67F-5FEA720F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0FC5-2CB1-3542-9BA8-A23E90B2ECD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B5A55-6DF9-584B-9299-A964494C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3A725-2DF0-9144-ABEE-40679329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7E6-55A6-A345-992F-F810911C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6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266B-791D-2844-8B3C-362B33BE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BAA52-B54D-8D42-B6E0-F677D15FF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42001-333B-224E-B1FB-004939A2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0FC5-2CB1-3542-9BA8-A23E90B2ECD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36B9F-AB36-864D-8473-D82D03FD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8AA41-36E8-7A42-92C2-4F699700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7E6-55A6-A345-992F-F810911C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3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81F4-D6E6-BC48-9907-18DBAD36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99716-5592-E240-A41E-39A4A5E94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14C1A-5F6C-0148-8088-9E39A5174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FCAB2-7B87-6943-91EC-32B744AD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0FC5-2CB1-3542-9BA8-A23E90B2ECD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CD437-2A65-DC48-BDB4-09B6FA6A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D3681-D788-C84C-9129-D9E5FE44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7E6-55A6-A345-992F-F810911C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5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A924-1815-9B42-A0C0-0E2FDBE2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D2652-9075-2940-997F-7808C59B7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47A1F-00F3-044C-A022-10847F7B1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05C63-0523-5749-96C4-AD9D6F3E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AA80E-9884-784D-822E-E3A492FB6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477B3-F81D-1446-92EA-72DCD77E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0FC5-2CB1-3542-9BA8-A23E90B2ECD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E699F-8973-8E4F-94BA-11F390EC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A2E47-A153-E14A-AAC7-C5A848F8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7E6-55A6-A345-992F-F810911C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0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8AEC-49A8-DA48-83D3-6875ECDD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D44E6-C75E-0744-8EE0-040AEF57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0FC5-2CB1-3542-9BA8-A23E90B2ECD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9FC6D-DB30-AD44-9013-1BC745A3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2CEC8-C3DE-FA47-A157-77C98995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7E6-55A6-A345-992F-F810911C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8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699A1-83C9-E440-A01A-730409CA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0FC5-2CB1-3542-9BA8-A23E90B2ECD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B0BF7-E32E-2F4F-82CB-51223516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9EFD2-AEF6-5142-87DA-2A5D418D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7E6-55A6-A345-992F-F810911C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7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8768-9636-8F44-AB61-143A6A05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3D6D3-6703-394D-B4CE-215510745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DC998-7B40-5E4A-AD8F-6B1522EA1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F7BB1-9F7B-1D41-B7C9-27033ABA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0FC5-2CB1-3542-9BA8-A23E90B2ECD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603F3-2EFB-954E-8389-F574DFA4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B2083-E4E8-D34D-889E-47277BA4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7E6-55A6-A345-992F-F810911C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4E69-15D3-1241-BF34-A61A50AB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70D9F-253D-4148-ABD2-AB7DA2DE0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DC867-372A-E34E-90D2-524EE4875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90F03-484B-A34B-B97A-0C215B4F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0FC5-2CB1-3542-9BA8-A23E90B2ECD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31ECB-B64F-4442-8DF6-3D44F75D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CB46B-1A11-844B-AD14-AA987C8B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7E6-55A6-A345-992F-F810911C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9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084749-9107-2746-8332-1EF59F47A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3FC7A-F09B-3F43-9158-9A0FC92E1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79651-1A47-6842-8E77-469E01637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0FC5-2CB1-3542-9BA8-A23E90B2ECD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9AF0D-EC29-E244-8094-697396BC3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5CE60-F91E-1244-8C0C-61DA8552F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F97E6-55A6-A345-992F-F810911C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3AD31E-EF6B-DA4B-A6A9-FC49DF3A60BF}"/>
              </a:ext>
            </a:extLst>
          </p:cNvPr>
          <p:cNvSpPr/>
          <p:nvPr/>
        </p:nvSpPr>
        <p:spPr>
          <a:xfrm>
            <a:off x="478564" y="478564"/>
            <a:ext cx="5118931" cy="4648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constructor(</a:t>
            </a:r>
            <a:r>
              <a:rPr lang="en-US" sz="1200" dirty="0" err="1"/>
              <a:t>width,height,refreshSpeed,inputColorMode</a:t>
            </a:r>
            <a:r>
              <a:rPr lang="en-US" sz="1200" dirty="0"/>
              <a:t>=false): sets game properties and defaults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start():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Creates canvas and inserts into 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Add event listeners for keyboard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Inserts main character into 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Initiates </a:t>
            </a:r>
            <a:r>
              <a:rPr lang="en-US" sz="1000" dirty="0" err="1"/>
              <a:t>setInterval</a:t>
            </a:r>
            <a:r>
              <a:rPr lang="en-US" sz="1000" dirty="0"/>
              <a:t> with </a:t>
            </a:r>
            <a:r>
              <a:rPr lang="en-US" sz="1000" dirty="0" err="1"/>
              <a:t>updateScreen</a:t>
            </a:r>
            <a:r>
              <a:rPr lang="en-US" sz="1000" dirty="0"/>
              <a:t> function to refresh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clear(): clear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updateScreen</a:t>
            </a:r>
            <a:r>
              <a:rPr lang="en-US" sz="1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If timer expired or </a:t>
            </a:r>
            <a:r>
              <a:rPr lang="en-US" sz="1000" dirty="0" err="1"/>
              <a:t>currentFrame</a:t>
            </a:r>
            <a:r>
              <a:rPr lang="en-US" sz="1000" dirty="0"/>
              <a:t> is </a:t>
            </a:r>
            <a:r>
              <a:rPr lang="en-US" sz="1000" dirty="0" err="1"/>
              <a:t>greather</a:t>
            </a:r>
            <a:r>
              <a:rPr lang="en-US" sz="1000" dirty="0"/>
              <a:t> then frames in level, then end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While frame of object in level array &lt; current frame of game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dirty="0"/>
              <a:t>Dynamically define class of object based on what is in array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dirty="0"/>
              <a:t>Insert object into canvas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For all the moving objects that haven’t been deleted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dirty="0"/>
              <a:t>Determine there next potential move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000" dirty="0"/>
              <a:t>Main character determined based on whether currently jumping, in the air, and user input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000" dirty="0"/>
              <a:t>Enemy is determined based on whether in air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dirty="0"/>
              <a:t>Determine if there is conflict with the potential move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000" dirty="0"/>
              <a:t>Step through the move pixel by pixel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000" dirty="0"/>
              <a:t>If conflict, determine correct action based on whether it is between main char &amp; enemy, main char &amp; static object, enemy &amp; static object, or character went off the screen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dirty="0"/>
              <a:t>If main character hasn’t died based on conflict, do the move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000" dirty="0"/>
              <a:t>If main character is over ½ way across screen, move screen instead of main character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000" dirty="0"/>
              <a:t>Else move object by determined positions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A1705-F5CF-7E42-8635-77EF451F5565}"/>
              </a:ext>
            </a:extLst>
          </p:cNvPr>
          <p:cNvSpPr txBox="1"/>
          <p:nvPr/>
        </p:nvSpPr>
        <p:spPr>
          <a:xfrm>
            <a:off x="478563" y="162370"/>
            <a:ext cx="168352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Class: 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DC822D-E1F7-EE48-BE05-EFE4EFF078A8}"/>
              </a:ext>
            </a:extLst>
          </p:cNvPr>
          <p:cNvSpPr/>
          <p:nvPr/>
        </p:nvSpPr>
        <p:spPr>
          <a:xfrm>
            <a:off x="6783936" y="2405095"/>
            <a:ext cx="3633387" cy="732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constructor(Properties including width/height/color/..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paintObject</a:t>
            </a:r>
            <a:r>
              <a:rPr lang="en-US" sz="1200" dirty="0"/>
              <a:t>(): displays object in canvas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34C909-C4BA-5E4A-BDB0-ACD65984C18D}"/>
              </a:ext>
            </a:extLst>
          </p:cNvPr>
          <p:cNvSpPr txBox="1"/>
          <p:nvPr/>
        </p:nvSpPr>
        <p:spPr>
          <a:xfrm>
            <a:off x="6724113" y="2088900"/>
            <a:ext cx="222333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Class: </a:t>
            </a:r>
            <a:r>
              <a:rPr lang="en-US" dirty="0" err="1"/>
              <a:t>GameObject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AA9AB-A982-A346-805E-A265E56190D3}"/>
              </a:ext>
            </a:extLst>
          </p:cNvPr>
          <p:cNvSpPr/>
          <p:nvPr/>
        </p:nvSpPr>
        <p:spPr>
          <a:xfrm>
            <a:off x="6783937" y="3514185"/>
            <a:ext cx="3633387" cy="96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constructor(Properties of </a:t>
            </a:r>
            <a:r>
              <a:rPr lang="en-US" sz="1200" dirty="0" err="1"/>
              <a:t>GameObject</a:t>
            </a:r>
            <a:r>
              <a:rPr lang="en-US" sz="1200" dirty="0"/>
              <a:t> + motion properties)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34C975-C396-814C-91E2-D3DB3CCB7737}"/>
              </a:ext>
            </a:extLst>
          </p:cNvPr>
          <p:cNvSpPr txBox="1"/>
          <p:nvPr/>
        </p:nvSpPr>
        <p:spPr>
          <a:xfrm>
            <a:off x="6724113" y="3197990"/>
            <a:ext cx="411195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Class: </a:t>
            </a:r>
            <a:r>
              <a:rPr lang="en-US" dirty="0" err="1"/>
              <a:t>MovingObject</a:t>
            </a:r>
            <a:r>
              <a:rPr lang="en-US" dirty="0"/>
              <a:t> extends </a:t>
            </a:r>
            <a:r>
              <a:rPr lang="en-US" dirty="0" err="1"/>
              <a:t>GameObject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C2F199-5625-6347-BC5C-736819FCC6F2}"/>
              </a:ext>
            </a:extLst>
          </p:cNvPr>
          <p:cNvSpPr/>
          <p:nvPr/>
        </p:nvSpPr>
        <p:spPr>
          <a:xfrm>
            <a:off x="6783936" y="531704"/>
            <a:ext cx="3633387" cy="1510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constructor(</a:t>
            </a:r>
            <a:r>
              <a:rPr lang="en-US" sz="1200" dirty="0" err="1"/>
              <a:t>width,height</a:t>
            </a:r>
            <a:r>
              <a:rPr lang="en-US" sz="1200" dirty="0"/>
              <a:t>): initiates 2 dimensions array to track objects in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clearObject</a:t>
            </a:r>
            <a:r>
              <a:rPr lang="en-US" sz="1200" dirty="0"/>
              <a:t>(obj): remove object from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placeObject</a:t>
            </a:r>
            <a:r>
              <a:rPr lang="en-US" sz="1200" dirty="0"/>
              <a:t>(obj): add object to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isConflict</a:t>
            </a:r>
            <a:r>
              <a:rPr lang="en-US" sz="1200" dirty="0"/>
              <a:t>(</a:t>
            </a:r>
            <a:r>
              <a:rPr lang="en-US" sz="1200" dirty="0" err="1"/>
              <a:t>id,xPos,yPos,width,height</a:t>
            </a:r>
            <a:r>
              <a:rPr lang="en-US" sz="1200" dirty="0"/>
              <a:t>): determine if other object conflicts with these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isInAir</a:t>
            </a:r>
            <a:r>
              <a:rPr lang="en-US" sz="1200" dirty="0"/>
              <a:t>(obj): determine if object is suspended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9FCDED-38DD-A549-9CF7-7A320B7611CB}"/>
              </a:ext>
            </a:extLst>
          </p:cNvPr>
          <p:cNvSpPr txBox="1"/>
          <p:nvPr/>
        </p:nvSpPr>
        <p:spPr>
          <a:xfrm>
            <a:off x="6724113" y="215508"/>
            <a:ext cx="222333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Class: </a:t>
            </a:r>
            <a:r>
              <a:rPr lang="en-US" dirty="0" err="1"/>
              <a:t>GameBoard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6F6C17-8BB3-E040-9AD9-D1600655DAC1}"/>
              </a:ext>
            </a:extLst>
          </p:cNvPr>
          <p:cNvSpPr/>
          <p:nvPr/>
        </p:nvSpPr>
        <p:spPr>
          <a:xfrm>
            <a:off x="6783937" y="4854395"/>
            <a:ext cx="3633387" cy="9638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level: array of objects to be added on a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mainChars</a:t>
            </a:r>
            <a:r>
              <a:rPr lang="en-US" sz="1200" dirty="0"/>
              <a:t>: array of main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enemyChars</a:t>
            </a:r>
            <a:r>
              <a:rPr lang="en-US" sz="1200" dirty="0"/>
              <a:t>: array of enemy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staticChars</a:t>
            </a:r>
            <a:r>
              <a:rPr lang="en-US" sz="1200" dirty="0"/>
              <a:t>: array of static characters (blocks/flag)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E699EB-1F22-DA4D-8989-D7577FBDF6DC}"/>
              </a:ext>
            </a:extLst>
          </p:cNvPr>
          <p:cNvSpPr txBox="1"/>
          <p:nvPr/>
        </p:nvSpPr>
        <p:spPr>
          <a:xfrm>
            <a:off x="6724113" y="4538200"/>
            <a:ext cx="411195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Const (variables define objects/levels)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DAA445-07C8-0B4A-B9AF-6FDFED60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580" y="5254732"/>
            <a:ext cx="3205801" cy="162228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5895BC-F276-5B48-A8DD-C32DCFAA219E}"/>
              </a:ext>
            </a:extLst>
          </p:cNvPr>
          <p:cNvCxnSpPr>
            <a:cxnSpLocks/>
          </p:cNvCxnSpPr>
          <p:nvPr/>
        </p:nvCxnSpPr>
        <p:spPr>
          <a:xfrm flipV="1">
            <a:off x="5979687" y="4967737"/>
            <a:ext cx="887576" cy="286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68670812-3342-A747-9268-954CD80A6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517" y="4826612"/>
            <a:ext cx="2783308" cy="2031388"/>
          </a:xfrm>
          <a:prstGeom prst="rect">
            <a:avLst/>
          </a:prstGeom>
        </p:spPr>
      </p:pic>
      <p:sp>
        <p:nvSpPr>
          <p:cNvPr id="22" name="Right Brace 21">
            <a:extLst>
              <a:ext uri="{FF2B5EF4-FFF2-40B4-BE49-F238E27FC236}">
                <a16:creationId xmlns:a16="http://schemas.microsoft.com/office/drawing/2014/main" id="{A961E767-BA9F-CA43-9AD4-0CA249B6DBD8}"/>
              </a:ext>
            </a:extLst>
          </p:cNvPr>
          <p:cNvSpPr/>
          <p:nvPr/>
        </p:nvSpPr>
        <p:spPr>
          <a:xfrm>
            <a:off x="10032763" y="5127477"/>
            <a:ext cx="717846" cy="59820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7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355</Words>
  <Application>Microsoft Macintosh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O'Brien Mark</dc:creator>
  <cp:lastModifiedBy>O'Brien Mark</cp:lastModifiedBy>
  <cp:revision>5</cp:revision>
  <dcterms:created xsi:type="dcterms:W3CDTF">2020-10-14T14:27:53Z</dcterms:created>
  <dcterms:modified xsi:type="dcterms:W3CDTF">2020-10-14T15:10:01Z</dcterms:modified>
</cp:coreProperties>
</file>