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D0D2-7C4A-7147-8043-1534B29EF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169BE-C393-8A4E-9903-0E7AF20BC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6563-C3BF-8447-B581-E3FF7876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A27F-D852-6B45-9838-C6140B1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98F5-9861-EC46-9463-9F597611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D8B-4192-A84B-8F91-7A249CEB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3338-F4CA-8845-8DC6-DD80FF1C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87E3-E5CD-3340-A6C3-E8968901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2959-DE22-3148-AB30-37C877A2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8D6C-52A4-0942-88F1-AE0D788F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0A53F-5656-FC4A-B4FC-077D074A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F00C-074A-1B44-A7F9-DC0CE5CD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F61F-8C60-6A49-A182-11A3E57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14BA-7918-B241-9AD3-25F5B962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6383-848B-5647-B0CE-CDE11522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619-D450-7C4F-AC73-D064AE8E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51D3-69D7-9243-9EA4-60E88A3F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FE62-CB3A-BF44-B67F-5FEA720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5A55-6DF9-584B-9299-A964494C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A725-2DF0-9144-ABEE-40679329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66B-791D-2844-8B3C-362B33BE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AA52-B54D-8D42-B6E0-F677D15F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001-333B-224E-B1FB-004939A2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6B9F-AB36-864D-8473-D82D03FD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AA41-36E8-7A42-92C2-4F69970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81F4-D6E6-BC48-9907-18DBAD36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9716-5592-E240-A41E-39A4A5E94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4C1A-5F6C-0148-8088-9E39A517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FCAB2-7B87-6943-91EC-32B744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CD437-2A65-DC48-BDB4-09B6FA6A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3681-D788-C84C-9129-D9E5FE4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924-1815-9B42-A0C0-0E2FDBE2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2652-9075-2940-997F-7808C59B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7A1F-00F3-044C-A022-10847F7B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5C63-0523-5749-96C4-AD9D6F3E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A80E-9884-784D-822E-E3A492FB6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477B3-F81D-1446-92EA-72DCD77E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699F-8973-8E4F-94BA-11F390EC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2E47-A153-E14A-AAC7-C5A848F8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8AEC-49A8-DA48-83D3-6875ECDD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D44E6-C75E-0744-8EE0-040AEF57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9FC6D-DB30-AD44-9013-1BC745A3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2CEC8-C3DE-FA47-A157-77C98995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99A1-83C9-E440-A01A-730409CA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B0BF7-E32E-2F4F-82CB-51223516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EFD2-AEF6-5142-87DA-2A5D418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8768-9636-8F44-AB61-143A6A05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D6D3-6703-394D-B4CE-21551074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C998-7B40-5E4A-AD8F-6B1522EA1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7BB1-9F7B-1D41-B7C9-27033ABA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03F3-2EFB-954E-8389-F574DFA4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2083-E4E8-D34D-889E-47277BA4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4E69-15D3-1241-BF34-A61A50A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0D9F-253D-4148-ABD2-AB7DA2DE0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DC867-372A-E34E-90D2-524EE487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0F03-484B-A34B-B97A-0C215B4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31ECB-B64F-4442-8DF6-3D44F75D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B46B-1A11-844B-AD14-AA987C8B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84749-9107-2746-8332-1EF59F47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FC7A-F09B-3F43-9158-9A0FC92E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9651-1A47-6842-8E77-469E01637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AF0D-EC29-E244-8094-697396BC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CE60-F91E-1244-8C0C-61DA8552F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AD31E-EF6B-DA4B-A6A9-FC49DF3A60BF}"/>
              </a:ext>
            </a:extLst>
          </p:cNvPr>
          <p:cNvSpPr/>
          <p:nvPr/>
        </p:nvSpPr>
        <p:spPr>
          <a:xfrm>
            <a:off x="89681" y="316194"/>
            <a:ext cx="5118931" cy="464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</a:t>
            </a:r>
            <a:r>
              <a:rPr lang="en-US" sz="1200" dirty="0" err="1"/>
              <a:t>width,height,refreshSpeed,inputColorMode</a:t>
            </a:r>
            <a:r>
              <a:rPr lang="en-US" sz="1200" dirty="0"/>
              <a:t>=false): sets game properties and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start():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Creates canvas and inserts into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Add event listeners for keyboard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Inserts main character into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Initiates </a:t>
            </a:r>
            <a:r>
              <a:rPr lang="en-US" sz="1000" dirty="0" err="1"/>
              <a:t>setInterval</a:t>
            </a:r>
            <a:r>
              <a:rPr lang="en-US" sz="1000" dirty="0"/>
              <a:t> with </a:t>
            </a:r>
            <a:r>
              <a:rPr lang="en-US" sz="1000" dirty="0" err="1"/>
              <a:t>updateScreen</a:t>
            </a:r>
            <a:r>
              <a:rPr lang="en-US" sz="1000" dirty="0"/>
              <a:t> function to refresh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clear(): clear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updateScreen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timer expired or </a:t>
            </a:r>
            <a:r>
              <a:rPr lang="en-US" sz="1000" dirty="0" err="1"/>
              <a:t>currentFrame</a:t>
            </a:r>
            <a:r>
              <a:rPr lang="en-US" sz="1000" dirty="0"/>
              <a:t> is </a:t>
            </a:r>
            <a:r>
              <a:rPr lang="en-US" sz="1000" dirty="0" err="1"/>
              <a:t>greather</a:t>
            </a:r>
            <a:r>
              <a:rPr lang="en-US" sz="1000" dirty="0"/>
              <a:t> then frames in level, then end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While frame of object in level array &lt; current frame of game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Dynamically define class of object based on what is in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Insert object into 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For all the moving objects that haven’t been deleted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Determine there next potential move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Main character determined based on whether currently jumping, in the air, and user input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Enemy is determined based on whether in air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Determine if there is conflict with the potential move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Step through the move pixel by pixel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If conflict, determine correct action based on whether it is between main char &amp; enemy, main char &amp; static object, enemy &amp; static object, or character went off the screen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If main character hasn’t died based on conflict, do the move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If main character is over ½ way across screen, move screen instead of main character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Else move object by determined positions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A1705-F5CF-7E42-8635-77EF451F5565}"/>
              </a:ext>
            </a:extLst>
          </p:cNvPr>
          <p:cNvSpPr txBox="1"/>
          <p:nvPr/>
        </p:nvSpPr>
        <p:spPr>
          <a:xfrm>
            <a:off x="89680" y="0"/>
            <a:ext cx="168352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C822D-E1F7-EE48-BE05-EFE4EFF078A8}"/>
              </a:ext>
            </a:extLst>
          </p:cNvPr>
          <p:cNvSpPr/>
          <p:nvPr/>
        </p:nvSpPr>
        <p:spPr>
          <a:xfrm>
            <a:off x="6395053" y="2242725"/>
            <a:ext cx="3633387" cy="73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constructor(Properties including width/height/color/..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paintObject</a:t>
            </a:r>
            <a:r>
              <a:rPr lang="en-US" sz="1200" dirty="0"/>
              <a:t>(): displays object in canvas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4C909-C4BA-5E4A-BDB0-ACD65984C18D}"/>
              </a:ext>
            </a:extLst>
          </p:cNvPr>
          <p:cNvSpPr txBox="1"/>
          <p:nvPr/>
        </p:nvSpPr>
        <p:spPr>
          <a:xfrm>
            <a:off x="6335230" y="1926530"/>
            <a:ext cx="22233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AA9AB-A982-A346-805E-A265E56190D3}"/>
              </a:ext>
            </a:extLst>
          </p:cNvPr>
          <p:cNvSpPr/>
          <p:nvPr/>
        </p:nvSpPr>
        <p:spPr>
          <a:xfrm>
            <a:off x="6395054" y="3351815"/>
            <a:ext cx="3633387" cy="96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constructor(Properties of </a:t>
            </a:r>
            <a:r>
              <a:rPr lang="en-US" sz="1200" dirty="0" err="1"/>
              <a:t>GameObject</a:t>
            </a:r>
            <a:r>
              <a:rPr lang="en-US" sz="1200" dirty="0"/>
              <a:t> + motion properties)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4C975-C396-814C-91E2-D3DB3CCB7737}"/>
              </a:ext>
            </a:extLst>
          </p:cNvPr>
          <p:cNvSpPr txBox="1"/>
          <p:nvPr/>
        </p:nvSpPr>
        <p:spPr>
          <a:xfrm>
            <a:off x="6335230" y="3035620"/>
            <a:ext cx="41119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</a:t>
            </a:r>
            <a:r>
              <a:rPr lang="en-US" dirty="0" err="1"/>
              <a:t>MovingObject</a:t>
            </a:r>
            <a:r>
              <a:rPr lang="en-US" dirty="0"/>
              <a:t> extends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2F199-5625-6347-BC5C-736819FCC6F2}"/>
              </a:ext>
            </a:extLst>
          </p:cNvPr>
          <p:cNvSpPr/>
          <p:nvPr/>
        </p:nvSpPr>
        <p:spPr>
          <a:xfrm>
            <a:off x="6395053" y="369334"/>
            <a:ext cx="3633387" cy="151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</a:t>
            </a:r>
            <a:r>
              <a:rPr lang="en-US" sz="1200" dirty="0" err="1"/>
              <a:t>width,height</a:t>
            </a:r>
            <a:r>
              <a:rPr lang="en-US" sz="1200" dirty="0"/>
              <a:t>): initiates 2 dimensions array to track objects in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clearObject</a:t>
            </a:r>
            <a:r>
              <a:rPr lang="en-US" sz="1200" dirty="0"/>
              <a:t>(obj): remove object from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placeObject</a:t>
            </a:r>
            <a:r>
              <a:rPr lang="en-US" sz="1200" dirty="0"/>
              <a:t>(obj): add object to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isConflict</a:t>
            </a:r>
            <a:r>
              <a:rPr lang="en-US" sz="1200" dirty="0"/>
              <a:t>(</a:t>
            </a:r>
            <a:r>
              <a:rPr lang="en-US" sz="1200" dirty="0" err="1"/>
              <a:t>id,xPos,yPos,width,height</a:t>
            </a:r>
            <a:r>
              <a:rPr lang="en-US" sz="1200" dirty="0"/>
              <a:t>): determine if other object conflicts with these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isInAir</a:t>
            </a:r>
            <a:r>
              <a:rPr lang="en-US" sz="1200" dirty="0"/>
              <a:t>(obj): determine if object is suspended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FCDED-38DD-A549-9CF7-7A320B7611CB}"/>
              </a:ext>
            </a:extLst>
          </p:cNvPr>
          <p:cNvSpPr txBox="1"/>
          <p:nvPr/>
        </p:nvSpPr>
        <p:spPr>
          <a:xfrm>
            <a:off x="6335230" y="53138"/>
            <a:ext cx="22233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</a:t>
            </a:r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6F6C17-8BB3-E040-9AD9-D1600655DAC1}"/>
              </a:ext>
            </a:extLst>
          </p:cNvPr>
          <p:cNvSpPr/>
          <p:nvPr/>
        </p:nvSpPr>
        <p:spPr>
          <a:xfrm>
            <a:off x="6395054" y="4692025"/>
            <a:ext cx="3633387" cy="963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level: array of objects to be added on 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mainChars</a:t>
            </a:r>
            <a:r>
              <a:rPr lang="en-US" sz="1200" dirty="0"/>
              <a:t>: array of main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enemyChars</a:t>
            </a:r>
            <a:r>
              <a:rPr lang="en-US" sz="1200" dirty="0"/>
              <a:t>: array of enemy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staticChars</a:t>
            </a:r>
            <a:r>
              <a:rPr lang="en-US" sz="1200" dirty="0"/>
              <a:t>: array of static characters (blocks/flag)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699EB-1F22-DA4D-8989-D7577FBDF6DC}"/>
              </a:ext>
            </a:extLst>
          </p:cNvPr>
          <p:cNvSpPr txBox="1"/>
          <p:nvPr/>
        </p:nvSpPr>
        <p:spPr>
          <a:xfrm>
            <a:off x="6335230" y="4375830"/>
            <a:ext cx="41119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Const (variables define objects/levels)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DAA445-07C8-0B4A-B9AF-6FDFED60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97" y="5092362"/>
            <a:ext cx="3205801" cy="162228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895BC-F276-5B48-A8DD-C32DCFAA219E}"/>
              </a:ext>
            </a:extLst>
          </p:cNvPr>
          <p:cNvCxnSpPr>
            <a:cxnSpLocks/>
          </p:cNvCxnSpPr>
          <p:nvPr/>
        </p:nvCxnSpPr>
        <p:spPr>
          <a:xfrm flipV="1">
            <a:off x="5590804" y="4805367"/>
            <a:ext cx="887576" cy="28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8670812-3342-A747-9268-954CD80A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634" y="4664242"/>
            <a:ext cx="2783308" cy="2031388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A961E767-BA9F-CA43-9AD4-0CA249B6DBD8}"/>
              </a:ext>
            </a:extLst>
          </p:cNvPr>
          <p:cNvSpPr/>
          <p:nvPr/>
        </p:nvSpPr>
        <p:spPr>
          <a:xfrm>
            <a:off x="9643880" y="4965107"/>
            <a:ext cx="717846" cy="5982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355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 Mark</dc:creator>
  <cp:lastModifiedBy>O'Brien Mark</cp:lastModifiedBy>
  <cp:revision>6</cp:revision>
  <dcterms:created xsi:type="dcterms:W3CDTF">2020-10-14T14:27:53Z</dcterms:created>
  <dcterms:modified xsi:type="dcterms:W3CDTF">2020-10-14T15:46:50Z</dcterms:modified>
</cp:coreProperties>
</file>