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0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8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41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1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4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9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1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8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61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FE7B-555B-4740-BBDB-8A77EBAC138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6434-01F5-4357-A885-B63A223EC7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187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B8A8-AF5C-64E3-CD05-73844D0B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What we will learn (counter example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2AFF-8059-2ECE-B81E-1073F11F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1.states </a:t>
            </a:r>
          </a:p>
          <a:p>
            <a:r>
              <a:rPr lang="en-GB" dirty="0"/>
              <a:t>2.set states </a:t>
            </a:r>
          </a:p>
          <a:p>
            <a:r>
              <a:rPr lang="en-GB" dirty="0"/>
              <a:t>3.build reusable components </a:t>
            </a:r>
          </a:p>
          <a:p>
            <a:r>
              <a:rPr lang="en-GB" dirty="0"/>
              <a:t>4.use props for make component dynamic </a:t>
            </a:r>
          </a:p>
          <a:p>
            <a:r>
              <a:rPr lang="en-GB" dirty="0"/>
              <a:t>5.perform type-checking for type validation </a:t>
            </a:r>
          </a:p>
        </p:txBody>
      </p:sp>
    </p:spTree>
    <p:extLst>
      <p:ext uri="{BB962C8B-B14F-4D97-AF65-F5344CB8AC3E}">
        <p14:creationId xmlns:p14="http://schemas.microsoft.com/office/powerpoint/2010/main" val="20202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7B0DC-7487-B779-DDFD-61CD8ECD7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DD2FCF-F9CA-4AED-2243-00D6287304AC}"/>
              </a:ext>
            </a:extLst>
          </p:cNvPr>
          <p:cNvSpPr txBox="1"/>
          <p:nvPr/>
        </p:nvSpPr>
        <p:spPr>
          <a:xfrm>
            <a:off x="2321999" y="130628"/>
            <a:ext cx="72432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F0"/>
                </a:solidFill>
              </a:rPr>
              <a:t>1.Setupt the project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1FAFB-7816-01FD-7802-C6FCADEA95C5}"/>
              </a:ext>
            </a:extLst>
          </p:cNvPr>
          <p:cNvSpPr/>
          <p:nvPr/>
        </p:nvSpPr>
        <p:spPr>
          <a:xfrm>
            <a:off x="65314" y="1527873"/>
            <a:ext cx="11980506" cy="19011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B9C51-9CDD-F238-A1F3-5F2FBD7EDEF1}"/>
              </a:ext>
            </a:extLst>
          </p:cNvPr>
          <p:cNvSpPr txBox="1"/>
          <p:nvPr/>
        </p:nvSpPr>
        <p:spPr>
          <a:xfrm>
            <a:off x="326571" y="1800808"/>
            <a:ext cx="11234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1.Install react using </a:t>
            </a:r>
            <a:r>
              <a:rPr lang="en-GB" dirty="0" err="1"/>
              <a:t>vite</a:t>
            </a:r>
            <a:r>
              <a:rPr lang="en-GB" dirty="0"/>
              <a:t> build tool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2.Clear the </a:t>
            </a:r>
            <a:r>
              <a:rPr lang="en-GB" dirty="0" err="1"/>
              <a:t>src</a:t>
            </a:r>
            <a:r>
              <a:rPr lang="en-GB" dirty="0"/>
              <a:t> folder </a:t>
            </a:r>
          </a:p>
          <a:p>
            <a:endParaRPr lang="en-GB" dirty="0"/>
          </a:p>
          <a:p>
            <a:r>
              <a:rPr lang="en-GB" dirty="0"/>
              <a:t>3.Run localhost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7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CC5CA-5833-D342-C284-45C2025B1414}"/>
              </a:ext>
            </a:extLst>
          </p:cNvPr>
          <p:cNvSpPr txBox="1"/>
          <p:nvPr/>
        </p:nvSpPr>
        <p:spPr>
          <a:xfrm>
            <a:off x="2321999" y="130628"/>
            <a:ext cx="771185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F0"/>
                </a:solidFill>
              </a:rPr>
              <a:t>2.Start build structure</a:t>
            </a:r>
          </a:p>
          <a:p>
            <a:endParaRPr lang="en-GB" sz="66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0A6B3-EF29-C342-2172-C7174E30E5D5}"/>
              </a:ext>
            </a:extLst>
          </p:cNvPr>
          <p:cNvSpPr txBox="1"/>
          <p:nvPr/>
        </p:nvSpPr>
        <p:spPr>
          <a:xfrm>
            <a:off x="326571" y="1800808"/>
            <a:ext cx="1123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1.Start build </a:t>
            </a:r>
            <a:r>
              <a:rPr lang="en-GB" dirty="0" err="1"/>
              <a:t>jsx</a:t>
            </a:r>
            <a:r>
              <a:rPr lang="en-GB" dirty="0"/>
              <a:t> elements and </a:t>
            </a:r>
            <a:r>
              <a:rPr lang="en-GB" dirty="0" err="1"/>
              <a:t>css</a:t>
            </a:r>
            <a:r>
              <a:rPr lang="en-GB" dirty="0"/>
              <a:t> style </a:t>
            </a:r>
          </a:p>
        </p:txBody>
      </p:sp>
    </p:spTree>
    <p:extLst>
      <p:ext uri="{BB962C8B-B14F-4D97-AF65-F5344CB8AC3E}">
        <p14:creationId xmlns:p14="http://schemas.microsoft.com/office/powerpoint/2010/main" val="2592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EDEE-2F5C-73A8-16D8-C4878599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3.Build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2A27-CFF7-E895-C988-62634F3F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1.we need to store counter in state (dynamic data )</a:t>
            </a:r>
          </a:p>
          <a:p>
            <a:endParaRPr lang="en-GB" dirty="0"/>
          </a:p>
          <a:p>
            <a:r>
              <a:rPr lang="en-GB" dirty="0"/>
              <a:t>2.make </a:t>
            </a:r>
            <a:r>
              <a:rPr lang="en-GB" dirty="0" err="1"/>
              <a:t>btn</a:t>
            </a:r>
            <a:r>
              <a:rPr lang="en-GB" dirty="0"/>
              <a:t> interactive by add event handlers </a:t>
            </a:r>
          </a:p>
          <a:p>
            <a:endParaRPr lang="en-GB" dirty="0"/>
          </a:p>
          <a:p>
            <a:r>
              <a:rPr lang="en-GB" dirty="0"/>
              <a:t>3.once user click increment </a:t>
            </a:r>
            <a:r>
              <a:rPr lang="en-GB" dirty="0" err="1"/>
              <a:t>btn</a:t>
            </a:r>
            <a:r>
              <a:rPr lang="en-GB" dirty="0"/>
              <a:t> =&gt; increase counter </a:t>
            </a:r>
          </a:p>
          <a:p>
            <a:endParaRPr lang="en-GB" dirty="0"/>
          </a:p>
          <a:p>
            <a:r>
              <a:rPr lang="en-GB" dirty="0"/>
              <a:t>4.once user click decrement  </a:t>
            </a:r>
            <a:r>
              <a:rPr lang="en-GB" dirty="0" err="1"/>
              <a:t>btn</a:t>
            </a:r>
            <a:r>
              <a:rPr lang="en-GB" dirty="0"/>
              <a:t> =&gt; </a:t>
            </a:r>
            <a:r>
              <a:rPr lang="en-GB" dirty="0" err="1"/>
              <a:t>decrese</a:t>
            </a:r>
            <a:r>
              <a:rPr lang="en-GB" dirty="0"/>
              <a:t> counter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9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</TotalTime>
  <Words>119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we will learn (counter example )</vt:lpstr>
      <vt:lpstr>PowerPoint Presentation</vt:lpstr>
      <vt:lpstr>PowerPoint Presentation</vt:lpstr>
      <vt:lpstr>3.Build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mostafa</dc:creator>
  <cp:lastModifiedBy>mohamed mostafa</cp:lastModifiedBy>
  <cp:revision>2</cp:revision>
  <dcterms:created xsi:type="dcterms:W3CDTF">2024-12-31T04:27:53Z</dcterms:created>
  <dcterms:modified xsi:type="dcterms:W3CDTF">2025-01-04T12:24:25Z</dcterms:modified>
</cp:coreProperties>
</file>