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6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AE5C8E-02B8-C283-0601-0989D2703C0D}" v="162" dt="2022-08-20T21:23:01.497"/>
    <p1510:client id="{6E4154EC-3F1C-4181-883F-0B62F30E0EC1}" v="91" dt="2022-08-20T20:13:20.635"/>
    <p1510:client id="{CA1C5341-D820-4A00-8AD2-5769A78A38EA}" v="2" dt="2022-08-21T00:39:03.8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>
        <p:scale>
          <a:sx n="75" d="100"/>
          <a:sy n="75" d="100"/>
        </p:scale>
        <p:origin x="835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 ,Mohamed Alaa" userId="2711eab99414d5ae" providerId="LiveId" clId="{CA1C5341-D820-4A00-8AD2-5769A78A38EA}"/>
    <pc:docChg chg="custSel modSld">
      <pc:chgData name="pro ,Mohamed Alaa" userId="2711eab99414d5ae" providerId="LiveId" clId="{CA1C5341-D820-4A00-8AD2-5769A78A38EA}" dt="2022-08-21T00:44:26.379" v="20" actId="1076"/>
      <pc:docMkLst>
        <pc:docMk/>
      </pc:docMkLst>
      <pc:sldChg chg="modSp mod">
        <pc:chgData name="pro ,Mohamed Alaa" userId="2711eab99414d5ae" providerId="LiveId" clId="{CA1C5341-D820-4A00-8AD2-5769A78A38EA}" dt="2022-08-21T00:44:26.379" v="20" actId="1076"/>
        <pc:sldMkLst>
          <pc:docMk/>
          <pc:sldMk cId="1779888126" sldId="260"/>
        </pc:sldMkLst>
        <pc:picChg chg="mod modCrop">
          <ac:chgData name="pro ,Mohamed Alaa" userId="2711eab99414d5ae" providerId="LiveId" clId="{CA1C5341-D820-4A00-8AD2-5769A78A38EA}" dt="2022-08-21T00:44:26.379" v="20" actId="1076"/>
          <ac:picMkLst>
            <pc:docMk/>
            <pc:sldMk cId="1779888126" sldId="260"/>
            <ac:picMk id="4" creationId="{F0C8B542-5CAC-FF21-2C51-BFEAA0FAEF6C}"/>
          </ac:picMkLst>
        </pc:picChg>
      </pc:sldChg>
      <pc:sldChg chg="addSp delSp modSp mod setBg">
        <pc:chgData name="pro ,Mohamed Alaa" userId="2711eab99414d5ae" providerId="LiveId" clId="{CA1C5341-D820-4A00-8AD2-5769A78A38EA}" dt="2022-08-21T00:44:00.774" v="19" actId="1076"/>
        <pc:sldMkLst>
          <pc:docMk/>
          <pc:sldMk cId="3592564295" sldId="261"/>
        </pc:sldMkLst>
        <pc:spChg chg="del">
          <ac:chgData name="pro ,Mohamed Alaa" userId="2711eab99414d5ae" providerId="LiveId" clId="{CA1C5341-D820-4A00-8AD2-5769A78A38EA}" dt="2022-08-21T00:43:44.780" v="16" actId="26606"/>
          <ac:spMkLst>
            <pc:docMk/>
            <pc:sldMk cId="3592564295" sldId="261"/>
            <ac:spMk id="16" creationId="{32BC26D8-82FB-445E-AA49-62A77D7C1EE0}"/>
          </ac:spMkLst>
        </pc:spChg>
        <pc:spChg chg="del">
          <ac:chgData name="pro ,Mohamed Alaa" userId="2711eab99414d5ae" providerId="LiveId" clId="{CA1C5341-D820-4A00-8AD2-5769A78A38EA}" dt="2022-08-21T00:43:44.780" v="16" actId="26606"/>
          <ac:spMkLst>
            <pc:docMk/>
            <pc:sldMk cId="3592564295" sldId="261"/>
            <ac:spMk id="17" creationId="{CB44330D-EA18-4254-AA95-EB49948539B8}"/>
          </ac:spMkLst>
        </pc:spChg>
        <pc:spChg chg="add">
          <ac:chgData name="pro ,Mohamed Alaa" userId="2711eab99414d5ae" providerId="LiveId" clId="{CA1C5341-D820-4A00-8AD2-5769A78A38EA}" dt="2022-08-21T00:43:44.780" v="16" actId="26606"/>
          <ac:spMkLst>
            <pc:docMk/>
            <pc:sldMk cId="3592564295" sldId="261"/>
            <ac:spMk id="22" creationId="{A2509F26-B5DC-4BA7-B476-4CB044237A2E}"/>
          </ac:spMkLst>
        </pc:spChg>
        <pc:spChg chg="add">
          <ac:chgData name="pro ,Mohamed Alaa" userId="2711eab99414d5ae" providerId="LiveId" clId="{CA1C5341-D820-4A00-8AD2-5769A78A38EA}" dt="2022-08-21T00:43:44.780" v="16" actId="26606"/>
          <ac:spMkLst>
            <pc:docMk/>
            <pc:sldMk cId="3592564295" sldId="261"/>
            <ac:spMk id="24" creationId="{DB103EB1-B135-4526-B883-33228FC27FF1}"/>
          </ac:spMkLst>
        </pc:spChg>
        <pc:picChg chg="mod modCrop">
          <ac:chgData name="pro ,Mohamed Alaa" userId="2711eab99414d5ae" providerId="LiveId" clId="{CA1C5341-D820-4A00-8AD2-5769A78A38EA}" dt="2022-08-21T00:44:00.774" v="19" actId="1076"/>
          <ac:picMkLst>
            <pc:docMk/>
            <pc:sldMk cId="3592564295" sldId="261"/>
            <ac:picMk id="4" creationId="{013D82D2-2EEE-94B2-1656-968D6DE812F3}"/>
          </ac:picMkLst>
        </pc:picChg>
      </pc:sldChg>
      <pc:sldChg chg="addSp modSp mod setBg setClrOvrMap">
        <pc:chgData name="pro ,Mohamed Alaa" userId="2711eab99414d5ae" providerId="LiveId" clId="{CA1C5341-D820-4A00-8AD2-5769A78A38EA}" dt="2022-08-21T00:41:20.226" v="15" actId="26606"/>
        <pc:sldMkLst>
          <pc:docMk/>
          <pc:sldMk cId="1378077611" sldId="263"/>
        </pc:sldMkLst>
        <pc:spChg chg="mod">
          <ac:chgData name="pro ,Mohamed Alaa" userId="2711eab99414d5ae" providerId="LiveId" clId="{CA1C5341-D820-4A00-8AD2-5769A78A38EA}" dt="2022-08-21T00:41:20.226" v="15" actId="26606"/>
          <ac:spMkLst>
            <pc:docMk/>
            <pc:sldMk cId="1378077611" sldId="263"/>
            <ac:spMk id="2" creationId="{A7C737BD-95FA-B4E7-3357-409C885D2970}"/>
          </ac:spMkLst>
        </pc:spChg>
        <pc:spChg chg="add">
          <ac:chgData name="pro ,Mohamed Alaa" userId="2711eab99414d5ae" providerId="LiveId" clId="{CA1C5341-D820-4A00-8AD2-5769A78A38EA}" dt="2022-08-21T00:41:20.226" v="15" actId="26606"/>
          <ac:spMkLst>
            <pc:docMk/>
            <pc:sldMk cId="1378077611" sldId="263"/>
            <ac:spMk id="9" creationId="{1A9F7B4E-B03D-4F64-BE33-00D074458D45}"/>
          </ac:spMkLst>
        </pc:spChg>
        <pc:spChg chg="add">
          <ac:chgData name="pro ,Mohamed Alaa" userId="2711eab99414d5ae" providerId="LiveId" clId="{CA1C5341-D820-4A00-8AD2-5769A78A38EA}" dt="2022-08-21T00:41:20.226" v="15" actId="26606"/>
          <ac:spMkLst>
            <pc:docMk/>
            <pc:sldMk cId="1378077611" sldId="263"/>
            <ac:spMk id="11" creationId="{7E2BE7F7-CA89-4002-ACCE-A478AEA24F5E}"/>
          </ac:spMkLst>
        </pc:spChg>
        <pc:graphicFrameChg chg="mod modGraphic">
          <ac:chgData name="pro ,Mohamed Alaa" userId="2711eab99414d5ae" providerId="LiveId" clId="{CA1C5341-D820-4A00-8AD2-5769A78A38EA}" dt="2022-08-21T00:41:20.226" v="15" actId="26606"/>
          <ac:graphicFrameMkLst>
            <pc:docMk/>
            <pc:sldMk cId="1378077611" sldId="263"/>
            <ac:graphicFrameMk id="4" creationId="{82A6070E-0AF4-FD12-1F26-2681309A09C8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CF0FED-DB28-41ED-A16D-319C8BA0206D}" type="doc">
      <dgm:prSet loTypeId="urn:microsoft.com/office/officeart/2005/8/layout/defaul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E0E6735-DA1E-4EA0-A8C4-40FFAF75232B}">
      <dgm:prSet phldrT="[Text]" phldr="0"/>
      <dgm:spPr/>
      <dgm:t>
        <a:bodyPr/>
        <a:lstStyle/>
        <a:p>
          <a:pPr rtl="0"/>
          <a:r>
            <a:rPr lang="en-US" dirty="0" err="1"/>
            <a:t>محمد</a:t>
          </a:r>
          <a:r>
            <a:rPr lang="en-US" dirty="0"/>
            <a:t> </a:t>
          </a:r>
          <a:r>
            <a:rPr lang="en-US" dirty="0" err="1"/>
            <a:t>جمال</a:t>
          </a:r>
          <a:r>
            <a:rPr lang="en-US" dirty="0"/>
            <a:t> </a:t>
          </a:r>
          <a:r>
            <a:rPr lang="en-US" dirty="0" err="1"/>
            <a:t>عبدالمجيد</a:t>
          </a:r>
          <a:r>
            <a:rPr lang="en-US" dirty="0"/>
            <a:t> </a:t>
          </a:r>
          <a:r>
            <a:rPr lang="en-US" dirty="0" err="1"/>
            <a:t>عبدالحميد</a:t>
          </a:r>
          <a:endParaRPr lang="en-US" dirty="0"/>
        </a:p>
      </dgm:t>
    </dgm:pt>
    <dgm:pt modelId="{CBCBB03A-A58D-40F7-9450-1FE0299E964D}" type="parTrans" cxnId="{4A49BC4F-EECA-4A9D-AC38-851B4AADBAB4}">
      <dgm:prSet/>
      <dgm:spPr/>
      <dgm:t>
        <a:bodyPr/>
        <a:lstStyle/>
        <a:p>
          <a:endParaRPr lang="en-US"/>
        </a:p>
      </dgm:t>
    </dgm:pt>
    <dgm:pt modelId="{87780AC4-6D26-4504-B8D6-A10FDDB8472B}" type="sibTrans" cxnId="{4A49BC4F-EECA-4A9D-AC38-851B4AADBAB4}">
      <dgm:prSet/>
      <dgm:spPr/>
      <dgm:t>
        <a:bodyPr/>
        <a:lstStyle/>
        <a:p>
          <a:endParaRPr lang="en-US"/>
        </a:p>
      </dgm:t>
    </dgm:pt>
    <dgm:pt modelId="{1C10AA74-BB30-477F-9D8F-BC764E6FF7D3}">
      <dgm:prSet phldrT="[Text]" phldr="0"/>
      <dgm:spPr/>
      <dgm:t>
        <a:bodyPr/>
        <a:lstStyle/>
        <a:p>
          <a:pPr rtl="0"/>
          <a:r>
            <a:rPr lang="en-US" dirty="0" err="1"/>
            <a:t>محمد</a:t>
          </a:r>
          <a:r>
            <a:rPr lang="en-US" dirty="0"/>
            <a:t> </a:t>
          </a:r>
          <a:r>
            <a:rPr lang="en-US" dirty="0" err="1"/>
            <a:t>على</a:t>
          </a:r>
          <a:r>
            <a:rPr lang="en-US" dirty="0"/>
            <a:t> </a:t>
          </a:r>
          <a:r>
            <a:rPr lang="en-US" dirty="0" err="1"/>
            <a:t>محمد</a:t>
          </a:r>
          <a:r>
            <a:rPr lang="en-US" dirty="0"/>
            <a:t> </a:t>
          </a:r>
          <a:r>
            <a:rPr lang="en-US" dirty="0" err="1"/>
            <a:t>البدرى</a:t>
          </a:r>
        </a:p>
      </dgm:t>
    </dgm:pt>
    <dgm:pt modelId="{1B995606-0872-4EE9-A8A1-A3E080780502}" type="parTrans" cxnId="{0533A3BC-C6D9-4980-8978-990D8AF17018}">
      <dgm:prSet/>
      <dgm:spPr/>
      <dgm:t>
        <a:bodyPr/>
        <a:lstStyle/>
        <a:p>
          <a:endParaRPr lang="en-US"/>
        </a:p>
      </dgm:t>
    </dgm:pt>
    <dgm:pt modelId="{9BBE1C3C-C8EB-43E4-9F39-7E94EE9B04A1}" type="sibTrans" cxnId="{0533A3BC-C6D9-4980-8978-990D8AF17018}">
      <dgm:prSet/>
      <dgm:spPr/>
      <dgm:t>
        <a:bodyPr/>
        <a:lstStyle/>
        <a:p>
          <a:endParaRPr lang="en-US"/>
        </a:p>
      </dgm:t>
    </dgm:pt>
    <dgm:pt modelId="{B89F9C71-352B-42CA-B85E-ECCC7BE90682}">
      <dgm:prSet phldrT="[Text]" phldr="0"/>
      <dgm:spPr/>
      <dgm:t>
        <a:bodyPr/>
        <a:lstStyle/>
        <a:p>
          <a:pPr rtl="0"/>
          <a:r>
            <a:rPr lang="en-US" dirty="0" err="1"/>
            <a:t>محمد</a:t>
          </a:r>
          <a:r>
            <a:rPr lang="en-US" dirty="0"/>
            <a:t> </a:t>
          </a:r>
          <a:r>
            <a:rPr lang="en-US" dirty="0" err="1"/>
            <a:t>طايع</a:t>
          </a:r>
          <a:r>
            <a:rPr lang="en-US" dirty="0"/>
            <a:t> </a:t>
          </a:r>
          <a:r>
            <a:rPr lang="en-US" dirty="0" err="1"/>
            <a:t>علي</a:t>
          </a:r>
          <a:r>
            <a:rPr lang="en-US" dirty="0"/>
            <a:t> </a:t>
          </a:r>
          <a:r>
            <a:rPr lang="en-US" dirty="0" err="1"/>
            <a:t>محمد</a:t>
          </a:r>
          <a:r>
            <a:rPr lang="en-US" dirty="0"/>
            <a:t> </a:t>
          </a:r>
          <a:r>
            <a:rPr lang="en-US" dirty="0" err="1"/>
            <a:t>خليل</a:t>
          </a:r>
        </a:p>
      </dgm:t>
    </dgm:pt>
    <dgm:pt modelId="{FEAF0E9F-47B1-4172-B484-1711214AC61F}" type="parTrans" cxnId="{C994FFAE-CC89-40F0-B4EB-596CEBE29D36}">
      <dgm:prSet/>
      <dgm:spPr/>
      <dgm:t>
        <a:bodyPr/>
        <a:lstStyle/>
        <a:p>
          <a:endParaRPr lang="en-US"/>
        </a:p>
      </dgm:t>
    </dgm:pt>
    <dgm:pt modelId="{41D3F910-F138-466B-83F2-B03AD5AF9CD6}" type="sibTrans" cxnId="{C994FFAE-CC89-40F0-B4EB-596CEBE29D36}">
      <dgm:prSet/>
      <dgm:spPr/>
      <dgm:t>
        <a:bodyPr/>
        <a:lstStyle/>
        <a:p>
          <a:endParaRPr lang="en-US"/>
        </a:p>
      </dgm:t>
    </dgm:pt>
    <dgm:pt modelId="{69CA0408-D76D-4CA9-939B-63D8DD5066B2}">
      <dgm:prSet phldrT="[Text]" phldr="0"/>
      <dgm:spPr/>
      <dgm:t>
        <a:bodyPr/>
        <a:lstStyle/>
        <a:p>
          <a:pPr rtl="0"/>
          <a:r>
            <a:rPr lang="en-US" dirty="0" err="1">
              <a:latin typeface="Calibri Light" panose="020F0302020204030204"/>
            </a:rPr>
            <a:t>محمد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علاء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الدين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سعيد</a:t>
          </a:r>
          <a:endParaRPr lang="en-US" dirty="0" err="1"/>
        </a:p>
      </dgm:t>
    </dgm:pt>
    <dgm:pt modelId="{AE6A90AB-2DE1-4120-8C53-8ED231BA1CF9}" type="parTrans" cxnId="{FDE0BE06-4DEB-493D-A8A3-40C8AC9EA5A4}">
      <dgm:prSet/>
      <dgm:spPr/>
      <dgm:t>
        <a:bodyPr/>
        <a:lstStyle/>
        <a:p>
          <a:endParaRPr lang="en-US"/>
        </a:p>
      </dgm:t>
    </dgm:pt>
    <dgm:pt modelId="{6059F7ED-E8C4-417F-A9B9-12B419ED64F5}" type="sibTrans" cxnId="{FDE0BE06-4DEB-493D-A8A3-40C8AC9EA5A4}">
      <dgm:prSet/>
      <dgm:spPr/>
      <dgm:t>
        <a:bodyPr/>
        <a:lstStyle/>
        <a:p>
          <a:endParaRPr lang="en-US"/>
        </a:p>
      </dgm:t>
    </dgm:pt>
    <dgm:pt modelId="{E9913339-6C65-406C-88D3-350FBA7D0B43}">
      <dgm:prSet phldrT="[Text]" phldr="0"/>
      <dgm:spPr/>
      <dgm:t>
        <a:bodyPr/>
        <a:lstStyle/>
        <a:p>
          <a:pPr rtl="0"/>
          <a:r>
            <a:rPr lang="en-US" dirty="0" err="1">
              <a:latin typeface="Calibri Light" panose="020F0302020204030204"/>
            </a:rPr>
            <a:t>سناء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الحسيني</a:t>
          </a:r>
          <a:r>
            <a:rPr lang="en-US" dirty="0">
              <a:latin typeface="Calibri Light" panose="020F0302020204030204"/>
            </a:rPr>
            <a:t>  </a:t>
          </a:r>
          <a:r>
            <a:rPr lang="en-US" dirty="0" err="1">
              <a:latin typeface="Calibri Light" panose="020F0302020204030204"/>
            </a:rPr>
            <a:t>مصليحي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ابراهيم</a:t>
          </a:r>
          <a:endParaRPr lang="en-US" dirty="0" err="1"/>
        </a:p>
      </dgm:t>
    </dgm:pt>
    <dgm:pt modelId="{A53C5C1C-1082-4EB7-8CDC-2188CCF5A2CF}" type="parTrans" cxnId="{AD69FF0B-CCFF-4B67-9356-CD6D4697C497}">
      <dgm:prSet/>
      <dgm:spPr/>
      <dgm:t>
        <a:bodyPr/>
        <a:lstStyle/>
        <a:p>
          <a:endParaRPr lang="en-US"/>
        </a:p>
      </dgm:t>
    </dgm:pt>
    <dgm:pt modelId="{F109A2F0-861B-409F-BC99-D7A7B67E2869}" type="sibTrans" cxnId="{AD69FF0B-CCFF-4B67-9356-CD6D4697C497}">
      <dgm:prSet/>
      <dgm:spPr/>
      <dgm:t>
        <a:bodyPr/>
        <a:lstStyle/>
        <a:p>
          <a:endParaRPr lang="en-US"/>
        </a:p>
      </dgm:t>
    </dgm:pt>
    <dgm:pt modelId="{DAEB3809-0B77-46C4-B4DD-228173D2BE40}">
      <dgm:prSet phldr="0"/>
      <dgm:spPr/>
      <dgm:t>
        <a:bodyPr/>
        <a:lstStyle/>
        <a:p>
          <a:pPr rtl="0"/>
          <a:r>
            <a:rPr lang="en-US" dirty="0" err="1">
              <a:latin typeface="Calibri Light" panose="020F0302020204030204"/>
            </a:rPr>
            <a:t>سحر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مصطفي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رجب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حافظ</a:t>
          </a:r>
          <a:r>
            <a:rPr lang="en-US" dirty="0">
              <a:latin typeface="Calibri Light" panose="020F0302020204030204"/>
            </a:rPr>
            <a:t> </a:t>
          </a:r>
        </a:p>
      </dgm:t>
    </dgm:pt>
    <dgm:pt modelId="{68D15A45-CF55-4085-8948-D08C96B6F71D}" type="parTrans" cxnId="{F966089E-3301-458A-B864-A74B1D147471}">
      <dgm:prSet/>
      <dgm:spPr/>
      <dgm:t>
        <a:bodyPr/>
        <a:lstStyle/>
        <a:p>
          <a:endParaRPr lang="en-US"/>
        </a:p>
      </dgm:t>
    </dgm:pt>
    <dgm:pt modelId="{5FE62158-7C93-4653-BFB5-EA720EF62D2B}" type="sibTrans" cxnId="{F966089E-3301-458A-B864-A74B1D147471}">
      <dgm:prSet/>
      <dgm:spPr/>
      <dgm:t>
        <a:bodyPr/>
        <a:lstStyle/>
        <a:p>
          <a:endParaRPr lang="en-US"/>
        </a:p>
      </dgm:t>
    </dgm:pt>
    <dgm:pt modelId="{B0FF3C78-E5B5-400C-944E-D8DBC1E966E4}" type="pres">
      <dgm:prSet presAssocID="{49CF0FED-DB28-41ED-A16D-319C8BA0206D}" presName="diagram" presStyleCnt="0">
        <dgm:presLayoutVars>
          <dgm:dir/>
          <dgm:resizeHandles val="exact"/>
        </dgm:presLayoutVars>
      </dgm:prSet>
      <dgm:spPr/>
    </dgm:pt>
    <dgm:pt modelId="{5684099E-2A04-428C-BEA0-E36BA6D3595D}" type="pres">
      <dgm:prSet presAssocID="{4E0E6735-DA1E-4EA0-A8C4-40FFAF75232B}" presName="node" presStyleLbl="node1" presStyleIdx="0" presStyleCnt="6">
        <dgm:presLayoutVars>
          <dgm:bulletEnabled val="1"/>
        </dgm:presLayoutVars>
      </dgm:prSet>
      <dgm:spPr/>
    </dgm:pt>
    <dgm:pt modelId="{2B0200D5-92F0-448E-96C9-3104E10F127C}" type="pres">
      <dgm:prSet presAssocID="{87780AC4-6D26-4504-B8D6-A10FDDB8472B}" presName="sibTrans" presStyleCnt="0"/>
      <dgm:spPr/>
    </dgm:pt>
    <dgm:pt modelId="{F6433E3E-6E3F-4478-B246-7EEF690910F1}" type="pres">
      <dgm:prSet presAssocID="{1C10AA74-BB30-477F-9D8F-BC764E6FF7D3}" presName="node" presStyleLbl="node1" presStyleIdx="1" presStyleCnt="6">
        <dgm:presLayoutVars>
          <dgm:bulletEnabled val="1"/>
        </dgm:presLayoutVars>
      </dgm:prSet>
      <dgm:spPr/>
    </dgm:pt>
    <dgm:pt modelId="{39B9874B-8108-466F-8FB8-5BFAF82A8571}" type="pres">
      <dgm:prSet presAssocID="{9BBE1C3C-C8EB-43E4-9F39-7E94EE9B04A1}" presName="sibTrans" presStyleCnt="0"/>
      <dgm:spPr/>
    </dgm:pt>
    <dgm:pt modelId="{EA7E5897-8842-4993-8B8E-35CBD356D736}" type="pres">
      <dgm:prSet presAssocID="{B89F9C71-352B-42CA-B85E-ECCC7BE90682}" presName="node" presStyleLbl="node1" presStyleIdx="2" presStyleCnt="6">
        <dgm:presLayoutVars>
          <dgm:bulletEnabled val="1"/>
        </dgm:presLayoutVars>
      </dgm:prSet>
      <dgm:spPr/>
    </dgm:pt>
    <dgm:pt modelId="{FB865B4F-CE85-4B44-BE3F-4A9F26CA8E94}" type="pres">
      <dgm:prSet presAssocID="{41D3F910-F138-466B-83F2-B03AD5AF9CD6}" presName="sibTrans" presStyleCnt="0"/>
      <dgm:spPr/>
    </dgm:pt>
    <dgm:pt modelId="{8AC26F4F-D38E-4707-AA9A-FD5E94BA23CF}" type="pres">
      <dgm:prSet presAssocID="{69CA0408-D76D-4CA9-939B-63D8DD5066B2}" presName="node" presStyleLbl="node1" presStyleIdx="3" presStyleCnt="6">
        <dgm:presLayoutVars>
          <dgm:bulletEnabled val="1"/>
        </dgm:presLayoutVars>
      </dgm:prSet>
      <dgm:spPr/>
    </dgm:pt>
    <dgm:pt modelId="{D2ECE74D-6567-48D5-9A56-903BF3F33FD3}" type="pres">
      <dgm:prSet presAssocID="{6059F7ED-E8C4-417F-A9B9-12B419ED64F5}" presName="sibTrans" presStyleCnt="0"/>
      <dgm:spPr/>
    </dgm:pt>
    <dgm:pt modelId="{860B52A0-A6D1-4C94-B3DD-B56F384B1AB6}" type="pres">
      <dgm:prSet presAssocID="{E9913339-6C65-406C-88D3-350FBA7D0B43}" presName="node" presStyleLbl="node1" presStyleIdx="4" presStyleCnt="6">
        <dgm:presLayoutVars>
          <dgm:bulletEnabled val="1"/>
        </dgm:presLayoutVars>
      </dgm:prSet>
      <dgm:spPr/>
    </dgm:pt>
    <dgm:pt modelId="{B748C031-EF18-44D3-957B-630296B95414}" type="pres">
      <dgm:prSet presAssocID="{F109A2F0-861B-409F-BC99-D7A7B67E2869}" presName="sibTrans" presStyleCnt="0"/>
      <dgm:spPr/>
    </dgm:pt>
    <dgm:pt modelId="{88D9863F-112E-46A4-9C86-EB7B36C0A27D}" type="pres">
      <dgm:prSet presAssocID="{DAEB3809-0B77-46C4-B4DD-228173D2BE40}" presName="node" presStyleLbl="node1" presStyleIdx="5" presStyleCnt="6">
        <dgm:presLayoutVars>
          <dgm:bulletEnabled val="1"/>
        </dgm:presLayoutVars>
      </dgm:prSet>
      <dgm:spPr/>
    </dgm:pt>
  </dgm:ptLst>
  <dgm:cxnLst>
    <dgm:cxn modelId="{FDE0BE06-4DEB-493D-A8A3-40C8AC9EA5A4}" srcId="{49CF0FED-DB28-41ED-A16D-319C8BA0206D}" destId="{69CA0408-D76D-4CA9-939B-63D8DD5066B2}" srcOrd="3" destOrd="0" parTransId="{AE6A90AB-2DE1-4120-8C53-8ED231BA1CF9}" sibTransId="{6059F7ED-E8C4-417F-A9B9-12B419ED64F5}"/>
    <dgm:cxn modelId="{AD69FF0B-CCFF-4B67-9356-CD6D4697C497}" srcId="{49CF0FED-DB28-41ED-A16D-319C8BA0206D}" destId="{E9913339-6C65-406C-88D3-350FBA7D0B43}" srcOrd="4" destOrd="0" parTransId="{A53C5C1C-1082-4EB7-8CDC-2188CCF5A2CF}" sibTransId="{F109A2F0-861B-409F-BC99-D7A7B67E2869}"/>
    <dgm:cxn modelId="{77DC5427-CDD6-436A-8C5F-C42B23D1AEBE}" type="presOf" srcId="{1C10AA74-BB30-477F-9D8F-BC764E6FF7D3}" destId="{F6433E3E-6E3F-4478-B246-7EEF690910F1}" srcOrd="0" destOrd="0" presId="urn:microsoft.com/office/officeart/2005/8/layout/default"/>
    <dgm:cxn modelId="{BF7A8D3A-2EFD-47B2-8ECC-A00DDC42679B}" type="presOf" srcId="{B89F9C71-352B-42CA-B85E-ECCC7BE90682}" destId="{EA7E5897-8842-4993-8B8E-35CBD356D736}" srcOrd="0" destOrd="0" presId="urn:microsoft.com/office/officeart/2005/8/layout/default"/>
    <dgm:cxn modelId="{D00CD25D-DC05-490E-8019-2FFB2B2CC57D}" type="presOf" srcId="{49CF0FED-DB28-41ED-A16D-319C8BA0206D}" destId="{B0FF3C78-E5B5-400C-944E-D8DBC1E966E4}" srcOrd="0" destOrd="0" presId="urn:microsoft.com/office/officeart/2005/8/layout/default"/>
    <dgm:cxn modelId="{D5A1484B-3263-460C-B477-1610CA3C4C62}" type="presOf" srcId="{DAEB3809-0B77-46C4-B4DD-228173D2BE40}" destId="{88D9863F-112E-46A4-9C86-EB7B36C0A27D}" srcOrd="0" destOrd="0" presId="urn:microsoft.com/office/officeart/2005/8/layout/default"/>
    <dgm:cxn modelId="{4A49BC4F-EECA-4A9D-AC38-851B4AADBAB4}" srcId="{49CF0FED-DB28-41ED-A16D-319C8BA0206D}" destId="{4E0E6735-DA1E-4EA0-A8C4-40FFAF75232B}" srcOrd="0" destOrd="0" parTransId="{CBCBB03A-A58D-40F7-9450-1FE0299E964D}" sibTransId="{87780AC4-6D26-4504-B8D6-A10FDDB8472B}"/>
    <dgm:cxn modelId="{2B2F9158-5967-472F-A5BF-936148A8F886}" type="presOf" srcId="{E9913339-6C65-406C-88D3-350FBA7D0B43}" destId="{860B52A0-A6D1-4C94-B3DD-B56F384B1AB6}" srcOrd="0" destOrd="0" presId="urn:microsoft.com/office/officeart/2005/8/layout/default"/>
    <dgm:cxn modelId="{F966089E-3301-458A-B864-A74B1D147471}" srcId="{49CF0FED-DB28-41ED-A16D-319C8BA0206D}" destId="{DAEB3809-0B77-46C4-B4DD-228173D2BE40}" srcOrd="5" destOrd="0" parTransId="{68D15A45-CF55-4085-8948-D08C96B6F71D}" sibTransId="{5FE62158-7C93-4653-BFB5-EA720EF62D2B}"/>
    <dgm:cxn modelId="{C994FFAE-CC89-40F0-B4EB-596CEBE29D36}" srcId="{49CF0FED-DB28-41ED-A16D-319C8BA0206D}" destId="{B89F9C71-352B-42CA-B85E-ECCC7BE90682}" srcOrd="2" destOrd="0" parTransId="{FEAF0E9F-47B1-4172-B484-1711214AC61F}" sibTransId="{41D3F910-F138-466B-83F2-B03AD5AF9CD6}"/>
    <dgm:cxn modelId="{0533A3BC-C6D9-4980-8978-990D8AF17018}" srcId="{49CF0FED-DB28-41ED-A16D-319C8BA0206D}" destId="{1C10AA74-BB30-477F-9D8F-BC764E6FF7D3}" srcOrd="1" destOrd="0" parTransId="{1B995606-0872-4EE9-A8A1-A3E080780502}" sibTransId="{9BBE1C3C-C8EB-43E4-9F39-7E94EE9B04A1}"/>
    <dgm:cxn modelId="{81CE73BF-90A7-499D-B9DA-AFADA786AD73}" type="presOf" srcId="{69CA0408-D76D-4CA9-939B-63D8DD5066B2}" destId="{8AC26F4F-D38E-4707-AA9A-FD5E94BA23CF}" srcOrd="0" destOrd="0" presId="urn:microsoft.com/office/officeart/2005/8/layout/default"/>
    <dgm:cxn modelId="{F4FC35F5-AF25-4C0F-94B1-C254FA7E5CDD}" type="presOf" srcId="{4E0E6735-DA1E-4EA0-A8C4-40FFAF75232B}" destId="{5684099E-2A04-428C-BEA0-E36BA6D3595D}" srcOrd="0" destOrd="0" presId="urn:microsoft.com/office/officeart/2005/8/layout/default"/>
    <dgm:cxn modelId="{25086442-FCD2-4946-89BA-E70727AA7FB1}" type="presParOf" srcId="{B0FF3C78-E5B5-400C-944E-D8DBC1E966E4}" destId="{5684099E-2A04-428C-BEA0-E36BA6D3595D}" srcOrd="0" destOrd="0" presId="urn:microsoft.com/office/officeart/2005/8/layout/default"/>
    <dgm:cxn modelId="{9AC3795D-F6F5-48D0-AD19-D257C810A1FD}" type="presParOf" srcId="{B0FF3C78-E5B5-400C-944E-D8DBC1E966E4}" destId="{2B0200D5-92F0-448E-96C9-3104E10F127C}" srcOrd="1" destOrd="0" presId="urn:microsoft.com/office/officeart/2005/8/layout/default"/>
    <dgm:cxn modelId="{44846ED3-13D1-482F-BCA0-E5618757E962}" type="presParOf" srcId="{B0FF3C78-E5B5-400C-944E-D8DBC1E966E4}" destId="{F6433E3E-6E3F-4478-B246-7EEF690910F1}" srcOrd="2" destOrd="0" presId="urn:microsoft.com/office/officeart/2005/8/layout/default"/>
    <dgm:cxn modelId="{A4E94469-7278-41F1-B83E-845A7292AB1F}" type="presParOf" srcId="{B0FF3C78-E5B5-400C-944E-D8DBC1E966E4}" destId="{39B9874B-8108-466F-8FB8-5BFAF82A8571}" srcOrd="3" destOrd="0" presId="urn:microsoft.com/office/officeart/2005/8/layout/default"/>
    <dgm:cxn modelId="{87E5727D-B833-4EB7-BF5D-676AD75DA66E}" type="presParOf" srcId="{B0FF3C78-E5B5-400C-944E-D8DBC1E966E4}" destId="{EA7E5897-8842-4993-8B8E-35CBD356D736}" srcOrd="4" destOrd="0" presId="urn:microsoft.com/office/officeart/2005/8/layout/default"/>
    <dgm:cxn modelId="{F3E9F196-C864-4D92-A40E-A3242F9BEBA5}" type="presParOf" srcId="{B0FF3C78-E5B5-400C-944E-D8DBC1E966E4}" destId="{FB865B4F-CE85-4B44-BE3F-4A9F26CA8E94}" srcOrd="5" destOrd="0" presId="urn:microsoft.com/office/officeart/2005/8/layout/default"/>
    <dgm:cxn modelId="{800D4F15-6DA6-43F1-BFBC-67F8FE6070D3}" type="presParOf" srcId="{B0FF3C78-E5B5-400C-944E-D8DBC1E966E4}" destId="{8AC26F4F-D38E-4707-AA9A-FD5E94BA23CF}" srcOrd="6" destOrd="0" presId="urn:microsoft.com/office/officeart/2005/8/layout/default"/>
    <dgm:cxn modelId="{567C48F7-DCAE-478F-A320-5E66E6CC4B3E}" type="presParOf" srcId="{B0FF3C78-E5B5-400C-944E-D8DBC1E966E4}" destId="{D2ECE74D-6567-48D5-9A56-903BF3F33FD3}" srcOrd="7" destOrd="0" presId="urn:microsoft.com/office/officeart/2005/8/layout/default"/>
    <dgm:cxn modelId="{027AB105-DB1A-4D5A-88FA-1B03DF538FC4}" type="presParOf" srcId="{B0FF3C78-E5B5-400C-944E-D8DBC1E966E4}" destId="{860B52A0-A6D1-4C94-B3DD-B56F384B1AB6}" srcOrd="8" destOrd="0" presId="urn:microsoft.com/office/officeart/2005/8/layout/default"/>
    <dgm:cxn modelId="{924DB435-845A-42FA-8E44-3F07DA2132CC}" type="presParOf" srcId="{B0FF3C78-E5B5-400C-944E-D8DBC1E966E4}" destId="{B748C031-EF18-44D3-957B-630296B95414}" srcOrd="9" destOrd="0" presId="urn:microsoft.com/office/officeart/2005/8/layout/default"/>
    <dgm:cxn modelId="{E30E0927-6392-4D1C-A4DB-757DB68E434D}" type="presParOf" srcId="{B0FF3C78-E5B5-400C-944E-D8DBC1E966E4}" destId="{88D9863F-112E-46A4-9C86-EB7B36C0A27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4099E-2A04-428C-BEA0-E36BA6D3595D}">
      <dsp:nvSpPr>
        <dsp:cNvPr id="0" name=""/>
        <dsp:cNvSpPr/>
      </dsp:nvSpPr>
      <dsp:spPr>
        <a:xfrm>
          <a:off x="123229" y="2529"/>
          <a:ext cx="3209106" cy="192546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محمد</a:t>
          </a:r>
          <a:r>
            <a:rPr lang="en-US" sz="3800" kern="1200" dirty="0"/>
            <a:t> </a:t>
          </a:r>
          <a:r>
            <a:rPr lang="en-US" sz="3800" kern="1200" dirty="0" err="1"/>
            <a:t>جمال</a:t>
          </a:r>
          <a:r>
            <a:rPr lang="en-US" sz="3800" kern="1200" dirty="0"/>
            <a:t> </a:t>
          </a:r>
          <a:r>
            <a:rPr lang="en-US" sz="3800" kern="1200" dirty="0" err="1"/>
            <a:t>عبدالمجيد</a:t>
          </a:r>
          <a:r>
            <a:rPr lang="en-US" sz="3800" kern="1200" dirty="0"/>
            <a:t> </a:t>
          </a:r>
          <a:r>
            <a:rPr lang="en-US" sz="3800" kern="1200" dirty="0" err="1"/>
            <a:t>عبدالحميد</a:t>
          </a:r>
          <a:endParaRPr lang="en-US" sz="3800" kern="1200" dirty="0"/>
        </a:p>
      </dsp:txBody>
      <dsp:txXfrm>
        <a:off x="123229" y="2529"/>
        <a:ext cx="3209106" cy="1925463"/>
      </dsp:txXfrm>
    </dsp:sp>
    <dsp:sp modelId="{F6433E3E-6E3F-4478-B246-7EEF690910F1}">
      <dsp:nvSpPr>
        <dsp:cNvPr id="0" name=""/>
        <dsp:cNvSpPr/>
      </dsp:nvSpPr>
      <dsp:spPr>
        <a:xfrm>
          <a:off x="3653246" y="2529"/>
          <a:ext cx="3209106" cy="192546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محمد</a:t>
          </a:r>
          <a:r>
            <a:rPr lang="en-US" sz="3800" kern="1200" dirty="0"/>
            <a:t> </a:t>
          </a:r>
          <a:r>
            <a:rPr lang="en-US" sz="3800" kern="1200" dirty="0" err="1"/>
            <a:t>على</a:t>
          </a:r>
          <a:r>
            <a:rPr lang="en-US" sz="3800" kern="1200" dirty="0"/>
            <a:t> </a:t>
          </a:r>
          <a:r>
            <a:rPr lang="en-US" sz="3800" kern="1200" dirty="0" err="1"/>
            <a:t>محمد</a:t>
          </a:r>
          <a:r>
            <a:rPr lang="en-US" sz="3800" kern="1200" dirty="0"/>
            <a:t> </a:t>
          </a:r>
          <a:r>
            <a:rPr lang="en-US" sz="3800" kern="1200" dirty="0" err="1"/>
            <a:t>البدرى</a:t>
          </a:r>
        </a:p>
      </dsp:txBody>
      <dsp:txXfrm>
        <a:off x="3653246" y="2529"/>
        <a:ext cx="3209106" cy="1925463"/>
      </dsp:txXfrm>
    </dsp:sp>
    <dsp:sp modelId="{EA7E5897-8842-4993-8B8E-35CBD356D736}">
      <dsp:nvSpPr>
        <dsp:cNvPr id="0" name=""/>
        <dsp:cNvSpPr/>
      </dsp:nvSpPr>
      <dsp:spPr>
        <a:xfrm>
          <a:off x="7183263" y="2529"/>
          <a:ext cx="3209106" cy="192546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محمد</a:t>
          </a:r>
          <a:r>
            <a:rPr lang="en-US" sz="3800" kern="1200" dirty="0"/>
            <a:t> </a:t>
          </a:r>
          <a:r>
            <a:rPr lang="en-US" sz="3800" kern="1200" dirty="0" err="1"/>
            <a:t>طايع</a:t>
          </a:r>
          <a:r>
            <a:rPr lang="en-US" sz="3800" kern="1200" dirty="0"/>
            <a:t> </a:t>
          </a:r>
          <a:r>
            <a:rPr lang="en-US" sz="3800" kern="1200" dirty="0" err="1"/>
            <a:t>علي</a:t>
          </a:r>
          <a:r>
            <a:rPr lang="en-US" sz="3800" kern="1200" dirty="0"/>
            <a:t> </a:t>
          </a:r>
          <a:r>
            <a:rPr lang="en-US" sz="3800" kern="1200" dirty="0" err="1"/>
            <a:t>محمد</a:t>
          </a:r>
          <a:r>
            <a:rPr lang="en-US" sz="3800" kern="1200" dirty="0"/>
            <a:t> </a:t>
          </a:r>
          <a:r>
            <a:rPr lang="en-US" sz="3800" kern="1200" dirty="0" err="1"/>
            <a:t>خليل</a:t>
          </a:r>
        </a:p>
      </dsp:txBody>
      <dsp:txXfrm>
        <a:off x="7183263" y="2529"/>
        <a:ext cx="3209106" cy="1925463"/>
      </dsp:txXfrm>
    </dsp:sp>
    <dsp:sp modelId="{8AC26F4F-D38E-4707-AA9A-FD5E94BA23CF}">
      <dsp:nvSpPr>
        <dsp:cNvPr id="0" name=""/>
        <dsp:cNvSpPr/>
      </dsp:nvSpPr>
      <dsp:spPr>
        <a:xfrm>
          <a:off x="123229" y="2248903"/>
          <a:ext cx="3209106" cy="192546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>
              <a:latin typeface="Calibri Light" panose="020F0302020204030204"/>
            </a:rPr>
            <a:t>محمد</a:t>
          </a:r>
          <a:r>
            <a:rPr lang="en-US" sz="3800" kern="1200" dirty="0">
              <a:latin typeface="Calibri Light" panose="020F0302020204030204"/>
            </a:rPr>
            <a:t> </a:t>
          </a:r>
          <a:r>
            <a:rPr lang="en-US" sz="3800" kern="1200" dirty="0" err="1">
              <a:latin typeface="Calibri Light" panose="020F0302020204030204"/>
            </a:rPr>
            <a:t>علاء</a:t>
          </a:r>
          <a:r>
            <a:rPr lang="en-US" sz="3800" kern="1200" dirty="0">
              <a:latin typeface="Calibri Light" panose="020F0302020204030204"/>
            </a:rPr>
            <a:t> </a:t>
          </a:r>
          <a:r>
            <a:rPr lang="en-US" sz="3800" kern="1200" dirty="0" err="1">
              <a:latin typeface="Calibri Light" panose="020F0302020204030204"/>
            </a:rPr>
            <a:t>الدين</a:t>
          </a:r>
          <a:r>
            <a:rPr lang="en-US" sz="3800" kern="1200" dirty="0">
              <a:latin typeface="Calibri Light" panose="020F0302020204030204"/>
            </a:rPr>
            <a:t> </a:t>
          </a:r>
          <a:r>
            <a:rPr lang="en-US" sz="3800" kern="1200" dirty="0" err="1">
              <a:latin typeface="Calibri Light" panose="020F0302020204030204"/>
            </a:rPr>
            <a:t>سعيد</a:t>
          </a:r>
          <a:endParaRPr lang="en-US" sz="3800" kern="1200" dirty="0" err="1"/>
        </a:p>
      </dsp:txBody>
      <dsp:txXfrm>
        <a:off x="123229" y="2248903"/>
        <a:ext cx="3209106" cy="1925463"/>
      </dsp:txXfrm>
    </dsp:sp>
    <dsp:sp modelId="{860B52A0-A6D1-4C94-B3DD-B56F384B1AB6}">
      <dsp:nvSpPr>
        <dsp:cNvPr id="0" name=""/>
        <dsp:cNvSpPr/>
      </dsp:nvSpPr>
      <dsp:spPr>
        <a:xfrm>
          <a:off x="3653246" y="2248903"/>
          <a:ext cx="3209106" cy="192546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>
              <a:latin typeface="Calibri Light" panose="020F0302020204030204"/>
            </a:rPr>
            <a:t>سناء</a:t>
          </a:r>
          <a:r>
            <a:rPr lang="en-US" sz="3800" kern="1200" dirty="0">
              <a:latin typeface="Calibri Light" panose="020F0302020204030204"/>
            </a:rPr>
            <a:t> </a:t>
          </a:r>
          <a:r>
            <a:rPr lang="en-US" sz="3800" kern="1200" dirty="0" err="1">
              <a:latin typeface="Calibri Light" panose="020F0302020204030204"/>
            </a:rPr>
            <a:t>الحسيني</a:t>
          </a:r>
          <a:r>
            <a:rPr lang="en-US" sz="3800" kern="1200" dirty="0">
              <a:latin typeface="Calibri Light" panose="020F0302020204030204"/>
            </a:rPr>
            <a:t>  </a:t>
          </a:r>
          <a:r>
            <a:rPr lang="en-US" sz="3800" kern="1200" dirty="0" err="1">
              <a:latin typeface="Calibri Light" panose="020F0302020204030204"/>
            </a:rPr>
            <a:t>مصليحي</a:t>
          </a:r>
          <a:r>
            <a:rPr lang="en-US" sz="3800" kern="1200" dirty="0">
              <a:latin typeface="Calibri Light" panose="020F0302020204030204"/>
            </a:rPr>
            <a:t> </a:t>
          </a:r>
          <a:r>
            <a:rPr lang="en-US" sz="3800" kern="1200" dirty="0" err="1">
              <a:latin typeface="Calibri Light" panose="020F0302020204030204"/>
            </a:rPr>
            <a:t>ابراهيم</a:t>
          </a:r>
          <a:endParaRPr lang="en-US" sz="3800" kern="1200" dirty="0" err="1"/>
        </a:p>
      </dsp:txBody>
      <dsp:txXfrm>
        <a:off x="3653246" y="2248903"/>
        <a:ext cx="3209106" cy="1925463"/>
      </dsp:txXfrm>
    </dsp:sp>
    <dsp:sp modelId="{88D9863F-112E-46A4-9C86-EB7B36C0A27D}">
      <dsp:nvSpPr>
        <dsp:cNvPr id="0" name=""/>
        <dsp:cNvSpPr/>
      </dsp:nvSpPr>
      <dsp:spPr>
        <a:xfrm>
          <a:off x="7183263" y="2248903"/>
          <a:ext cx="3209106" cy="192546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>
              <a:latin typeface="Calibri Light" panose="020F0302020204030204"/>
            </a:rPr>
            <a:t>سحر</a:t>
          </a:r>
          <a:r>
            <a:rPr lang="en-US" sz="3800" kern="1200" dirty="0">
              <a:latin typeface="Calibri Light" panose="020F0302020204030204"/>
            </a:rPr>
            <a:t> </a:t>
          </a:r>
          <a:r>
            <a:rPr lang="en-US" sz="3800" kern="1200" dirty="0" err="1">
              <a:latin typeface="Calibri Light" panose="020F0302020204030204"/>
            </a:rPr>
            <a:t>مصطفي</a:t>
          </a:r>
          <a:r>
            <a:rPr lang="en-US" sz="3800" kern="1200" dirty="0">
              <a:latin typeface="Calibri Light" panose="020F0302020204030204"/>
            </a:rPr>
            <a:t> </a:t>
          </a:r>
          <a:r>
            <a:rPr lang="en-US" sz="3800" kern="1200" dirty="0" err="1">
              <a:latin typeface="Calibri Light" panose="020F0302020204030204"/>
            </a:rPr>
            <a:t>رجب</a:t>
          </a:r>
          <a:r>
            <a:rPr lang="en-US" sz="3800" kern="1200" dirty="0">
              <a:latin typeface="Calibri Light" panose="020F0302020204030204"/>
            </a:rPr>
            <a:t> </a:t>
          </a:r>
          <a:r>
            <a:rPr lang="en-US" sz="3800" kern="1200" dirty="0" err="1">
              <a:latin typeface="Calibri Light" panose="020F0302020204030204"/>
            </a:rPr>
            <a:t>حافظ</a:t>
          </a:r>
          <a:r>
            <a:rPr lang="en-US" sz="3800" kern="1200" dirty="0">
              <a:latin typeface="Calibri Light" panose="020F0302020204030204"/>
            </a:rPr>
            <a:t> </a:t>
          </a:r>
        </a:p>
      </dsp:txBody>
      <dsp:txXfrm>
        <a:off x="7183263" y="2248903"/>
        <a:ext cx="3209106" cy="19254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5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7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3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97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5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930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69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2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2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55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5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40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737BD-95FA-B4E7-3357-409C885D2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  <a:cs typeface="Calibri Light"/>
              </a:rPr>
              <a:t>Members: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82A6070E-0AF4-FD12-1F26-2681309A09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639601"/>
              </p:ext>
            </p:extLst>
          </p:nvPr>
        </p:nvGraphicFramePr>
        <p:xfrm>
          <a:off x="838200" y="2004446"/>
          <a:ext cx="10515600" cy="4176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8077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2" name="Picture 2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C4B445C5-41C6-DDC1-18C8-AAC248A898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24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4" name="Picture 4" descr="A picture containing text, person, screenshot&#10;&#10;Description automatically generated">
            <a:extLst>
              <a:ext uri="{FF2B5EF4-FFF2-40B4-BE49-F238E27FC236}">
                <a16:creationId xmlns:a16="http://schemas.microsoft.com/office/drawing/2014/main" id="{821EB573-4E4C-14BD-A2A8-51582A052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828"/>
          <a:stretch/>
        </p:blipFill>
        <p:spPr>
          <a:xfrm rot="43080000">
            <a:off x="1137837" y="1003258"/>
            <a:ext cx="9916327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1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ED553F6-86B3-BE74-B36C-9724F95A3C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57" r="18016" b="-1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03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5D8CD0A-871E-ABEE-031D-42683FD715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99" b="-2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2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0C8B542-5CAC-FF21-2C51-BFEAA0FAE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4" t="14635" b="7292"/>
          <a:stretch/>
        </p:blipFill>
        <p:spPr>
          <a:xfrm rot="21480000">
            <a:off x="1230006" y="1468827"/>
            <a:ext cx="9731987" cy="429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88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3FDD16-50B4-ED7B-BCFF-721D08575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18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13D82D2-2EEE-94B2-1656-968D6DE812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55" t="48019" r="2" b="14586"/>
          <a:stretch/>
        </p:blipFill>
        <p:spPr>
          <a:xfrm rot="21480000">
            <a:off x="1090530" y="2342497"/>
            <a:ext cx="10010941" cy="208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64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8</TotalTime>
  <Words>27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Impact</vt:lpstr>
      <vt:lpstr>Office Theme</vt:lpstr>
      <vt:lpstr>Members: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pro ,Mohamed Alaa</cp:lastModifiedBy>
  <cp:revision>220</cp:revision>
  <dcterms:created xsi:type="dcterms:W3CDTF">2022-08-20T19:51:56Z</dcterms:created>
  <dcterms:modified xsi:type="dcterms:W3CDTF">2022-08-21T00:44:34Z</dcterms:modified>
</cp:coreProperties>
</file>