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C064-A049-4EF9-8F8A-77B2AD86D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7818257" cy="119598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Restaurant Management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7A3F7-0876-4E50-8E05-71DFCE5EE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187" y="2113935"/>
            <a:ext cx="10165835" cy="327086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Team :</a:t>
            </a:r>
            <a:endParaRPr lang="ar-EG" sz="2000" dirty="0"/>
          </a:p>
          <a:p>
            <a:pPr algn="l"/>
            <a:r>
              <a:rPr lang="en-US" sz="2000" dirty="0"/>
              <a:t>1_mohamed </a:t>
            </a:r>
            <a:r>
              <a:rPr lang="en-US" sz="2000" dirty="0" err="1"/>
              <a:t>ehab</a:t>
            </a:r>
            <a:r>
              <a:rPr lang="en-US" sz="2000" dirty="0"/>
              <a:t> </a:t>
            </a:r>
            <a:r>
              <a:rPr lang="en-US" sz="2000" dirty="0" err="1"/>
              <a:t>mohamed</a:t>
            </a:r>
            <a:r>
              <a:rPr lang="en-US" sz="2000" dirty="0"/>
              <a:t> </a:t>
            </a:r>
            <a:r>
              <a:rPr lang="en-US" sz="2000" dirty="0" err="1"/>
              <a:t>teama</a:t>
            </a:r>
            <a:endParaRPr lang="en-US" sz="2000" dirty="0"/>
          </a:p>
          <a:p>
            <a:pPr algn="l"/>
            <a:r>
              <a:rPr lang="en-US" sz="2000" dirty="0"/>
              <a:t>2_mohamed </a:t>
            </a:r>
            <a:r>
              <a:rPr lang="en-US" sz="2000" dirty="0" err="1"/>
              <a:t>salman</a:t>
            </a:r>
            <a:r>
              <a:rPr lang="en-US" sz="2000" dirty="0"/>
              <a:t> Farhan</a:t>
            </a:r>
          </a:p>
          <a:p>
            <a:pPr algn="l"/>
            <a:r>
              <a:rPr lang="en-US" sz="2000" dirty="0"/>
              <a:t>3_mohamed </a:t>
            </a:r>
            <a:r>
              <a:rPr lang="en-US" sz="2000" dirty="0" err="1"/>
              <a:t>alaa</a:t>
            </a:r>
            <a:r>
              <a:rPr lang="en-US" sz="2000" dirty="0"/>
              <a:t> </a:t>
            </a:r>
            <a:r>
              <a:rPr lang="en-US" sz="2000" dirty="0" err="1"/>
              <a:t>eldein</a:t>
            </a:r>
            <a:endParaRPr lang="en-US" sz="2000" dirty="0"/>
          </a:p>
          <a:p>
            <a:pPr algn="l"/>
            <a:r>
              <a:rPr lang="en-US" sz="2000" dirty="0"/>
              <a:t>4_omar </a:t>
            </a:r>
            <a:r>
              <a:rPr lang="en-US" sz="2000" dirty="0" err="1"/>
              <a:t>nabil</a:t>
            </a:r>
            <a:r>
              <a:rPr lang="en-US" sz="2000" dirty="0"/>
              <a:t> </a:t>
            </a:r>
            <a:r>
              <a:rPr lang="en-US" sz="2000" dirty="0" err="1"/>
              <a:t>sharnopy</a:t>
            </a:r>
            <a:endParaRPr lang="en-US" sz="2000" dirty="0"/>
          </a:p>
          <a:p>
            <a:pPr algn="l"/>
            <a:r>
              <a:rPr lang="en-US" sz="2000" dirty="0"/>
              <a:t>5_omar </a:t>
            </a:r>
            <a:r>
              <a:rPr lang="en-US" sz="2000" dirty="0" err="1"/>
              <a:t>abdlmonaim</a:t>
            </a:r>
            <a:endParaRPr lang="en-US" sz="2000" dirty="0"/>
          </a:p>
          <a:p>
            <a:pPr algn="l"/>
            <a:r>
              <a:rPr lang="en-US" sz="2000" dirty="0"/>
              <a:t>6_mohamed </a:t>
            </a:r>
            <a:r>
              <a:rPr lang="en-US" sz="2000" dirty="0" err="1"/>
              <a:t>ahmed</a:t>
            </a:r>
            <a:r>
              <a:rPr lang="en-US" sz="2000" dirty="0"/>
              <a:t> </a:t>
            </a:r>
            <a:r>
              <a:rPr lang="en-US" sz="2000" dirty="0" err="1"/>
              <a:t>syam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220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33F8-060C-459C-9514-CBAB63817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6658" y="84665"/>
            <a:ext cx="5624052" cy="1388534"/>
          </a:xfrm>
        </p:spPr>
        <p:txBody>
          <a:bodyPr/>
          <a:lstStyle/>
          <a:p>
            <a:r>
              <a:rPr lang="en-US" dirty="0"/>
              <a:t>Welcome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FB93D-E7BB-4AE4-92C6-A7CBC8AF5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8503" y="3996267"/>
            <a:ext cx="864519" cy="138853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98FF7-8EAA-4071-B188-9DB94744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51" y="1705066"/>
            <a:ext cx="6616090" cy="45824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2C1E79-9CEB-4B39-A6C3-69DCED5B3508}"/>
              </a:ext>
            </a:extLst>
          </p:cNvPr>
          <p:cNvSpPr txBox="1"/>
          <p:nvPr/>
        </p:nvSpPr>
        <p:spPr>
          <a:xfrm flipH="1">
            <a:off x="301193" y="5015469"/>
            <a:ext cx="16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as admin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A1E1AA-77F2-4C9C-BEE1-3C7674B98291}"/>
              </a:ext>
            </a:extLst>
          </p:cNvPr>
          <p:cNvCxnSpPr>
            <a:cxnSpLocks/>
          </p:cNvCxnSpPr>
          <p:nvPr/>
        </p:nvCxnSpPr>
        <p:spPr>
          <a:xfrm>
            <a:off x="1553497" y="5384801"/>
            <a:ext cx="1347019" cy="239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256CA5-1FD3-414D-96FD-5609EF690FA4}"/>
              </a:ext>
            </a:extLst>
          </p:cNvPr>
          <p:cNvSpPr txBox="1"/>
          <p:nvPr/>
        </p:nvSpPr>
        <p:spPr>
          <a:xfrm>
            <a:off x="10214694" y="4690534"/>
            <a:ext cx="128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as customer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8978B-1387-41D6-B592-4FD3103F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491427">
            <a:off x="8452155" y="4821615"/>
            <a:ext cx="1463167" cy="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4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E454-6D91-433E-93EB-DCE2C980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 as admin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8213F1-6BC4-4DF3-B86D-8FB5B5D07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240" y="2667000"/>
            <a:ext cx="3930857" cy="31242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F083B5-556C-40BC-B5A6-CA272AF63871}"/>
              </a:ext>
            </a:extLst>
          </p:cNvPr>
          <p:cNvSpPr txBox="1"/>
          <p:nvPr/>
        </p:nvSpPr>
        <p:spPr>
          <a:xfrm>
            <a:off x="9212826" y="1698211"/>
            <a:ext cx="2448232" cy="148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Admin 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accesses to the admin page after the login page.</a:t>
            </a:r>
          </a:p>
        </p:txBody>
      </p:sp>
    </p:spTree>
    <p:extLst>
      <p:ext uri="{BB962C8B-B14F-4D97-AF65-F5344CB8AC3E}">
        <p14:creationId xmlns:p14="http://schemas.microsoft.com/office/powerpoint/2010/main" val="41138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A6B-0B1C-472D-9B66-987ABA1A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BC9F1-D752-4713-8707-0C9E969A3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97" y="2585884"/>
            <a:ext cx="7374193" cy="44048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A7CEC-EEA4-47AB-ADEB-789AE082ABB4}"/>
              </a:ext>
            </a:extLst>
          </p:cNvPr>
          <p:cNvSpPr txBox="1"/>
          <p:nvPr/>
        </p:nvSpPr>
        <p:spPr>
          <a:xfrm>
            <a:off x="10117394" y="1966452"/>
            <a:ext cx="1582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 admin accesses the information of the employee as there ID, names, salaries</a:t>
            </a:r>
          </a:p>
        </p:txBody>
      </p:sp>
    </p:spTree>
    <p:extLst>
      <p:ext uri="{BB962C8B-B14F-4D97-AF65-F5344CB8AC3E}">
        <p14:creationId xmlns:p14="http://schemas.microsoft.com/office/powerpoint/2010/main" val="214478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1D-DCC9-478B-9ADF-3474790F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4A2D5-CA7E-461F-B348-7DF6A5460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8491" y="2509682"/>
            <a:ext cx="7806813" cy="43507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1FDC3-CB33-4C46-9D44-0E2131B699BE}"/>
              </a:ext>
            </a:extLst>
          </p:cNvPr>
          <p:cNvSpPr txBox="1"/>
          <p:nvPr/>
        </p:nvSpPr>
        <p:spPr>
          <a:xfrm>
            <a:off x="7737987" y="2422911"/>
            <a:ext cx="44540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Departments </a:t>
            </a:r>
          </a:p>
          <a:p>
            <a:pPr marL="0" indent="0">
              <a:buNone/>
            </a:pPr>
            <a:r>
              <a:rPr lang="en-US" dirty="0"/>
              <a:t>If you are one of the Admin you can go to the Admin Frame to the Departments frame to know about the Departments of the Restaurant.</a:t>
            </a:r>
          </a:p>
          <a:p>
            <a:pPr marL="0" indent="0">
              <a:buNone/>
            </a:pPr>
            <a:r>
              <a:rPr lang="en-US" dirty="0"/>
              <a:t>There are Five Departments in the Restaurant which are:</a:t>
            </a:r>
          </a:p>
          <a:p>
            <a:pPr marL="0" indent="0">
              <a:buNone/>
            </a:pPr>
            <a:r>
              <a:rPr lang="en-US" dirty="0"/>
              <a:t>1- management</a:t>
            </a:r>
          </a:p>
          <a:p>
            <a:pPr marL="0" indent="0">
              <a:buNone/>
            </a:pPr>
            <a:r>
              <a:rPr lang="en-US" dirty="0"/>
              <a:t>2- </a:t>
            </a:r>
            <a:r>
              <a:rPr lang="en-US" dirty="0" err="1"/>
              <a:t>hr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3- employee </a:t>
            </a:r>
          </a:p>
          <a:p>
            <a:pPr marL="0" indent="0">
              <a:buNone/>
            </a:pPr>
            <a:r>
              <a:rPr lang="en-US" dirty="0"/>
              <a:t>In this Frame you can edit and insert new Department to the Restaurant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9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2CFA-71DC-4DD2-9202-B48BB425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F50AD-DC87-490C-8B3C-75C128F2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8" y="2857502"/>
            <a:ext cx="6772618" cy="40004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5600EF-0DA3-46A6-99F2-863C433E0047}"/>
              </a:ext>
            </a:extLst>
          </p:cNvPr>
          <p:cNvSpPr txBox="1"/>
          <p:nvPr/>
        </p:nvSpPr>
        <p:spPr>
          <a:xfrm>
            <a:off x="7777315" y="2857502"/>
            <a:ext cx="30774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Customer:</a:t>
            </a:r>
          </a:p>
          <a:p>
            <a:pPr lvl="1"/>
            <a:r>
              <a:rPr lang="en-US" dirty="0"/>
              <a:t>At customer page you can order food after entering order, new order ,receipt, and choose category cheese or kitchen or extra or </a:t>
            </a:r>
            <a:r>
              <a:rPr lang="en-US" dirty="0" err="1"/>
              <a:t>drinkes</a:t>
            </a:r>
            <a:r>
              <a:rPr lang="en-US" dirty="0"/>
              <a:t> , delicious.</a:t>
            </a:r>
          </a:p>
          <a:p>
            <a:pPr lvl="1"/>
            <a:r>
              <a:rPr lang="en-US" dirty="0"/>
              <a:t>And next page is exit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3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E11B-2FB0-4EA1-A69A-1BEDDAAB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228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94A5-91C7-4AAD-9F13-B74C2C921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14401"/>
            <a:ext cx="10018713" cy="3124201"/>
          </a:xfrm>
        </p:spPr>
        <p:txBody>
          <a:bodyPr/>
          <a:lstStyle/>
          <a:p>
            <a:r>
              <a:rPr lang="en-US" dirty="0"/>
              <a:t>The relation between employee table and </a:t>
            </a:r>
            <a:r>
              <a:rPr lang="en-US" dirty="0" err="1"/>
              <a:t>rest_Dept</a:t>
            </a:r>
            <a:r>
              <a:rPr lang="en-US" dirty="0"/>
              <a:t>(restaurant department) table is many to one respectively</a:t>
            </a:r>
          </a:p>
          <a:p>
            <a:r>
              <a:rPr lang="en-US" dirty="0"/>
              <a:t>Employee table:</a:t>
            </a:r>
          </a:p>
          <a:p>
            <a:pPr lvl="1"/>
            <a:r>
              <a:rPr lang="en-US" dirty="0"/>
              <a:t>Were the employee information</a:t>
            </a:r>
          </a:p>
          <a:p>
            <a:r>
              <a:rPr lang="en-US" dirty="0" err="1"/>
              <a:t>rest_Dept</a:t>
            </a:r>
            <a:r>
              <a:rPr lang="en-US" dirty="0"/>
              <a:t>(restaurant department)</a:t>
            </a:r>
          </a:p>
          <a:p>
            <a:pPr lvl="1"/>
            <a:r>
              <a:rPr lang="en-US" dirty="0"/>
              <a:t>Were the department information at the restaurant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EBF28-5301-48A1-A90D-C42B1EBA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96" y="3848896"/>
            <a:ext cx="7232007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4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929-5D50-4820-A361-CB47AD25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9606"/>
            <a:ext cx="10018713" cy="897194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CFE7-1EF2-4E64-960D-A4EED470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88805"/>
            <a:ext cx="10018713" cy="1413389"/>
          </a:xfrm>
        </p:spPr>
        <p:txBody>
          <a:bodyPr>
            <a:normAutofit/>
          </a:bodyPr>
          <a:lstStyle/>
          <a:p>
            <a:r>
              <a:rPr lang="en-US" sz="1800" dirty="0"/>
              <a:t>The diagram represent the employee table and </a:t>
            </a:r>
            <a:r>
              <a:rPr lang="en-US" sz="1800" dirty="0" err="1"/>
              <a:t>rest_dept</a:t>
            </a:r>
            <a:r>
              <a:rPr lang="en-US" sz="1800" dirty="0"/>
              <a:t> table ; the relation between and entity  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B37E2-2CCF-4A41-95BB-F1E3A2470090}"/>
              </a:ext>
            </a:extLst>
          </p:cNvPr>
          <p:cNvSpPr txBox="1"/>
          <p:nvPr/>
        </p:nvSpPr>
        <p:spPr>
          <a:xfrm flipH="1">
            <a:off x="6096000" y="4149213"/>
            <a:ext cx="29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480E4-5027-4481-A159-1D91252F3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41" y="3275423"/>
            <a:ext cx="7011008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6E29-0B85-48B8-9B77-BA3CA9CC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219201" y="98323"/>
            <a:ext cx="10283824" cy="587477"/>
          </a:xfrm>
        </p:spPr>
        <p:txBody>
          <a:bodyPr>
            <a:normAutofit fontScale="90000"/>
          </a:bodyPr>
          <a:lstStyle/>
          <a:p>
            <a:r>
              <a:rPr lang="en-US" dirty="0"/>
              <a:t>Exit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BD7A9-B6F3-47B0-B7FE-79E14FFF1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517" y="1278194"/>
            <a:ext cx="7482348" cy="5579806"/>
          </a:xfrm>
        </p:spPr>
      </p:pic>
    </p:spTree>
    <p:extLst>
      <p:ext uri="{BB962C8B-B14F-4D97-AF65-F5344CB8AC3E}">
        <p14:creationId xmlns:p14="http://schemas.microsoft.com/office/powerpoint/2010/main" val="1142461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</TotalTime>
  <Words>237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Corbel</vt:lpstr>
      <vt:lpstr>Wingdings 3</vt:lpstr>
      <vt:lpstr>Parallax</vt:lpstr>
      <vt:lpstr>Restaurant Management  </vt:lpstr>
      <vt:lpstr>Welcome page</vt:lpstr>
      <vt:lpstr>Login page as admin</vt:lpstr>
      <vt:lpstr>Customer page</vt:lpstr>
      <vt:lpstr>Department page</vt:lpstr>
      <vt:lpstr>Order page</vt:lpstr>
      <vt:lpstr>Database  </vt:lpstr>
      <vt:lpstr>Database</vt:lpstr>
      <vt:lpstr>Exit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 </dc:title>
  <dc:creator>pro ,Mohamed Alaa</dc:creator>
  <cp:lastModifiedBy>pro ,Mohamed Alaa</cp:lastModifiedBy>
  <cp:revision>2</cp:revision>
  <dcterms:created xsi:type="dcterms:W3CDTF">2022-01-01T08:14:08Z</dcterms:created>
  <dcterms:modified xsi:type="dcterms:W3CDTF">2022-01-01T08:59:25Z</dcterms:modified>
</cp:coreProperties>
</file>