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06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724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60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6402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544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784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74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03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600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614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43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73E6-C27F-4F2C-B770-912B42B25C1A}" type="datetimeFigureOut">
              <a:rPr lang="ar-EG" smtClean="0"/>
              <a:t>04/08/1446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F125-9A82-4E5A-AB31-7E0811B8D1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975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838" y="1142205"/>
            <a:ext cx="9144000" cy="1235075"/>
          </a:xfrm>
        </p:spPr>
        <p:txBody>
          <a:bodyPr/>
          <a:lstStyle/>
          <a:p>
            <a:r>
              <a:rPr lang="en-US" dirty="0" smtClean="0"/>
              <a:t>SSIS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513" y="2886074"/>
            <a:ext cx="9144000" cy="1371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QL </a:t>
            </a:r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erver </a:t>
            </a:r>
            <a:r>
              <a:rPr lang="en-US" sz="4400" dirty="0" smtClean="0">
                <a:solidFill>
                  <a:srgbClr val="FF0000"/>
                </a:solidFill>
              </a:rPr>
              <a:t>I</a:t>
            </a:r>
            <a:r>
              <a:rPr lang="en-US" sz="4400" dirty="0" smtClean="0"/>
              <a:t>ntegration </a:t>
            </a:r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ervice </a:t>
            </a:r>
            <a:endParaRPr lang="ar-EG" sz="4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57338" y="3903662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1800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(From DB To Flat File)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1871663"/>
            <a:ext cx="4843463" cy="4772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871663"/>
            <a:ext cx="5653087" cy="47720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2448" y="1169192"/>
            <a:ext cx="4538663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43661" y="1169192"/>
            <a:ext cx="4538663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6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(From DB To Another)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6" y="1800230"/>
            <a:ext cx="4843463" cy="4857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1" y="1816895"/>
            <a:ext cx="5414963" cy="48410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5786" y="1169192"/>
            <a:ext cx="4843463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43661" y="1169192"/>
            <a:ext cx="5414963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SQL Task )</a:t>
            </a:r>
            <a:endParaRPr lang="ar-E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2" y="1816895"/>
            <a:ext cx="4752976" cy="4798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6895"/>
            <a:ext cx="4876800" cy="47982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169192"/>
            <a:ext cx="4876800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5612" y="1138234"/>
            <a:ext cx="4752976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0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File System Task 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169192"/>
            <a:ext cx="4876800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05612" y="1138234"/>
            <a:ext cx="4752976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816895"/>
            <a:ext cx="5357812" cy="4798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785937"/>
            <a:ext cx="5348287" cy="48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Script Task  + Variables)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75" y="1169192"/>
            <a:ext cx="3529012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05448" y="1138234"/>
            <a:ext cx="4752976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Main Script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4" y="1816895"/>
            <a:ext cx="7691436" cy="4798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3" y="1785937"/>
            <a:ext cx="3490914" cy="22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Looping)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6737" y="1169192"/>
            <a:ext cx="4805362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86424" y="1138234"/>
            <a:ext cx="6386513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Main Script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16895"/>
            <a:ext cx="4805363" cy="278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1816894"/>
            <a:ext cx="6386513" cy="41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Aggregate)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2" y="1816894"/>
            <a:ext cx="5164931" cy="1955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4" y="1785937"/>
            <a:ext cx="5253039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Data Conversion – Char Mapping)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4" y="1785937"/>
            <a:ext cx="5133083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Demo ( Derived Columns)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1785937"/>
            <a:ext cx="4610097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Demo ( </a:t>
            </a:r>
            <a:r>
              <a:rPr lang="en-US" b="1" dirty="0" smtClean="0"/>
              <a:t>Multi Cast)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1816895"/>
            <a:ext cx="6029325" cy="46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671"/>
            <a:ext cx="2405063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xtract </a:t>
            </a:r>
            <a:endParaRPr lang="ar-E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793" y="1336669"/>
            <a:ext cx="2581275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ransform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0" y="1336669"/>
            <a:ext cx="2405063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oad</a:t>
            </a:r>
            <a:endParaRPr lang="ar-EG" dirty="0"/>
          </a:p>
        </p:txBody>
      </p:sp>
      <p:sp>
        <p:nvSpPr>
          <p:cNvPr id="6" name="Down Arrow 5"/>
          <p:cNvSpPr/>
          <p:nvPr/>
        </p:nvSpPr>
        <p:spPr>
          <a:xfrm>
            <a:off x="1798415" y="26622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Down Arrow 6"/>
          <p:cNvSpPr/>
          <p:nvPr/>
        </p:nvSpPr>
        <p:spPr>
          <a:xfrm>
            <a:off x="5494115" y="26622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Down Arrow 7"/>
          <p:cNvSpPr/>
          <p:nvPr/>
        </p:nvSpPr>
        <p:spPr>
          <a:xfrm>
            <a:off x="9189815" y="26622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892542"/>
            <a:ext cx="2405063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Sources</a:t>
            </a:r>
            <a:endParaRPr lang="ar-E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37123" y="3917944"/>
            <a:ext cx="3398616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Transforms</a:t>
            </a:r>
            <a:endParaRPr lang="ar-EG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32823" y="3892542"/>
            <a:ext cx="3398616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Destinations</a:t>
            </a:r>
            <a:endParaRPr lang="ar-E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-7944"/>
            <a:ext cx="12192000" cy="123507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ETL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736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Demo ( </a:t>
            </a:r>
            <a:r>
              <a:rPr lang="en-US" b="1" dirty="0" smtClean="0"/>
              <a:t>Conditional Split)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2" y="1785937"/>
            <a:ext cx="5900741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1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Demo ( </a:t>
            </a:r>
            <a:r>
              <a:rPr lang="en-US" b="1" dirty="0" smtClean="0"/>
              <a:t>Union All)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5937"/>
            <a:ext cx="5662613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Demo ( </a:t>
            </a:r>
            <a:r>
              <a:rPr lang="en-US" b="1" dirty="0" smtClean="0"/>
              <a:t>Merge)</a:t>
            </a:r>
            <a:endParaRPr lang="ar-EG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492" y="1169192"/>
            <a:ext cx="5164931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Control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05574" y="1138234"/>
            <a:ext cx="5253039" cy="64770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Flow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4448175" cy="2943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3" y="1816894"/>
            <a:ext cx="6029325" cy="47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6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pPr algn="ctr"/>
            <a:r>
              <a:rPr lang="en-US" b="1" dirty="0" smtClean="0"/>
              <a:t>Sources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00176"/>
            <a:ext cx="9744075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Transforms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690688"/>
            <a:ext cx="10387012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Destinations</a:t>
            </a:r>
            <a:endParaRPr lang="ar-E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4" y="1909761"/>
            <a:ext cx="10282236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Tasks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763"/>
            <a:ext cx="10515600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Containers</a:t>
            </a:r>
            <a:endParaRPr lang="ar-E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037"/>
            <a:ext cx="10991850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Examples</a:t>
            </a: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9" y="1285874"/>
            <a:ext cx="10544174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20762"/>
          </a:xfrm>
        </p:spPr>
        <p:txBody>
          <a:bodyPr/>
          <a:lstStyle/>
          <a:p>
            <a:pPr algn="ctr"/>
            <a:r>
              <a:rPr lang="en-US" b="1" dirty="0" smtClean="0"/>
              <a:t>Examples</a:t>
            </a:r>
            <a:endParaRPr lang="ar-E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71576"/>
            <a:ext cx="10687050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144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SSIS</vt:lpstr>
      <vt:lpstr>Extract </vt:lpstr>
      <vt:lpstr>Sources</vt:lpstr>
      <vt:lpstr>Transforms</vt:lpstr>
      <vt:lpstr>Destinations</vt:lpstr>
      <vt:lpstr>Tasks</vt:lpstr>
      <vt:lpstr>Containers</vt:lpstr>
      <vt:lpstr>Examples</vt:lpstr>
      <vt:lpstr>Examples</vt:lpstr>
      <vt:lpstr>Demo (From DB To Flat File)</vt:lpstr>
      <vt:lpstr>Demo (From DB To Another)</vt:lpstr>
      <vt:lpstr>Demo ( SQL Task )</vt:lpstr>
      <vt:lpstr>Demo ( File System Task )</vt:lpstr>
      <vt:lpstr>Demo ( Script Task  + Variables)</vt:lpstr>
      <vt:lpstr>Demo ( Looping)</vt:lpstr>
      <vt:lpstr>Demo ( Aggregate)</vt:lpstr>
      <vt:lpstr>Demo ( Data Conversion – Char Mapping)</vt:lpstr>
      <vt:lpstr>Demo ( Derived Columns)</vt:lpstr>
      <vt:lpstr>Demo ( Multi Cast)</vt:lpstr>
      <vt:lpstr>Demo ( Conditional Split)</vt:lpstr>
      <vt:lpstr>Demo ( Union All)</vt:lpstr>
      <vt:lpstr>Demo ( Merge)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</dc:title>
  <dc:creator>MANSI</dc:creator>
  <cp:lastModifiedBy>MANSI</cp:lastModifiedBy>
  <cp:revision>30</cp:revision>
  <dcterms:created xsi:type="dcterms:W3CDTF">2025-01-19T12:25:17Z</dcterms:created>
  <dcterms:modified xsi:type="dcterms:W3CDTF">2025-02-02T09:19:05Z</dcterms:modified>
</cp:coreProperties>
</file>