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D18"/>
    <a:srgbClr val="F9F199"/>
    <a:srgbClr val="CE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2E17-4FEA-4618-93AC-D7D54825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1A0620-9505-406F-9FEB-4930CE89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C2C66-3095-4A39-BFD9-242756EF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77B5E-0A3F-42E9-AEDE-C4A291D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8F57D-2188-4051-9735-FAE00AFE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6A26-E67B-431A-893A-AB157C55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B8E45B-5A32-4B00-9968-A8AA19FE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796A2-5EB3-4A65-82E3-B28AA9E1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A30CE-B043-4A9A-9522-C71C120F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EE41B-A12E-4E46-8F2C-F5D1E860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3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4D71F5-BBC2-475B-A1A7-3E101D3E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60068-A9F7-4378-B226-4B9E4EE3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AD234-ECB9-47A5-8CF4-13421C95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E0E7-94DD-4A30-834A-27AABCA1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7A59-6BEC-4746-82F9-B208DD8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BBB3-C3AB-4D6F-ABE7-3C9D49B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73F3A-5693-4BA5-9A0F-F0A2CA77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E0374-64AF-4B3E-ACC2-FE68E103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D1EEF-7432-4126-8778-77E81DA8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FD400-2921-4DBF-BB31-0733C94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8935A-6E98-41CA-964E-892EC31B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64422-13F7-497A-8EF4-A9FF1B3C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B86A-10D9-4E4A-A1C5-4DCF9C8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B009-5BF8-4D80-AF5F-094443D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94CBC-CC6E-4BE3-B6DD-49DE275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F7A26-6BF0-4EC7-AFD8-F60D50E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89BB6-01D0-44B9-9BBB-D0253A007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8A709-F95A-42F2-8FA0-BF477477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E452A-B93C-4256-9D1D-2CA6F14A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6C3D3-34C1-45C7-9DD8-22AC2E05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6260-EBD5-4BAA-8002-C7BB826A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F33C-2A69-4484-ABED-EF7FCBF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B4BA8-2AB5-4E82-8BF3-34322C76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C70B5-DC3E-4834-A84F-DFEAE4AD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23A15-2ED8-4ADF-8827-284ED70BF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C876DD-17C3-4F45-AA55-FCAD675E7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83812-9040-45E1-A27F-89E43C78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306EEB-A3E6-4195-B79B-C3E5960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97C7C-943D-4ABF-A784-7C6DB40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0A93-E4BE-46CB-8D94-7793A7E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CDA6B-371E-47F3-A01C-D30E692C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8DB2A-A6E4-4DE9-95C0-E1459624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4A5F0-88A6-404B-8B76-A349CF7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7C9A64-484C-4D98-9757-9D8D395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9F159-3AD3-45F5-B876-EA968F84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3C05DF-E143-420D-9D3B-F5D7836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C26E-4AA5-489B-9AE2-6A861037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9F5C9-010F-4027-A814-09D0F3B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A7B0A-806D-454D-B62E-B99948F27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C7A10-CF1D-4F7F-AC75-6C832A3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CF55F-89E7-433C-B6F6-8A678C27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4700C-B233-4DE2-AFA4-6EE98C35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9E7F-2382-486B-876A-6F14FD6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A2C7E-9B80-4706-8457-CC75292F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331BE-F6D4-482A-B871-2BC1BF764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EFC3B-7D9A-4D39-BC52-B14B964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391EC-1996-40E9-AC9E-C5ED0CDE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6F2DF-B08A-4838-8ACC-19D9DEF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37836-7846-49DF-9C25-8A1CE25C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D9E16-94ED-4097-89B7-1AB524045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9DEFC-A858-4897-A2D5-F8B76D60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603E-73AF-4F9E-8698-EA9AEF50A2BE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521D9-6BB7-41AE-A54E-8EC7C50B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AA4A3-A138-4808-A3EF-A7D8EF49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54E1-0876-47A0-AAE5-B22AB426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gif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7AA376-3F3A-48CB-A2F5-6464FEA1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6" y="5891812"/>
            <a:ext cx="658536" cy="54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8AB7439-000F-495D-80AC-352AC3CA982A}"/>
              </a:ext>
            </a:extLst>
          </p:cNvPr>
          <p:cNvSpPr/>
          <p:nvPr/>
        </p:nvSpPr>
        <p:spPr>
          <a:xfrm>
            <a:off x="849073" y="855896"/>
            <a:ext cx="3222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2DGP </a:t>
            </a:r>
            <a:r>
              <a:rPr lang="ko-KR" altLang="en-US" sz="3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 발표</a:t>
            </a:r>
            <a:endParaRPr lang="en-US" altLang="ko-KR" sz="3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7A8EC-A344-4F40-B7BF-04CFF3B18AE4}"/>
              </a:ext>
            </a:extLst>
          </p:cNvPr>
          <p:cNvSpPr/>
          <p:nvPr/>
        </p:nvSpPr>
        <p:spPr>
          <a:xfrm>
            <a:off x="3762355" y="2173750"/>
            <a:ext cx="4967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F9F19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rgbClr val="D16D18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ee</a:t>
            </a:r>
            <a:r>
              <a:rPr lang="en-US" altLang="ko-KR" sz="7200" dirty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Run!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1B9341-FD8E-4CB2-A6C8-A980B1AB0D8F}"/>
              </a:ext>
            </a:extLst>
          </p:cNvPr>
          <p:cNvSpPr/>
          <p:nvPr/>
        </p:nvSpPr>
        <p:spPr>
          <a:xfrm>
            <a:off x="8730125" y="3522505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2016184002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고희정</a:t>
            </a: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EF1947-ECDC-44F1-9FB3-9AF9C7B28441}"/>
              </a:ext>
            </a:extLst>
          </p:cNvPr>
          <p:cNvSpPr/>
          <p:nvPr/>
        </p:nvSpPr>
        <p:spPr>
          <a:xfrm rot="20624719">
            <a:off x="2365503" y="1523295"/>
            <a:ext cx="19864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Run,</a:t>
            </a:r>
            <a:r>
              <a:rPr lang="en-US" altLang="ko-KR" sz="66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66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F49BFA-2C9C-4B02-A03B-921593E6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2" y="5891812"/>
            <a:ext cx="658536" cy="540000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54B86A2C-2614-4EC2-8A35-CD48224AAF86}"/>
              </a:ext>
            </a:extLst>
          </p:cNvPr>
          <p:cNvSpPr/>
          <p:nvPr/>
        </p:nvSpPr>
        <p:spPr>
          <a:xfrm>
            <a:off x="2394136" y="552441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8E948EF-8A63-4365-9823-3A9710DA042B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C5DF17-1B7A-4488-98C3-1BD0EAE4AB78}"/>
              </a:ext>
            </a:extLst>
          </p:cNvPr>
          <p:cNvSpPr/>
          <p:nvPr/>
        </p:nvSpPr>
        <p:spPr>
          <a:xfrm>
            <a:off x="753024" y="361741"/>
            <a:ext cx="25731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소개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7EF192-E7E9-4337-A4C4-25CCBEA5D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96" y="1271450"/>
            <a:ext cx="658536" cy="5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76F611-36D3-41F7-8426-953BB128B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003">
            <a:off x="7732980" y="1680931"/>
            <a:ext cx="369474" cy="5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D6E6418-309F-4C38-B875-531D53B7A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9568">
            <a:off x="3993004" y="1885519"/>
            <a:ext cx="432000" cy="4156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49F9B25-0CF2-458C-AF02-7343AAE0E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99329">
            <a:off x="4075757" y="1839236"/>
            <a:ext cx="432000" cy="3967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EC15C3-9651-4DD1-8D01-BD0428339F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30274">
            <a:off x="4215671" y="1928268"/>
            <a:ext cx="432000" cy="415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E0E471-CB08-4AF5-9566-7EF644232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3269">
            <a:off x="7526885" y="1895692"/>
            <a:ext cx="468000" cy="460068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CADA8698-68AE-44EA-8072-71FCA15C33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55" y="2119612"/>
            <a:ext cx="792000" cy="72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8B03D6E-DA7B-4AB5-8EF5-347A280BA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33" y="2350608"/>
            <a:ext cx="432000" cy="396736"/>
          </a:xfrm>
          <a:prstGeom prst="rect">
            <a:avLst/>
          </a:prstGeom>
        </p:spPr>
      </p:pic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793C8966-AE13-425F-8CCD-50E9B0F2F2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082133" y="2548976"/>
            <a:ext cx="20218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BA28051D-5114-402C-9397-EC8767AEB1CA}"/>
              </a:ext>
            </a:extLst>
          </p:cNvPr>
          <p:cNvSpPr/>
          <p:nvPr/>
        </p:nvSpPr>
        <p:spPr>
          <a:xfrm>
            <a:off x="6093047" y="3354754"/>
            <a:ext cx="1513359" cy="355104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EMHAHAHA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F31F0E-2B95-4A27-81A0-E2C9EDDA5D47}"/>
              </a:ext>
            </a:extLst>
          </p:cNvPr>
          <p:cNvSpPr/>
          <p:nvPr/>
        </p:nvSpPr>
        <p:spPr>
          <a:xfrm>
            <a:off x="1617562" y="1319173"/>
            <a:ext cx="89032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달리면서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아이템을 파밍하고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진화를 해서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algn="ctr"/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보스를 쓰러뜨려라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61F908-DC48-49DA-9985-1D719F5B1618}"/>
              </a:ext>
            </a:extLst>
          </p:cNvPr>
          <p:cNvSpPr/>
          <p:nvPr/>
        </p:nvSpPr>
        <p:spPr>
          <a:xfrm>
            <a:off x="5004730" y="4333533"/>
            <a:ext cx="8903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러닝 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3200" b="1" dirty="0">
                <a:ln>
                  <a:solidFill>
                    <a:schemeClr val="bg1"/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액션 게임</a:t>
            </a:r>
            <a:endParaRPr lang="en-US" altLang="ko-KR" sz="3200" b="1" dirty="0">
              <a:ln>
                <a:solidFill>
                  <a:schemeClr val="bg1"/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00CB51-9B87-4B06-8138-01FA2E9DD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7" t="33392" r="31697" b="32131"/>
          <a:stretch/>
        </p:blipFill>
        <p:spPr>
          <a:xfrm>
            <a:off x="5182723" y="3446149"/>
            <a:ext cx="1188001" cy="10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477F29-C481-4CAD-A841-682D1D87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5" y="6108299"/>
            <a:ext cx="288000" cy="31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D05B36-801D-45E4-9FB6-D23DDCB8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56" y="5921208"/>
            <a:ext cx="658536" cy="5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5BB0639-52F4-4240-8557-CFC352356CB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BC03E2-BEFA-41DC-B6F9-BCE4C3F619F4}"/>
              </a:ext>
            </a:extLst>
          </p:cNvPr>
          <p:cNvSpPr/>
          <p:nvPr/>
        </p:nvSpPr>
        <p:spPr>
          <a:xfrm>
            <a:off x="778473" y="364643"/>
            <a:ext cx="2916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진척도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C65CFFC-D987-4C3B-BC82-AE7DE985A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BCF4E2D3-33B6-4EF6-B332-9C91609A8B1C}"/>
              </a:ext>
            </a:extLst>
          </p:cNvPr>
          <p:cNvSpPr/>
          <p:nvPr/>
        </p:nvSpPr>
        <p:spPr>
          <a:xfrm>
            <a:off x="4031023" y="5469859"/>
            <a:ext cx="1838435" cy="412622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 진척도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738BCFA-D3F2-464D-A3FD-F37ABFD6E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42350"/>
              </p:ext>
            </p:extLst>
          </p:nvPr>
        </p:nvGraphicFramePr>
        <p:xfrm>
          <a:off x="1433564" y="908173"/>
          <a:ext cx="9324871" cy="49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20">
                  <a:extLst>
                    <a:ext uri="{9D8B030D-6E8A-4147-A177-3AD203B41FA5}">
                      <a16:colId xmlns:a16="http://schemas.microsoft.com/office/drawing/2014/main" val="757480277"/>
                    </a:ext>
                  </a:extLst>
                </a:gridCol>
                <a:gridCol w="3022373">
                  <a:extLst>
                    <a:ext uri="{9D8B030D-6E8A-4147-A177-3AD203B41FA5}">
                      <a16:colId xmlns:a16="http://schemas.microsoft.com/office/drawing/2014/main" val="3271993340"/>
                    </a:ext>
                  </a:extLst>
                </a:gridCol>
                <a:gridCol w="3964754">
                  <a:extLst>
                    <a:ext uri="{9D8B030D-6E8A-4147-A177-3AD203B41FA5}">
                      <a16:colId xmlns:a16="http://schemas.microsoft.com/office/drawing/2014/main" val="2141396001"/>
                    </a:ext>
                  </a:extLst>
                </a:gridCol>
                <a:gridCol w="1046024">
                  <a:extLst>
                    <a:ext uri="{9D8B030D-6E8A-4147-A177-3AD203B41FA5}">
                      <a16:colId xmlns:a16="http://schemas.microsoft.com/office/drawing/2014/main" val="2455479687"/>
                    </a:ext>
                  </a:extLst>
                </a:gridCol>
              </a:tblGrid>
              <a:tr h="350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목표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실제 범위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진척도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95467"/>
                  </a:ext>
                </a:extLst>
              </a:tr>
              <a:tr h="494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이동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달리기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점프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공격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 이동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위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아래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열매 섭취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피격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무적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100% + a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83920"/>
                  </a:ext>
                </a:extLst>
              </a:tr>
              <a:tr h="50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가지 타입으로 진화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물에 따른 특수 스킬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가지 타입으로 진화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 진화에 따른 특수 스킬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60%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00823"/>
                  </a:ext>
                </a:extLst>
              </a:tr>
              <a:tr h="648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들판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숲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긴 맵을 설정 후 루프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개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들판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긴 맵 설정 후 루프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80%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01580"/>
                  </a:ext>
                </a:extLst>
              </a:tr>
              <a:tr h="483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일반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피격 모션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100%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79831"/>
                  </a:ext>
                </a:extLst>
              </a:tr>
              <a:tr h="248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몬스터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 및 특수 공격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해당 페이즈가 끝나기 전에 맵 이동 시 해당 페이즈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전부 회복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마리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모션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기본 공격 및 특수 공격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(HP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칸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해당 페이즈가 끝나기 전에 맵 이동 시 해당 페이즈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전부 회복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80%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81994"/>
                  </a:ext>
                </a:extLst>
              </a:tr>
              <a:tr h="718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 시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방 자동 오픈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진화석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나무열매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섭취 시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회복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총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종류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1)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열쇠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획득 시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보스 방 자동 오픈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2)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진화석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불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전기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물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   3)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나무열매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섭취 시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</a:t>
                      </a: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회복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100%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31595"/>
                  </a:ext>
                </a:extLst>
              </a:tr>
              <a:tr h="565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스테이지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화면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진화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HP UI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화면 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UI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80% + a</a:t>
                      </a:r>
                    </a:p>
                  </a:txBody>
                  <a:tcPr anchor="ctr">
                    <a:solidFill>
                      <a:schemeClr val="tx1"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5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001B48E-A973-4AC8-B60C-A90039A1F982}"/>
              </a:ext>
            </a:extLst>
          </p:cNvPr>
          <p:cNvSpPr/>
          <p:nvPr/>
        </p:nvSpPr>
        <p:spPr>
          <a:xfrm>
            <a:off x="614624" y="262139"/>
            <a:ext cx="10962751" cy="5039734"/>
          </a:xfrm>
          <a:prstGeom prst="roundRect">
            <a:avLst>
              <a:gd name="adj" fmla="val 66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69071-F357-4901-A367-1AECA66D5AD7}"/>
              </a:ext>
            </a:extLst>
          </p:cNvPr>
          <p:cNvSpPr/>
          <p:nvPr/>
        </p:nvSpPr>
        <p:spPr>
          <a:xfrm>
            <a:off x="1111294" y="361741"/>
            <a:ext cx="1856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sz="3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1A2EBE-2F98-47D8-A789-1A7418A5C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93" y="5921208"/>
            <a:ext cx="658536" cy="540000"/>
          </a:xfrm>
          <a:prstGeom prst="rect">
            <a:avLst/>
          </a:prstGeom>
        </p:spPr>
      </p:pic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076EECE7-9E53-452E-8681-C01A98593D8E}"/>
              </a:ext>
            </a:extLst>
          </p:cNvPr>
          <p:cNvSpPr/>
          <p:nvPr/>
        </p:nvSpPr>
        <p:spPr>
          <a:xfrm>
            <a:off x="6095999" y="5497987"/>
            <a:ext cx="1605108" cy="361338"/>
          </a:xfrm>
          <a:prstGeom prst="wedgeRoundRectCallout">
            <a:avLst>
              <a:gd name="adj1" fmla="val -33333"/>
              <a:gd name="adj2" fmla="val 81731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…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95502B-CAF2-44D4-8079-A253B2849594}"/>
              </a:ext>
            </a:extLst>
          </p:cNvPr>
          <p:cNvSpPr/>
          <p:nvPr/>
        </p:nvSpPr>
        <p:spPr>
          <a:xfrm>
            <a:off x="1047171" y="1294517"/>
            <a:ext cx="977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잘된 점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캐릭터 및 몬스터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아이템의 상태를 다 잘게 나누어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추가적인 상태를 구현하는 데에 별로 어려움이 없었다</a:t>
            </a:r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 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아쉬운 점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</a:t>
            </a: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 기획에서 대충 틀만 잡은 체 넘어간 부분이 많아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 기획에 더해 추가로 구현을 해야 했고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추가 구현을 하느라 기존 기획에 있는 부분을 개발하지 못했다</a:t>
            </a:r>
            <a:r>
              <a:rPr lang="en-US" altLang="ko-KR" sz="2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31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background forest에 대한 이미지 검색결과">
            <a:extLst>
              <a:ext uri="{FF2B5EF4-FFF2-40B4-BE49-F238E27FC236}">
                <a16:creationId xmlns:a16="http://schemas.microsoft.com/office/drawing/2014/main" id="{AB9C755D-7D3A-43EC-ACB4-8A772F0A5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6458"/>
          <a:stretch/>
        </p:blipFill>
        <p:spPr bwMode="auto">
          <a:xfrm>
            <a:off x="0" y="391885"/>
            <a:ext cx="12192000" cy="6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5B106C-4691-4EAA-9C3D-583BDD7AA1AA}"/>
              </a:ext>
            </a:extLst>
          </p:cNvPr>
          <p:cNvSpPr/>
          <p:nvPr/>
        </p:nvSpPr>
        <p:spPr>
          <a:xfrm>
            <a:off x="0" y="0"/>
            <a:ext cx="12192000" cy="1110342"/>
          </a:xfrm>
          <a:prstGeom prst="rect">
            <a:avLst/>
          </a:prstGeom>
          <a:solidFill>
            <a:srgbClr val="CE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8AA18-8A2F-4320-B420-6844769D2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6108299"/>
            <a:ext cx="288000" cy="3141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CECFD-CE28-490F-AA64-C6811AD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33" y="6108299"/>
            <a:ext cx="288000" cy="3141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C707FE-9C0D-4CE6-A423-186DE423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29" y="6108299"/>
            <a:ext cx="288000" cy="314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0B3463-458B-4305-9BCD-7E2D8004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7" y="5959936"/>
            <a:ext cx="288000" cy="4625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252310A-C5DD-47AB-B6B9-80A3EC141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94" y="5959936"/>
            <a:ext cx="288000" cy="4625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246321-CB37-48BD-8E50-26711CB1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7" y="5959936"/>
            <a:ext cx="288000" cy="462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CA94F-C651-4791-8D0F-BE521986C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72" y="5898681"/>
            <a:ext cx="540000" cy="5238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1C20809-BA9D-4240-8E8C-B9AA912126CB}"/>
              </a:ext>
            </a:extLst>
          </p:cNvPr>
          <p:cNvSpPr/>
          <p:nvPr/>
        </p:nvSpPr>
        <p:spPr>
          <a:xfrm>
            <a:off x="1827302" y="792870"/>
            <a:ext cx="8537395" cy="3494165"/>
          </a:xfrm>
          <a:prstGeom prst="wedgeRoundRectCallout">
            <a:avLst>
              <a:gd name="adj1" fmla="val 57751"/>
              <a:gd name="adj2" fmla="val 99924"/>
              <a:gd name="adj3" fmla="val 16667"/>
            </a:avLst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 시현</a:t>
            </a:r>
          </a:p>
        </p:txBody>
      </p:sp>
    </p:spTree>
    <p:extLst>
      <p:ext uri="{BB962C8B-B14F-4D97-AF65-F5344CB8AC3E}">
        <p14:creationId xmlns:p14="http://schemas.microsoft.com/office/powerpoint/2010/main" val="390144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324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50</cp:revision>
  <dcterms:created xsi:type="dcterms:W3CDTF">2017-10-22T14:26:20Z</dcterms:created>
  <dcterms:modified xsi:type="dcterms:W3CDTF">2017-12-26T10:48:15Z</dcterms:modified>
</cp:coreProperties>
</file>