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8" r:id="rId5"/>
    <p:sldId id="269" r:id="rId6"/>
    <p:sldId id="261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D18"/>
    <a:srgbClr val="F9F199"/>
    <a:srgbClr val="CE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2E17-4FEA-4618-93AC-D7D54825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A0620-9505-406F-9FEB-4930CE89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C2C66-3095-4A39-BFD9-242756EF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77B5E-0A3F-42E9-AEDE-C4A291D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8F57D-2188-4051-9735-FAE00AFE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6A26-E67B-431A-893A-AB157C5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8E45B-5A32-4B00-9968-A8AA19FE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796A2-5EB3-4A65-82E3-B28AA9E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A30CE-B043-4A9A-9522-C71C120F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EE41B-A12E-4E46-8F2C-F5D1E860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4D71F5-BBC2-475B-A1A7-3E101D3E6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60068-A9F7-4378-B226-4B9E4EE3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AD234-ECB9-47A5-8CF4-13421C95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E0E7-94DD-4A30-834A-27AABCA1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7A59-6BEC-4746-82F9-B208DD8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BBB3-C3AB-4D6F-ABE7-3C9D49B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73F3A-5693-4BA5-9A0F-F0A2CA77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E0374-64AF-4B3E-ACC2-FE68E103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D1EEF-7432-4126-8778-77E81DA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FD400-2921-4DBF-BB31-0733C94E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8935A-6E98-41CA-964E-892EC31B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64422-13F7-497A-8EF4-A9FF1B3C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B86A-10D9-4E4A-A1C5-4DCF9C8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B009-5BF8-4D80-AF5F-094443D1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94CBC-CC6E-4BE3-B6DD-49DE275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4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7A26-6BF0-4EC7-AFD8-F60D50E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89BB6-01D0-44B9-9BBB-D0253A007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8A709-F95A-42F2-8FA0-BF477477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E452A-B93C-4256-9D1D-2CA6F14A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6C3D3-34C1-45C7-9DD8-22AC2E05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6260-EBD5-4BAA-8002-C7BB826A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F33C-2A69-4484-ABED-EF7FCBF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B4BA8-2AB5-4E82-8BF3-34322C76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C70B5-DC3E-4834-A84F-DFEAE4AD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23A15-2ED8-4ADF-8827-284ED70BF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876DD-17C3-4F45-AA55-FCAD675E7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83812-9040-45E1-A27F-89E43C78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306EEB-A3E6-4195-B79B-C3E5960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97C7C-943D-4ABF-A784-7C6DB40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0A93-E4BE-46CB-8D94-7793A7E2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CDA6B-371E-47F3-A01C-D30E692C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8DB2A-A6E4-4DE9-95C0-E1459624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4A5F0-88A6-404B-8B76-A349CF70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C9A64-484C-4D98-9757-9D8D3950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9F159-3AD3-45F5-B876-EA968F84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C05DF-E143-420D-9D3B-F5D7836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3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1C26E-4AA5-489B-9AE2-6A861037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9F5C9-010F-4027-A814-09D0F3B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A7B0A-806D-454D-B62E-B99948F2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C7A10-CF1D-4F7F-AC75-6C832A3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CF55F-89E7-433C-B6F6-8A678C27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4700C-B233-4DE2-AFA4-6EE98C35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9E7F-2382-486B-876A-6F14FD6E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A2C7E-9B80-4706-8457-CC75292F1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331BE-F6D4-482A-B871-2BC1BF76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EFC3B-7D9A-4D39-BC52-B14B9648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391EC-1996-40E9-AC9E-C5ED0CDE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6F2DF-B08A-4838-8ACC-19D9DEF8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37836-7846-49DF-9C25-8A1CE25C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D9E16-94ED-4097-89B7-1AB52404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9DEFC-A858-4897-A2D5-F8B76D60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603E-73AF-4F9E-8698-EA9AEF50A2BE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521D9-6BB7-41AE-A54E-8EC7C50B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AA4A3-A138-4808-A3EF-A7D8EF49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7AA376-3F3A-48CB-A2F5-6464FEA1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6" y="5891812"/>
            <a:ext cx="658536" cy="54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AB7439-000F-495D-80AC-352AC3CA982A}"/>
              </a:ext>
            </a:extLst>
          </p:cNvPr>
          <p:cNvSpPr/>
          <p:nvPr/>
        </p:nvSpPr>
        <p:spPr>
          <a:xfrm>
            <a:off x="912392" y="855896"/>
            <a:ext cx="3095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2DGP 2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발표</a:t>
            </a:r>
            <a:endParaRPr lang="en-US" altLang="ko-KR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B7A8EC-A344-4F40-B7BF-04CFF3B18AE4}"/>
              </a:ext>
            </a:extLst>
          </p:cNvPr>
          <p:cNvSpPr/>
          <p:nvPr/>
        </p:nvSpPr>
        <p:spPr>
          <a:xfrm>
            <a:off x="3762355" y="2173750"/>
            <a:ext cx="49677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D16D18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Ee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F9F19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D16D18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ee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Run!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1B9341-FD8E-4CB2-A6C8-A980B1AB0D8F}"/>
              </a:ext>
            </a:extLst>
          </p:cNvPr>
          <p:cNvSpPr/>
          <p:nvPr/>
        </p:nvSpPr>
        <p:spPr>
          <a:xfrm>
            <a:off x="8730125" y="3522505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2016184002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고희정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EF1947-ECDC-44F1-9FB3-9AF9C7B28441}"/>
              </a:ext>
            </a:extLst>
          </p:cNvPr>
          <p:cNvSpPr/>
          <p:nvPr/>
        </p:nvSpPr>
        <p:spPr>
          <a:xfrm rot="20624719">
            <a:off x="2365503" y="1523295"/>
            <a:ext cx="19864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Run,</a:t>
            </a:r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2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2394136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컨셉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E948EF-8A63-4365-9823-3A9710DA042B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C5DF17-1B7A-4488-98C3-1BD0EAE4AB78}"/>
              </a:ext>
            </a:extLst>
          </p:cNvPr>
          <p:cNvSpPr/>
          <p:nvPr/>
        </p:nvSpPr>
        <p:spPr>
          <a:xfrm>
            <a:off x="757832" y="361741"/>
            <a:ext cx="2563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컨셉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19C147-12B8-41A0-94AA-086A88783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13" y="792069"/>
            <a:ext cx="540000" cy="540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5AC02230-05EF-4B86-8966-DF8064AE71EA}"/>
              </a:ext>
            </a:extLst>
          </p:cNvPr>
          <p:cNvSpPr/>
          <p:nvPr/>
        </p:nvSpPr>
        <p:spPr>
          <a:xfrm>
            <a:off x="5004730" y="475816"/>
            <a:ext cx="957104" cy="368472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HELP!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C7EF192-E7E9-4337-A4C4-25CCBEA5D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96" y="1617437"/>
            <a:ext cx="658536" cy="5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76F611-36D3-41F7-8426-953BB128B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003">
            <a:off x="7732980" y="2026918"/>
            <a:ext cx="369474" cy="5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6E6418-309F-4C38-B875-531D53B7A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9568">
            <a:off x="3993004" y="2231506"/>
            <a:ext cx="432000" cy="4156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49F9B25-0CF2-458C-AF02-7343AAE0E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99329">
            <a:off x="4075757" y="2185223"/>
            <a:ext cx="432000" cy="3967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EC15C3-9651-4DD1-8D01-BD0428339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30274">
            <a:off x="4215671" y="2274255"/>
            <a:ext cx="432000" cy="415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E0E471-CB08-4AF5-9566-7EF644232E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3269">
            <a:off x="7526885" y="2241679"/>
            <a:ext cx="468000" cy="460068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CADA8698-68AE-44EA-8072-71FCA15C33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55" y="2465599"/>
            <a:ext cx="792000" cy="72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8B03D6E-DA7B-4AB5-8EF5-347A280BA0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33" y="2696595"/>
            <a:ext cx="432000" cy="396736"/>
          </a:xfrm>
          <a:prstGeom prst="rect">
            <a:avLst/>
          </a:prstGeom>
        </p:spPr>
      </p:pic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793C8966-AE13-425F-8CCD-50E9B0F2F29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082133" y="2894963"/>
            <a:ext cx="202183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그림 1035">
            <a:extLst>
              <a:ext uri="{FF2B5EF4-FFF2-40B4-BE49-F238E27FC236}">
                <a16:creationId xmlns:a16="http://schemas.microsoft.com/office/drawing/2014/main" id="{94D4F503-9DB4-41E3-AA70-EAAE15CDE8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29" y="3917858"/>
            <a:ext cx="1188000" cy="1080000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BA28051D-5114-402C-9397-EC8767AEB1CA}"/>
              </a:ext>
            </a:extLst>
          </p:cNvPr>
          <p:cNvSpPr/>
          <p:nvPr/>
        </p:nvSpPr>
        <p:spPr>
          <a:xfrm>
            <a:off x="6093047" y="3700741"/>
            <a:ext cx="1513359" cy="355104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EMHAHAHA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F31F0E-2B95-4A27-81A0-E2C9EDDA5D47}"/>
              </a:ext>
            </a:extLst>
          </p:cNvPr>
          <p:cNvSpPr/>
          <p:nvPr/>
        </p:nvSpPr>
        <p:spPr>
          <a:xfrm>
            <a:off x="1641425" y="1184945"/>
            <a:ext cx="8903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친구를 구하기 위해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달리면서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아이템을 파밍하고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진화를 해서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보스를 쓰러뜨려라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61F908-DC48-49DA-9985-1D719F5B1618}"/>
              </a:ext>
            </a:extLst>
          </p:cNvPr>
          <p:cNvSpPr/>
          <p:nvPr/>
        </p:nvSpPr>
        <p:spPr>
          <a:xfrm>
            <a:off x="5004730" y="4333533"/>
            <a:ext cx="890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러닝 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 </a:t>
            </a:r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액션 게임</a:t>
            </a:r>
            <a:endParaRPr lang="en-US" altLang="ko-KR" sz="3200" b="1" dirty="0">
              <a:ln>
                <a:solidFill>
                  <a:schemeClr val="bg1"/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56" y="5921208"/>
            <a:ext cx="658536" cy="5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BB0639-52F4-4240-8557-CFC352356CB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BC03E2-BEFA-41DC-B6F9-BCE4C3F619F4}"/>
              </a:ext>
            </a:extLst>
          </p:cNvPr>
          <p:cNvSpPr/>
          <p:nvPr/>
        </p:nvSpPr>
        <p:spPr>
          <a:xfrm>
            <a:off x="741000" y="361741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C65CFFC-D987-4C3B-BC82-AE7DE985A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BCF4E2D3-33B6-4EF6-B332-9C91609A8B1C}"/>
              </a:ext>
            </a:extLst>
          </p:cNvPr>
          <p:cNvSpPr/>
          <p:nvPr/>
        </p:nvSpPr>
        <p:spPr>
          <a:xfrm>
            <a:off x="4031024" y="5469859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738BCFA-D3F2-464D-A3FD-F37ABFD6E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28202"/>
              </p:ext>
            </p:extLst>
          </p:nvPr>
        </p:nvGraphicFramePr>
        <p:xfrm>
          <a:off x="1433564" y="892884"/>
          <a:ext cx="9324870" cy="415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74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4646492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  <a:gridCol w="2974604">
                  <a:extLst>
                    <a:ext uri="{9D8B030D-6E8A-4147-A177-3AD203B41FA5}">
                      <a16:colId xmlns:a16="http://schemas.microsoft.com/office/drawing/2014/main" val="2141396001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달리기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점프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근거리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몸통 박치기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이동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슬라이딩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또는 숙이기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 외 공격 수단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2289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달리기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점프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불꽃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 대포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특수 스킬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원거리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다수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vs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다수용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화염방사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 * 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유도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vs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낙뢰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버블방어막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진화폼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에스퍼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악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얼음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페어리 등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공격과 특수 공격 외 공격 수단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5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56" y="5921208"/>
            <a:ext cx="658536" cy="5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BB0639-52F4-4240-8557-CFC352356CB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BC03E2-BEFA-41DC-B6F9-BCE4C3F619F4}"/>
              </a:ext>
            </a:extLst>
          </p:cNvPr>
          <p:cNvSpPr/>
          <p:nvPr/>
        </p:nvSpPr>
        <p:spPr>
          <a:xfrm>
            <a:off x="741000" y="361741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C65CFFC-D987-4C3B-BC82-AE7DE985A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BCF4E2D3-33B6-4EF6-B332-9C91609A8B1C}"/>
              </a:ext>
            </a:extLst>
          </p:cNvPr>
          <p:cNvSpPr/>
          <p:nvPr/>
        </p:nvSpPr>
        <p:spPr>
          <a:xfrm>
            <a:off x="4031024" y="5469859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CFD4A7-6123-4BF1-AFCD-2DECDA315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93732"/>
              </p:ext>
            </p:extLst>
          </p:nvPr>
        </p:nvGraphicFramePr>
        <p:xfrm>
          <a:off x="1433564" y="892884"/>
          <a:ext cx="9324870" cy="425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74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4600772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  <a:gridCol w="3020324">
                  <a:extLst>
                    <a:ext uri="{9D8B030D-6E8A-4147-A177-3AD203B41FA5}">
                      <a16:colId xmlns:a16="http://schemas.microsoft.com/office/drawing/2014/main" val="2141396001"/>
                    </a:ext>
                  </a:extLst>
                </a:gridCol>
              </a:tblGrid>
              <a:tr h="477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788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들판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숲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긴 맵을 설정 후 루프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속성 테마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툴 제작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지형 장애물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5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일부 적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610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스테이지마다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마리씩 구현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및 특수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N)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해당 페이즈가 끝나기 전에 맵 이동 시 해당 페이즈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전부 회복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추가에 따라 보스 종류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마다 패턴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20339"/>
                  </a:ext>
                </a:extLst>
              </a:tr>
              <a:tr h="610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열쇠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획득 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방 자동 오픈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진화석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나무열매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섭취 시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회복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일시 무적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증가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방어막 생성 등 여러 기능 아이템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154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9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56" y="5921208"/>
            <a:ext cx="658536" cy="5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BB0639-52F4-4240-8557-CFC352356CB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BC03E2-BEFA-41DC-B6F9-BCE4C3F619F4}"/>
              </a:ext>
            </a:extLst>
          </p:cNvPr>
          <p:cNvSpPr/>
          <p:nvPr/>
        </p:nvSpPr>
        <p:spPr>
          <a:xfrm>
            <a:off x="741000" y="361741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C65CFFC-D987-4C3B-BC82-AE7DE985A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BCF4E2D3-33B6-4EF6-B332-9C91609A8B1C}"/>
              </a:ext>
            </a:extLst>
          </p:cNvPr>
          <p:cNvSpPr/>
          <p:nvPr/>
        </p:nvSpPr>
        <p:spPr>
          <a:xfrm>
            <a:off x="4031024" y="5469859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CFD4A7-6123-4BF1-AFCD-2DECDA315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62838"/>
              </p:ext>
            </p:extLst>
          </p:nvPr>
        </p:nvGraphicFramePr>
        <p:xfrm>
          <a:off x="1433564" y="892884"/>
          <a:ext cx="9324870" cy="276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74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4600772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  <a:gridCol w="3020324">
                  <a:extLst>
                    <a:ext uri="{9D8B030D-6E8A-4147-A177-3AD203B41FA5}">
                      <a16:colId xmlns:a16="http://schemas.microsoft.com/office/drawing/2014/main" val="2141396001"/>
                    </a:ext>
                  </a:extLst>
                </a:gridCol>
              </a:tblGrid>
              <a:tr h="477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788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획득한 아이템을 보여주는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UI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 및 몬스터의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UI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  +)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를 구간별로 나눔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스테이지를 선택하는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화면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 방 분리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)/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 UI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만의 애니메이션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42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50" y="5885755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6143018" y="5492421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01B48E-A973-4AC8-B60C-A90039A1F9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69071-F357-4901-A367-1AECA66D5AD7}"/>
              </a:ext>
            </a:extLst>
          </p:cNvPr>
          <p:cNvSpPr/>
          <p:nvPr/>
        </p:nvSpPr>
        <p:spPr>
          <a:xfrm>
            <a:off x="735390" y="361741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7CB3F4-3CA1-4009-87CE-88861BE84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92978"/>
              </p:ext>
            </p:extLst>
          </p:nvPr>
        </p:nvGraphicFramePr>
        <p:xfrm>
          <a:off x="1433563" y="1349002"/>
          <a:ext cx="9324871" cy="3108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6736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422208218"/>
                    </a:ext>
                  </a:extLst>
                </a:gridCol>
                <a:gridCol w="6426465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리소스 수집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프레임 워크 제작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모든 리소스 수집 및 일부 편집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프레임 워크 제작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State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Object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로 나누어 구현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(Object-Monster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제작 필요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 달리기 및 점프 구현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 공격 및 일반 몬스터 구현 못함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 및 아이템과의 충돌 체크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획득 아이템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구현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 아이템 및 진화 구현 못함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중간 점검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루프 및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Json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을 이용한 맵 배치 구현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구현하지 못함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01B48E-A973-4AC8-B60C-A90039A1F9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69071-F357-4901-A367-1AECA66D5AD7}"/>
              </a:ext>
            </a:extLst>
          </p:cNvPr>
          <p:cNvSpPr/>
          <p:nvPr/>
        </p:nvSpPr>
        <p:spPr>
          <a:xfrm>
            <a:off x="735390" y="361741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CD96E0-A362-4B3B-806C-F3510C2A0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1685"/>
              </p:ext>
            </p:extLst>
          </p:nvPr>
        </p:nvGraphicFramePr>
        <p:xfrm>
          <a:off x="1433564" y="1098329"/>
          <a:ext cx="9324871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6736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422208218"/>
                    </a:ext>
                  </a:extLst>
                </a:gridCol>
                <a:gridCol w="6426465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전체 및 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특수 스킬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페이즈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기본 공격 및 특수 공격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특수 공격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 및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레벨 배치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오프닝 애니메이션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승리 및 패배 시 애니메이션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일반 몬스터 및 아이템 레벨 배치 및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보스 레벨 배치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이펙트 및 사운드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 및 몬스터의 공격 및 피격의 이펙트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 추가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 사운드 추가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오프닝 사운드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1~7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주차에 완성한 기능 점검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완성하지 못한 기능 보수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최종 레벨 배치 확인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반복 플레이를 통해 디버그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7496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351A2EBE-2F98-47D8-A789-1A7418A5C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50" y="5885755"/>
            <a:ext cx="658536" cy="540000"/>
          </a:xfrm>
          <a:prstGeom prst="rect">
            <a:avLst/>
          </a:prstGeom>
        </p:spPr>
      </p:pic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48551115-DBCC-4D5C-A3F1-29945CFF9D16}"/>
              </a:ext>
            </a:extLst>
          </p:cNvPr>
          <p:cNvSpPr/>
          <p:nvPr/>
        </p:nvSpPr>
        <p:spPr>
          <a:xfrm>
            <a:off x="6143018" y="5492421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19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01B48E-A973-4AC8-B60C-A90039A1F9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69071-F357-4901-A367-1AECA66D5AD7}"/>
              </a:ext>
            </a:extLst>
          </p:cNvPr>
          <p:cNvSpPr/>
          <p:nvPr/>
        </p:nvSpPr>
        <p:spPr>
          <a:xfrm>
            <a:off x="728176" y="361741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commits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1A2EBE-2F98-47D8-A789-1A7418A5C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54" y="5921208"/>
            <a:ext cx="658536" cy="54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40B32A-B820-4B90-B8B1-D9D4FDD79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076EECE7-9E53-452E-8681-C01A98593D8E}"/>
              </a:ext>
            </a:extLst>
          </p:cNvPr>
          <p:cNvSpPr/>
          <p:nvPr/>
        </p:nvSpPr>
        <p:spPr>
          <a:xfrm>
            <a:off x="8724607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6E814-D35D-4DBD-8E95-BAB49E838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805" y="405014"/>
            <a:ext cx="6939446" cy="482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431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9CA94F-C651-4791-8D0F-BE521986C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72" y="5898681"/>
            <a:ext cx="540000" cy="5238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1C20809-BA9D-4240-8E8C-B9AA912126CB}"/>
              </a:ext>
            </a:extLst>
          </p:cNvPr>
          <p:cNvSpPr/>
          <p:nvPr/>
        </p:nvSpPr>
        <p:spPr>
          <a:xfrm>
            <a:off x="1827302" y="792870"/>
            <a:ext cx="8537395" cy="3494165"/>
          </a:xfrm>
          <a:prstGeom prst="wedgeRoundRectCallout">
            <a:avLst>
              <a:gd name="adj1" fmla="val 57751"/>
              <a:gd name="adj2" fmla="val 99924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시현</a:t>
            </a:r>
          </a:p>
        </p:txBody>
      </p:sp>
    </p:spTree>
    <p:extLst>
      <p:ext uri="{BB962C8B-B14F-4D97-AF65-F5344CB8AC3E}">
        <p14:creationId xmlns:p14="http://schemas.microsoft.com/office/powerpoint/2010/main" val="390144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671</Words>
  <Application>Microsoft Office PowerPoint</Application>
  <PresentationFormat>와이드스크린</PresentationFormat>
  <Paragraphs>132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2017-10-22T14:26:20Z</dcterms:created>
  <dcterms:modified xsi:type="dcterms:W3CDTF">2017-11-21T20:23:41Z</dcterms:modified>
</cp:coreProperties>
</file>