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Yousry14/LSTM_Sentiment_analysis_Gradio_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	This project is a sentiment analysis system that uses Natural Language Processing (NLP) to classify restaurant reviews as either positive or negative.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b="1"/>
              <a:t>Problem Definition:</a:t>
            </a:r>
          </a:p>
          <a:p>
            <a:pPr marL="0" indent="0">
              <a:buNone/>
            </a:pPr>
            <a:r>
              <a:rPr lang="en-US" sz="2100"/>
              <a:t>Understanding customer sentiment based on text reviews is crucial for businesses. Manual processing is time-consuming and inefficient, hence the need for an automated NLP-based sentiment classifier.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	The objective of this project is to build a deep learning-based model that can accurately classify customer restaurant reviews into positive or negative sentiment using LSTM (Long Short-Term Memory) networks.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Dataset</a:t>
            </a:r>
            <a:r>
              <a:rPr lang="en-US" sz="18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	- Name: Restaurant_Reviews.tsv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	- Size: 1000 text reviews.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	- Format: TSV (Tab-Separated Values) with two columns: 			Review (text), Liked (0 or 1).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	- From Kaggle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Preprocessing Steps: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/>
              <a:t>- Lowercasing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/>
              <a:t>- Removing punctuation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/>
              <a:t>- Tokenization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/>
              <a:t>- Padding sequences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/>
              <a:t>- Splitting into training and testing 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/>
              <a:t>Approach</a:t>
            </a:r>
            <a:r>
              <a:rPr lang="en-US" sz="21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Used deep learning (LSTM model)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/>
          </a:p>
          <a:p>
            <a:pPr marL="0" indent="0">
              <a:lnSpc>
                <a:spcPct val="90000"/>
              </a:lnSpc>
              <a:buNone/>
            </a:pPr>
            <a:r>
              <a:rPr lang="en-US" sz="2100" b="1"/>
              <a:t>Model Components: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Embedding Layer: To convert words into dense vectors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LSTM Layer: To capture long-term dependencies in 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Dense Layer: Final classification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/>
          </a:p>
          <a:p>
            <a:pPr marL="0" indent="0">
              <a:lnSpc>
                <a:spcPct val="90000"/>
              </a:lnSpc>
              <a:buNone/>
            </a:pPr>
            <a:r>
              <a:rPr lang="en-US" sz="2100" b="1"/>
              <a:t>Feature Engineering: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Tokenizer with maximum features = 5000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/>
              <a:t>	- Sequence padding to uniform input length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Model Training &amp;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/>
              <a:t>Training:</a:t>
            </a:r>
          </a:p>
          <a:p>
            <a:pPr marL="0" indent="0">
              <a:buNone/>
            </a:pPr>
            <a:r>
              <a:rPr lang="en-US" sz="2100"/>
              <a:t>	- 80/20 train/test split</a:t>
            </a:r>
          </a:p>
          <a:p>
            <a:pPr marL="0" indent="0">
              <a:buNone/>
            </a:pPr>
            <a:r>
              <a:rPr lang="en-US" sz="2100"/>
              <a:t>	- Batch size = 32, Epochs = 10</a:t>
            </a:r>
          </a:p>
          <a:p>
            <a:pPr marL="0" indent="0">
              <a:buNone/>
            </a:pPr>
            <a:r>
              <a:rPr lang="en-US" sz="2100"/>
              <a:t>	- EarlyStopping applied to avoid overfitting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b="1"/>
              <a:t>Evaluation:</a:t>
            </a:r>
          </a:p>
          <a:p>
            <a:pPr marL="0" indent="0">
              <a:buNone/>
            </a:pPr>
            <a:r>
              <a:rPr lang="en-US" sz="2100"/>
              <a:t>	- Accuracy: ~97%</a:t>
            </a:r>
          </a:p>
          <a:p>
            <a:pPr marL="0" indent="0">
              <a:buNone/>
            </a:pPr>
            <a:r>
              <a:rPr lang="en-US" sz="2100"/>
              <a:t>	- Validation Accuracy: ~76%</a:t>
            </a:r>
          </a:p>
          <a:p>
            <a:pPr marL="0" indent="0">
              <a:buNone/>
            </a:pPr>
            <a:r>
              <a:rPr lang="en-US" sz="2100"/>
              <a:t>	- Validation Loss: Decreased with each epoch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/>
              <a:t>Challenges:</a:t>
            </a:r>
          </a:p>
          <a:p>
            <a:pPr marL="0" indent="0">
              <a:buNone/>
            </a:pPr>
            <a:r>
              <a:rPr lang="en-US" sz="2100"/>
              <a:t>	- Preventing overfitting on small dataset.</a:t>
            </a:r>
          </a:p>
          <a:p>
            <a:pPr marL="0" indent="0">
              <a:buNone/>
            </a:pPr>
            <a:r>
              <a:rPr lang="en-US" sz="2100"/>
              <a:t>	- Handling variable review lengths.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b="1"/>
              <a:t>Solutions:</a:t>
            </a:r>
          </a:p>
          <a:p>
            <a:pPr marL="0" indent="0">
              <a:buNone/>
            </a:pPr>
            <a:r>
              <a:rPr lang="en-US" sz="2100"/>
              <a:t>	- Applied EarlyStopping.</a:t>
            </a:r>
          </a:p>
          <a:p>
            <a:pPr marL="0" indent="0">
              <a:buNone/>
            </a:pPr>
            <a:r>
              <a:rPr lang="en-US" sz="2100"/>
              <a:t>	- Used embedding and padding techniques.</a:t>
            </a:r>
          </a:p>
          <a:p>
            <a:pPr marL="0" indent="0">
              <a:buNone/>
            </a:pPr>
            <a:r>
              <a:rPr lang="en-US" sz="2100"/>
              <a:t>	- Kept model architecture relatively simple.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The model achieved a test accuracy of 75%.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b="1"/>
              <a:t>Examples:</a:t>
            </a:r>
          </a:p>
          <a:p>
            <a:pPr marL="0" indent="0">
              <a:buNone/>
            </a:pPr>
            <a:r>
              <a:rPr lang="en-US" sz="2100"/>
              <a:t>- Input: "Amazing food and great service!"</a:t>
            </a:r>
          </a:p>
          <a:p>
            <a:pPr marL="0" indent="0">
              <a:buNone/>
            </a:pPr>
            <a:r>
              <a:rPr lang="en-US" sz="2100"/>
              <a:t>  → Output: Positive </a:t>
            </a:r>
            <a:r>
              <a:rPr lang="en-EG" sz="2100"/>
              <a:t>😊</a:t>
            </a:r>
          </a:p>
          <a:p>
            <a:pPr marL="0" indent="0">
              <a:buNone/>
            </a:pPr>
            <a:endParaRPr lang="en-EG" sz="2100"/>
          </a:p>
          <a:p>
            <a:pPr marL="0" indent="0">
              <a:buNone/>
            </a:pPr>
            <a:r>
              <a:rPr lang="en-EG" sz="2100"/>
              <a:t>- </a:t>
            </a:r>
            <a:r>
              <a:rPr lang="en-US" sz="2100"/>
              <a:t>Input: "The crust was not good."</a:t>
            </a:r>
          </a:p>
          <a:p>
            <a:pPr marL="0" indent="0">
              <a:buNone/>
            </a:pPr>
            <a:r>
              <a:rPr lang="en-US" sz="2100"/>
              <a:t>  → Output: Negative </a:t>
            </a:r>
            <a:r>
              <a:rPr lang="en-EG" sz="2100"/>
              <a:t>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Tools &amp;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/>
              <a:t>Tools Used:</a:t>
            </a:r>
          </a:p>
          <a:p>
            <a:pPr marL="0" indent="0">
              <a:buNone/>
            </a:pPr>
            <a:r>
              <a:rPr lang="en-US" sz="2100"/>
              <a:t>	- Programming Language: Python</a:t>
            </a:r>
          </a:p>
          <a:p>
            <a:pPr marL="0" indent="0">
              <a:buNone/>
            </a:pPr>
            <a:r>
              <a:rPr lang="en-US" sz="2100"/>
              <a:t>	- Libraries: TensorFlow, Keras, Numpy, Pandas, 	Scikit-learn, Gradio</a:t>
            </a:r>
          </a:p>
          <a:p>
            <a:pPr marL="0" indent="0">
              <a:buNone/>
            </a:pPr>
            <a:r>
              <a:rPr lang="en-US" sz="2100"/>
              <a:t>	- Gradio: For building the user interface</a:t>
            </a:r>
          </a:p>
          <a:p>
            <a:pPr marL="0" indent="0">
              <a:buNone/>
            </a:pPr>
            <a:r>
              <a:rPr lang="en-US" sz="2100"/>
              <a:t>	- Kaggle: For initial development (GPU 	support)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The final model is deployed as a Gradio web application with the following features:</a:t>
            </a:r>
          </a:p>
          <a:p>
            <a:pPr marL="0" indent="0">
              <a:buNone/>
            </a:pPr>
            <a:r>
              <a:rPr lang="en-US" sz="2100"/>
              <a:t>	- Simple, clean UI</a:t>
            </a:r>
          </a:p>
          <a:p>
            <a:pPr marL="0" indent="0">
              <a:buNone/>
            </a:pPr>
            <a:r>
              <a:rPr lang="en-US" sz="2100"/>
              <a:t>	- Real-time sentiment predictions</a:t>
            </a:r>
          </a:p>
          <a:p>
            <a:pPr marL="0" indent="0">
              <a:buNone/>
            </a:pPr>
            <a:r>
              <a:rPr lang="en-US" sz="2100"/>
              <a:t>	- Reset button for user interaction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r>
              <a:rPr lang="en-US" sz="2100" b="1"/>
              <a:t>GitHub Repo: </a:t>
            </a:r>
          </a:p>
          <a:p>
            <a:pPr marL="0" indent="0">
              <a:buNone/>
            </a:pPr>
            <a:r>
              <a:rPr lang="en-US" sz="2100">
                <a:hlinkClick r:id="rId2"/>
              </a:rPr>
              <a:t>click here</a:t>
            </a:r>
            <a:endParaRPr 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456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</vt:lpstr>
      <vt:lpstr>Objective</vt:lpstr>
      <vt:lpstr>Data</vt:lpstr>
      <vt:lpstr>Methodology</vt:lpstr>
      <vt:lpstr>Model Training &amp; Evaluation</vt:lpstr>
      <vt:lpstr>Challenges</vt:lpstr>
      <vt:lpstr>Results</vt:lpstr>
      <vt:lpstr>Tools &amp; Libraries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Yossry</cp:lastModifiedBy>
  <cp:revision>2</cp:revision>
  <dcterms:created xsi:type="dcterms:W3CDTF">2013-01-27T09:14:16Z</dcterms:created>
  <dcterms:modified xsi:type="dcterms:W3CDTF">2025-05-04T20:54:36Z</dcterms:modified>
  <cp:category/>
</cp:coreProperties>
</file>