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000000"/>
                </a:solidFill>
              </a:rPr>
              <a:t>Test Title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828800"/>
            <a:ext cx="82296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dirty="0">
                <a:solidFill>
                  <a:srgbClr val="000000"/>
                </a:solidFill>
              </a:rPr>
              <a:t>Test Content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2025-10-16T11:01:26Z</dcterms:created>
  <dcterms:modified xsi:type="dcterms:W3CDTF">2025-10-16T11:01:26Z</dcterms:modified>
</cp:coreProperties>
</file>