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{project_title}</a:t>
            </a:r>
            <a:pPr algn="ctr" indent="0" marL="0">
              <a:buNone/>
            </a:pPr>
            <a:endParaRPr lang="en-US" sz="4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Presenter - {date}</a:t>
            </a:r>
            <a:endParaRPr lang="en-US" sz="4400" dirty="0"/>
          </a:p>
          <a:p>
            <a:pPr algn="ctr" indent="0" marL="0">
              <a:buNone/>
            </a:pPr>
            <a:endParaRPr lang="en-US" sz="44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Status Report prepared by: {name}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PowerPoint AutoFill System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Overview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444444"/>
                </a:solidFill>
              </a:rPr>
              <a:t>{status_update}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PowerPoint AutoFill System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Agenda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444444"/>
                </a:solidFill>
              </a:rPr>
              <a:t>{agenda}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PowerPoint AutoFill System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{ChartTitle}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This is a placeholder slide. The title above will be filled from your Excel data.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Charts defined in the 'ChartData' sheet will be added as new slides following this one.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📊 Chart data will be automatically inserted here based on your Excel file.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PowerPoint AutoFill System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AutoFill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Template</dc:title>
  <dc:subject>Template for AutoFill Demo</dc:subject>
  <dc:creator>PowerPoint AutoFill</dc:creator>
  <cp:lastModifiedBy>PowerPoint AutoFill</cp:lastModifiedBy>
  <cp:revision>1</cp:revision>
  <dcterms:created xsi:type="dcterms:W3CDTF">2025-10-16T10:51:56Z</dcterms:created>
  <dcterms:modified xsi:type="dcterms:W3CDTF">2025-10-16T10:51:56Z</dcterms:modified>
</cp:coreProperties>
</file>