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presentationml.presentation.main+xml"/>
  <Override PartName="/ppt/slide1.xml" ContentType="application/vnd.openxmlformats-presentationml.slide+xml"/>
  <Override PartName="/ppt/slide2.xml" ContentType="application/vnd.openxmlformats-presentationml.slide+xml"/>
  <Override PartName="/ppt/slide3.xml" ContentType="application/vnd.openxmlformats-presentationml.slide+xml"/>
  <Override PartName="/ppt/slide4.xml" ContentType="application/vnd.openxmlformats-presentationml.slid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theme/theme1.xml" ContentType="application/vnd.openxmlformats-officedocument.theme+xml"/>
</Types>
</file>

<file path=_rels/.rels><?xml version="1.0" encoding="UTF-8" standalone="yes"?>
<Relationships xmlns="http://schemas.openxmlformats.org/package/2006/relationships">
    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</p:presentation>
</file>

<file path=ppt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{project_title}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Status Report prepared by: {name}</a:t>
            </a:r>
          </a:p>
          <a:p>
            <a:r>
              <a:rPr lang="en-US" dirty="0" smtClean="0"/>
              <a:t>{date}</a:t>
            </a:r>
          </a:p>
        </p:txBody>
      </p:sp>
    </p:spTree>
  </p:cSld>
  <p:clrMapOvr>
    <a:masterClrMapping/>
  </p:clrMapOvr>
</p:sld>
</file>

<file path=ppt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{status_update}</a:t>
            </a:r>
          </a:p>
        </p:txBody>
      </p:sp>
    </p:spTree>
  </p:cSld>
  <p:clrMapOvr>
    <a:masterClrMapping/>
  </p:clrMapOvr>
</p:sld>
</file>

<file path=ppt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{agenda}</a:t>
            </a:r>
          </a:p>
        </p:txBody>
      </p:sp>
    </p:spTree>
  </p:cSld>
  <p:clrMapOvr>
    <a:masterClrMapping/>
  </p:clrMapOvr>
</p:sld>
</file>

<file path=ppt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{ChartTitle}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en-US" dirty="0" smtClean="0"/>
              <a:t>This is a placeholder slide. The title above will be filled from your Excel data. Charts defined in the 'ChartData' sheet will be added as new slides following this one.</a:t>
            </a:r>
          </a:p>
        </p:txBody>
      </p:sp>
    </p:spTree>
  </p:cSld>
  <p:clrMapOvr>
    <a:masterClrMapping/>
  </p:clrMapOvr>
</p:sld>
</file>