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</c:v>
                  </c:pt>
                  <c:pt idx="1">
                    <c:v>B</c:v>
                  </c:pt>
                  <c:pt idx="2">
                    <c:v>C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</a:rPr>
              <a:t>Chart Test</a:t>
            </a:r>
            <a:endParaRPr lang="en-US" sz="36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8229600" cy="4572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2025-10-16T11:01:26Z</dcterms:created>
  <dcterms:modified xsi:type="dcterms:W3CDTF">2025-10-16T11:01:26Z</dcterms:modified>
</cp:coreProperties>
</file>