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Q1 2024</c:v>
                  </c:pt>
                  <c:pt idx="1">
                    <c:v>Q2 2024</c:v>
                  </c:pt>
                  <c:pt idx="2">
                    <c:v>Q3 2024</c:v>
                  </c:pt>
                  <c:pt idx="3">
                    <c:v>Q4 2024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150000</c:v>
                </c:pt>
                <c:pt idx="1">
                  <c:v>200000</c:v>
                </c:pt>
                <c:pt idx="2">
                  <c:v>180000</c:v>
                </c:pt>
                <c:pt idx="3">
                  <c:v>220000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363636"/>
                </a:solidFill>
              </a:rPr>
              <a:t>Q4 2024 Performance Review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</a:rPr>
              <a:t>Quarterly Sales</a:t>
            </a:r>
            <a:endParaRPr lang="en-US" sz="36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371600"/>
          <a:ext cx="8229600" cy="4572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Q4 2024 Performance Review</dc:title>
  <dc:subject>PptxGenJS Presentation</dc:subject>
  <dc:creator>PowerPoint AutoFill Test</dc:creator>
  <cp:lastModifiedBy>PowerPoint AutoFill Test</cp:lastModifiedBy>
  <cp:revision>1</cp:revision>
  <dcterms:created xsi:type="dcterms:W3CDTF">2025-10-16T11:02:34Z</dcterms:created>
  <dcterms:modified xsi:type="dcterms:W3CDTF">2025-10-16T11:02:34Z</dcterms:modified>
</cp:coreProperties>
</file>