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charts/chart1.xml" ContentType="application/vnd.openxmlformats-officedocument.drawingml.chart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2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Q1 2024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150000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>
            <a:solidFill>
              <a:srgbClr val="4F81B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Q2 2024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200000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>
            <a:solidFill>
              <a:srgbClr val="9BBB59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Q3 2024</c:v>
                  </c:pt>
                </c:lvl>
              </c:multiLvlStrCache>
            </c:multiLvlStrRef>
          </c:cat>
          <c:val>
            <c:numRef>
              <c:f>Sheet1!$D$2:$D$2</c:f>
              <c:numCache>
                <c:formatCode>General</c:formatCode>
                <c:ptCount val="1"/>
                <c:pt idx="0">
                  <c:v>180000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>
            <a:solidFill>
              <a:srgbClr val="8064A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Q4 2024</c:v>
                  </c:pt>
                </c:lvl>
              </c:multiLvlStrCache>
            </c:multiLvlStrRef>
          </c:cat>
          <c:val>
            <c:numRef>
              <c:f>Sheet1!$E$2:$E$2</c:f>
              <c:numCache>
                <c:formatCode>General</c:formatCode>
                <c:ptCount val="1"/>
                <c:pt idx="0">
                  <c:v>220000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Likes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</c:f>
              <c:multiLvlStrCache>
                <c:ptCount val="3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</c:lvl>
              </c:multiLvlStrCache>
            </c:multiLvl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1200</c:v>
                </c:pt>
                <c:pt idx="1">
                  <c:v>1800</c:v>
                </c:pt>
                <c:pt idx="2">
                  <c:v>2400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Shares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</c:f>
              <c:multiLvlStrCache>
                <c:ptCount val="3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</c:lvl>
              </c:multiLvlStrCache>
            </c:multiLvl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400</c:v>
                </c:pt>
                <c:pt idx="1">
                  <c:v>500</c:v>
                </c:pt>
                <c:pt idx="2">
                  <c:v>650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Age 18-24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5DA5DA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Sheet1!$A$2:$A$2</c:f>
              <c:strCache>
                <c:ptCount val="1"/>
                <c:pt idx="0">
                  <c:v>18-24</c:v>
                </c:pt>
              </c:strCache>
            </c:strRef>
          </c:cat>
          <c:val>
            <c:numRef>
              <c:f>Sheet1!$B$2:$B$2</c:f>
              <c:numCache>
                <c:ptCount val="1"/>
                <c:pt idx="0">
                  <c:v>25</c:v>
                </c:pt>
              </c:numCache>
            </c:numRef>
          </c:val>
        </c:ser>
        <c:firstSliceAng val="0"/>
      </c:pieChart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3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363636"/>
                </a:solidFill>
              </a:rPr>
              <a:t>Q4 2024 Performance Review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66666"/>
                </a:solidFill>
              </a:rPr>
              <a:t>Status Report by: Sarah Johnson - 12/18/2024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Quarterly Sales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8229600" cy="4572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Engagement Metrics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8229600" cy="4572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63636"/>
                </a:solidFill>
              </a:rPr>
              <a:t>User Demographics</a:t>
            </a:r>
            <a:endParaRPr lang="en-US" sz="36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8229600" cy="4572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2024 Performance Review</dc:title>
  <dc:subject>PptxGenJS Presentation</dc:subject>
  <dc:creator>PowerPoint AutoFill Test</dc:creator>
  <cp:lastModifiedBy>PowerPoint AutoFill Test</cp:lastModifiedBy>
  <cp:revision>1</cp:revision>
  <dcterms:created xsi:type="dcterms:W3CDTF">2025-10-16T10:58:17Z</dcterms:created>
  <dcterms:modified xsi:type="dcterms:W3CDTF">2025-10-16T10:58:17Z</dcterms:modified>
</cp:coreProperties>
</file>