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291"/>
  </p:normalViewPr>
  <p:slideViewPr>
    <p:cSldViewPr snapToGrid="0">
      <p:cViewPr varScale="1">
        <p:scale>
          <a:sx n="94" d="100"/>
          <a:sy n="94" d="100"/>
        </p:scale>
        <p:origin x="216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9E6C3-B5D8-3824-961F-BD271F98B9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91CA31-9C76-FF52-7EF4-3B56982CDA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235863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7B9026-36AD-42E4-B172-8D68F3A33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ED231B-C202-DFC2-B20E-CDB331DD14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5973"/>
          <a:stretch/>
        </p:blipFill>
        <p:spPr>
          <a:xfrm>
            <a:off x="192528" y="171716"/>
            <a:ext cx="3793268" cy="65145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FF2F8E4-CDF4-5ABB-42A4-E0E7104851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7" r="1" b="17076"/>
          <a:stretch/>
        </p:blipFill>
        <p:spPr>
          <a:xfrm>
            <a:off x="4184538" y="171716"/>
            <a:ext cx="3822924" cy="651456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AF0EC33-6131-AFEC-C7EF-91FD9478DD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413" b="5846"/>
          <a:stretch/>
        </p:blipFill>
        <p:spPr>
          <a:xfrm>
            <a:off x="8188032" y="171716"/>
            <a:ext cx="3799007" cy="651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576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31215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Beatriz de Faria Leao</dc:creator>
  <cp:lastModifiedBy>Beatriz de Faria Leao</cp:lastModifiedBy>
  <cp:revision>2</cp:revision>
  <dcterms:created xsi:type="dcterms:W3CDTF">2023-10-02T18:18:40Z</dcterms:created>
  <dcterms:modified xsi:type="dcterms:W3CDTF">2023-10-24T10:34:30Z</dcterms:modified>
</cp:coreProperties>
</file>