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91"/>
  </p:normalViewPr>
  <p:slideViewPr>
    <p:cSldViewPr snapToGrid="0">
      <p:cViewPr varScale="1">
        <p:scale>
          <a:sx n="94" d="100"/>
          <a:sy n="94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CC00-1300-D341-0A9A-DD0991987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399B6-91FE-1741-B714-A8EEBCC1B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241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FD66-69F3-EE2C-B542-B05040637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43F4E-077F-ED86-2E21-DB84BF7C9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44645-ED11-CBD1-BCD4-46F5CB07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3951"/>
            <a:ext cx="7772400" cy="405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1</cp:revision>
  <dcterms:created xsi:type="dcterms:W3CDTF">2023-12-01T18:20:01Z</dcterms:created>
  <dcterms:modified xsi:type="dcterms:W3CDTF">2023-12-02T23:29:00Z</dcterms:modified>
</cp:coreProperties>
</file>