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1"/>
  </p:normalViewPr>
  <p:slideViewPr>
    <p:cSldViewPr snapToGrid="0">
      <p:cViewPr varScale="1">
        <p:scale>
          <a:sx n="94" d="100"/>
          <a:sy n="94" d="100"/>
        </p:scale>
        <p:origin x="13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linkedin.com/in/lucas-eduardo-schoenfelder-ba1713193/overlay/about-this-profi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445A82-9195-28B7-6CE5-E2F38A33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74" y="222251"/>
            <a:ext cx="2120900" cy="222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C725A-3C6D-32B7-BAB1-7F32D52C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0" y="222251"/>
            <a:ext cx="2120900" cy="222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017F2E-9FF4-3D36-966F-4A8C0F81D6D0}"/>
              </a:ext>
            </a:extLst>
          </p:cNvPr>
          <p:cNvSpPr txBox="1"/>
          <p:nvPr/>
        </p:nvSpPr>
        <p:spPr>
          <a:xfrm>
            <a:off x="7556653" y="5934964"/>
            <a:ext cx="212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Mabi von Steinkirch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91B18F-C6DE-DF7B-131D-BA4C0925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3487613"/>
            <a:ext cx="2133600" cy="2209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021934-93E8-6AA0-9BB1-C978E8F8BD01}"/>
              </a:ext>
            </a:extLst>
          </p:cNvPr>
          <p:cNvSpPr txBox="1"/>
          <p:nvPr/>
        </p:nvSpPr>
        <p:spPr>
          <a:xfrm>
            <a:off x="4701401" y="5934964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Vinícius</a:t>
            </a:r>
            <a:r>
              <a:rPr lang="en-US" dirty="0"/>
              <a:t> </a:t>
            </a:r>
            <a:r>
              <a:rPr lang="en-US" dirty="0" err="1"/>
              <a:t>Cézar</a:t>
            </a:r>
            <a:r>
              <a:rPr lang="en-US" dirty="0"/>
              <a:t> da Silva Moreira</a:t>
            </a:r>
            <a:endParaRPr lang="en-B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1F09C-1713-0E45-1DAF-D1D1E0FBDE20}"/>
              </a:ext>
            </a:extLst>
          </p:cNvPr>
          <p:cNvSpPr txBox="1"/>
          <p:nvPr/>
        </p:nvSpPr>
        <p:spPr>
          <a:xfrm>
            <a:off x="5297359" y="2363023"/>
            <a:ext cx="212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Italo Macedo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93A4EB-29F4-D9CD-4A86-93AE9D9ECDD6}"/>
              </a:ext>
            </a:extLst>
          </p:cNvPr>
          <p:cNvSpPr/>
          <p:nvPr/>
        </p:nvSpPr>
        <p:spPr>
          <a:xfrm flipH="1">
            <a:off x="6486415" y="2023823"/>
            <a:ext cx="473942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9C076D-0333-5CB0-3900-D496D190CBF1}"/>
              </a:ext>
            </a:extLst>
          </p:cNvPr>
          <p:cNvSpPr/>
          <p:nvPr/>
        </p:nvSpPr>
        <p:spPr>
          <a:xfrm flipH="1">
            <a:off x="1960298" y="2023823"/>
            <a:ext cx="473942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A380FC-4DCB-3591-3EA2-52C26D420494}"/>
              </a:ext>
            </a:extLst>
          </p:cNvPr>
          <p:cNvSpPr/>
          <p:nvPr/>
        </p:nvSpPr>
        <p:spPr>
          <a:xfrm flipH="1">
            <a:off x="6638815" y="2176223"/>
            <a:ext cx="473942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1A172-2293-43E6-D9BD-94CA23BE3CE3}"/>
              </a:ext>
            </a:extLst>
          </p:cNvPr>
          <p:cNvSpPr txBox="1"/>
          <p:nvPr/>
        </p:nvSpPr>
        <p:spPr>
          <a:xfrm>
            <a:off x="548602" y="2373001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/>
              <a:t>Monalisa de Assis Molla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C325B3-C539-EF8B-402C-B6D05A525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1702" y="245516"/>
            <a:ext cx="1382666" cy="22431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F34E15-EAC7-6208-8D51-824ECF912535}"/>
              </a:ext>
            </a:extLst>
          </p:cNvPr>
          <p:cNvSpPr txBox="1"/>
          <p:nvPr/>
        </p:nvSpPr>
        <p:spPr>
          <a:xfrm>
            <a:off x="10311744" y="2448986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Allef Rodrigues Ramos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FEC00-EE44-D964-9A18-6DB86410BDCA}"/>
              </a:ext>
            </a:extLst>
          </p:cNvPr>
          <p:cNvSpPr txBox="1"/>
          <p:nvPr/>
        </p:nvSpPr>
        <p:spPr>
          <a:xfrm>
            <a:off x="10298491" y="5932716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Beatriz de Faria</a:t>
            </a:r>
          </a:p>
          <a:p>
            <a:r>
              <a:rPr lang="en-BR" dirty="0"/>
              <a:t>Leao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C4C5597-7445-E30F-6F09-AA6DA49D1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744" y="3507616"/>
            <a:ext cx="2397013" cy="24163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9C7843-B2BE-700E-5554-3401CA9F1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794" y="163509"/>
            <a:ext cx="2120900" cy="22651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5AAF1A-7F08-2AE7-4D5A-665D6C476323}"/>
              </a:ext>
            </a:extLst>
          </p:cNvPr>
          <p:cNvSpPr txBox="1"/>
          <p:nvPr/>
        </p:nvSpPr>
        <p:spPr>
          <a:xfrm>
            <a:off x="7570659" y="2435338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José Augusto Chaves Rangel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308F67-1067-834B-CE24-F0338E8BEE3B}"/>
              </a:ext>
            </a:extLst>
          </p:cNvPr>
          <p:cNvSpPr txBox="1"/>
          <p:nvPr/>
        </p:nvSpPr>
        <p:spPr>
          <a:xfrm>
            <a:off x="2786737" y="2392484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/>
              <a:t>Aline Rodrigues Zamarro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6638647-FB7A-16A9-C276-8901817E0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340" y="3494046"/>
            <a:ext cx="2149930" cy="24473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F0449EF-D0BC-5899-708A-9207D8AFC83D}"/>
              </a:ext>
            </a:extLst>
          </p:cNvPr>
          <p:cNvSpPr txBox="1"/>
          <p:nvPr/>
        </p:nvSpPr>
        <p:spPr>
          <a:xfrm>
            <a:off x="76369" y="6044209"/>
            <a:ext cx="2120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Olusegun Cid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Symed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Akognon</a:t>
            </a:r>
          </a:p>
          <a:p>
            <a:pPr algn="ctr"/>
            <a:endParaRPr lang="en-B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FDCCA2-6CA7-FD87-E78F-2BF896F8EEEE}"/>
              </a:ext>
            </a:extLst>
          </p:cNvPr>
          <p:cNvSpPr txBox="1"/>
          <p:nvPr/>
        </p:nvSpPr>
        <p:spPr>
          <a:xfrm>
            <a:off x="2388885" y="6015164"/>
            <a:ext cx="2120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BR" dirty="0"/>
              <a:t>Lucas Eduardo </a:t>
            </a:r>
            <a:r>
              <a:rPr lang="en-US" dirty="0"/>
              <a:t>Schoenfelder</a:t>
            </a:r>
            <a:endParaRPr lang="en-US" dirty="0"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 </a:t>
            </a:r>
            <a:endParaRPr lang="en-BR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68A56E4-8F69-7EB5-768B-3373B567A6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7869" y="3532998"/>
            <a:ext cx="2057400" cy="1968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48312F6-B08B-5DB1-2D29-ECDE51AF48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6652" y="3487613"/>
            <a:ext cx="2105671" cy="24163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24CF1F-EF86-B314-2083-E85A06B6A2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632" y="245516"/>
            <a:ext cx="1601603" cy="20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37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1</cp:revision>
  <dcterms:created xsi:type="dcterms:W3CDTF">2023-11-22T20:53:36Z</dcterms:created>
  <dcterms:modified xsi:type="dcterms:W3CDTF">2023-11-23T12:01:57Z</dcterms:modified>
</cp:coreProperties>
</file>