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86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C097-9A3A-977B-6011-02E4AEBD0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4535A-1F8A-A244-2F1D-F4FB14DF0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54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75D6-3580-A4D6-6F3E-866C850E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AC83D-FA05-891E-0D5F-23FE0998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2271"/>
            <a:ext cx="7772400" cy="42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6D38-4EE0-C57D-A1F1-B9080C25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3DFEF-DD6B-46FE-BA71-1DE0D3E8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2271"/>
            <a:ext cx="7772400" cy="42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8898-B73E-8A47-7BF0-950B615A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C9CB4-6D80-C37A-9CF7-9E8E83D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92185"/>
            <a:ext cx="7772400" cy="4213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76642-DA10-8656-89A7-95B86D56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2423655"/>
            <a:ext cx="7772400" cy="42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E0F8-D261-16DD-4B4B-C385FD06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CB421-3398-EA9E-942E-35D31D8B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9979"/>
            <a:ext cx="7772400" cy="33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2023-08-21T15:11:37Z</dcterms:created>
  <dcterms:modified xsi:type="dcterms:W3CDTF">2023-08-21T19:20:30Z</dcterms:modified>
</cp:coreProperties>
</file>