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53" r:id="rId2"/>
  </p:sldMasterIdLst>
  <p:notesMasterIdLst>
    <p:notesMasterId r:id="rId7"/>
  </p:notesMasterIdLst>
  <p:sldIdLst>
    <p:sldId id="256" r:id="rId3"/>
    <p:sldId id="260" r:id="rId4"/>
    <p:sldId id="261" r:id="rId5"/>
    <p:sldId id="262" r:id="rId6"/>
  </p:sldIdLst>
  <p:sldSz cx="33480375" cy="18827750"/>
  <p:notesSz cx="9388475" cy="71024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12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12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12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12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12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12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12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12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126"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910" userDrawn="1">
          <p15:clr>
            <a:srgbClr val="A4A3A4"/>
          </p15:clr>
        </p15:guide>
        <p15:guide id="2" pos="2154" userDrawn="1">
          <p15:clr>
            <a:srgbClr val="A4A3A4"/>
          </p15:clr>
        </p15:guide>
        <p15:guide id="3" pos="20640" userDrawn="1">
          <p15:clr>
            <a:srgbClr val="A4A3A4"/>
          </p15:clr>
        </p15:guide>
        <p15:guide id="4" pos="10999" userDrawn="1">
          <p15:clr>
            <a:srgbClr val="A4A3A4"/>
          </p15:clr>
        </p15:guide>
        <p15:guide id="5" pos="11906" userDrawn="1">
          <p15:clr>
            <a:srgbClr val="A4A3A4"/>
          </p15:clr>
        </p15:guide>
        <p15:guide id="6" orient="horz" pos="3413" userDrawn="1">
          <p15:clr>
            <a:srgbClr val="A4A3A4"/>
          </p15:clr>
        </p15:guide>
        <p15:guide id="7" orient="horz" pos="7167" userDrawn="1">
          <p15:clr>
            <a:srgbClr val="A4A3A4"/>
          </p15:clr>
        </p15:guide>
        <p15:guide id="8" orient="horz" pos="6640" userDrawn="1">
          <p15:clr>
            <a:srgbClr val="A4A3A4"/>
          </p15:clr>
        </p15:guide>
        <p15:guide id="9" orient="horz" pos="5930" userDrawn="1">
          <p15:clr>
            <a:srgbClr val="A4A3A4"/>
          </p15:clr>
        </p15:guide>
        <p15:guide id="10" orient="horz" pos="641" userDrawn="1">
          <p15:clr>
            <a:srgbClr val="A4A3A4"/>
          </p15:clr>
        </p15:guide>
        <p15:guide id="11" pos="11452"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 roundtripDataSignature="AMtx7mibqXLypG/eBzpt0vcIAz2ukFSt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5130"/>
    <a:srgbClr val="FA9A5F"/>
    <a:srgbClr val="D42E00"/>
    <a:srgbClr val="ED3424"/>
    <a:srgbClr val="F5882C"/>
    <a:srgbClr val="FF593B"/>
    <a:srgbClr val="233F7A"/>
    <a:srgbClr val="095BA1"/>
    <a:srgbClr val="FDBD50"/>
    <a:srgbClr val="1871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199882-7C5A-44F8-970C-08269E70F364}" v="71" dt="2021-10-11T17:29:50.53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37" d="100"/>
          <a:sy n="37" d="100"/>
        </p:scale>
        <p:origin x="150" y="378"/>
      </p:cViewPr>
      <p:guideLst>
        <p:guide orient="horz" pos="2910"/>
        <p:guide pos="2154"/>
        <p:guide pos="20640"/>
        <p:guide pos="10999"/>
        <p:guide pos="11906"/>
        <p:guide orient="horz" pos="3413"/>
        <p:guide orient="horz" pos="7167"/>
        <p:guide orient="horz" pos="6640"/>
        <p:guide orient="horz" pos="5930"/>
        <p:guide orient="horz" pos="641"/>
        <p:guide pos="11452"/>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5/10/relationships/revisionInfo" Target="revisionInfo.xml"/><Relationship Id="rId10" Type="http://customschemas.google.com/relationships/presentationmetadata" Target="metadata"/><Relationship Id="rId4" Type="http://schemas.openxmlformats.org/officeDocument/2006/relationships/slide" Target="slides/slide2.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4068339" cy="356357"/>
          </a:xfrm>
          <a:prstGeom prst="rect">
            <a:avLst/>
          </a:prstGeom>
          <a:noFill/>
          <a:ln>
            <a:noFill/>
          </a:ln>
        </p:spPr>
        <p:txBody>
          <a:bodyPr spcFirstLastPara="1" wrap="square" lIns="94225" tIns="47100" rIns="94225" bIns="471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317963" y="1"/>
            <a:ext cx="4068339" cy="356357"/>
          </a:xfrm>
          <a:prstGeom prst="rect">
            <a:avLst/>
          </a:prstGeom>
          <a:noFill/>
          <a:ln>
            <a:noFill/>
          </a:ln>
        </p:spPr>
        <p:txBody>
          <a:bodyPr spcFirstLastPara="1" wrap="square" lIns="94225" tIns="47100" rIns="94225" bIns="471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38848" y="3418066"/>
            <a:ext cx="7510780" cy="2796600"/>
          </a:xfrm>
          <a:prstGeom prst="rect">
            <a:avLst/>
          </a:prstGeom>
          <a:noFill/>
          <a:ln>
            <a:noFill/>
          </a:ln>
        </p:spPr>
        <p:txBody>
          <a:bodyPr spcFirstLastPara="1" wrap="square" lIns="94225" tIns="47100" rIns="94225" bIns="471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746119"/>
            <a:ext cx="4068339" cy="356356"/>
          </a:xfrm>
          <a:prstGeom prst="rect">
            <a:avLst/>
          </a:prstGeom>
          <a:noFill/>
          <a:ln>
            <a:noFill/>
          </a:ln>
        </p:spPr>
        <p:txBody>
          <a:bodyPr spcFirstLastPara="1" wrap="square" lIns="94225" tIns="47100" rIns="94225" bIns="471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317963" y="6746119"/>
            <a:ext cx="4068339" cy="356356"/>
          </a:xfrm>
          <a:prstGeom prst="rect">
            <a:avLst/>
          </a:prstGeom>
          <a:noFill/>
          <a:ln>
            <a:noFill/>
          </a:ln>
        </p:spPr>
        <p:txBody>
          <a:bodyPr spcFirstLastPara="1" wrap="square" lIns="94225" tIns="47100" rIns="94225" bIns="471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12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12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12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12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12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12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12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12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126"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938848" y="3418066"/>
            <a:ext cx="7510780" cy="2796600"/>
          </a:xfrm>
          <a:prstGeom prst="rect">
            <a:avLst/>
          </a:prstGeom>
          <a:noFill/>
          <a:ln>
            <a:noFill/>
          </a:ln>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5317963" y="6746119"/>
            <a:ext cx="4068339" cy="356356"/>
          </a:xfrm>
          <a:prstGeom prst="rect">
            <a:avLst/>
          </a:prstGeom>
          <a:noFill/>
          <a:ln>
            <a:noFill/>
          </a:ln>
        </p:spPr>
        <p:txBody>
          <a:bodyPr spcFirstLastPara="1" wrap="square" lIns="94225" tIns="47100" rIns="94225" bIns="471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938848" y="3418066"/>
            <a:ext cx="7510780" cy="2796600"/>
          </a:xfrm>
          <a:prstGeom prst="rect">
            <a:avLst/>
          </a:prstGeom>
          <a:noFill/>
          <a:ln>
            <a:noFill/>
          </a:ln>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5317963" y="6746119"/>
            <a:ext cx="4068339" cy="356356"/>
          </a:xfrm>
          <a:prstGeom prst="rect">
            <a:avLst/>
          </a:prstGeom>
          <a:noFill/>
          <a:ln>
            <a:noFill/>
          </a:ln>
        </p:spPr>
        <p:txBody>
          <a:bodyPr spcFirstLastPara="1" wrap="square" lIns="94225" tIns="47100" rIns="94225" bIns="471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4077495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938848" y="3418066"/>
            <a:ext cx="7510780" cy="2796600"/>
          </a:xfrm>
          <a:prstGeom prst="rect">
            <a:avLst/>
          </a:prstGeom>
          <a:noFill/>
          <a:ln>
            <a:noFill/>
          </a:ln>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5317963" y="6746119"/>
            <a:ext cx="4068339" cy="356356"/>
          </a:xfrm>
          <a:prstGeom prst="rect">
            <a:avLst/>
          </a:prstGeom>
          <a:noFill/>
          <a:ln>
            <a:noFill/>
          </a:ln>
        </p:spPr>
        <p:txBody>
          <a:bodyPr spcFirstLastPara="1" wrap="square" lIns="94225" tIns="47100" rIns="94225" bIns="471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404985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938848" y="3418066"/>
            <a:ext cx="7510780" cy="2796600"/>
          </a:xfrm>
          <a:prstGeom prst="rect">
            <a:avLst/>
          </a:prstGeom>
          <a:noFill/>
          <a:ln>
            <a:noFill/>
          </a:ln>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5317963" y="6746119"/>
            <a:ext cx="4068339" cy="356356"/>
          </a:xfrm>
          <a:prstGeom prst="rect">
            <a:avLst/>
          </a:prstGeom>
          <a:noFill/>
          <a:ln>
            <a:noFill/>
          </a:ln>
        </p:spPr>
        <p:txBody>
          <a:bodyPr spcFirstLastPara="1" wrap="square" lIns="94225" tIns="47100" rIns="94225" bIns="471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28621978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4.xml"/><Relationship Id="rId1" Type="http://schemas.openxmlformats.org/officeDocument/2006/relationships/slideMaster" Target="../slideMasters/slideMaster1.xml"/><Relationship Id="rId5" Type="http://schemas.openxmlformats.org/officeDocument/2006/relationships/slide" Target="../slides/slide1.xml"/><Relationship Id="rId4" Type="http://schemas.openxmlformats.org/officeDocument/2006/relationships/slide" Target="../slides/slide2.xml"/></Relationships>
</file>

<file path=ppt/slideLayouts/_rels/slideLayout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4.xml"/><Relationship Id="rId1" Type="http://schemas.openxmlformats.org/officeDocument/2006/relationships/slideMaster" Target="../slideMasters/slideMaster1.xml"/><Relationship Id="rId5" Type="http://schemas.openxmlformats.org/officeDocument/2006/relationships/slide" Target="../slides/slide1.xml"/><Relationship Id="rId4" Type="http://schemas.openxmlformats.org/officeDocument/2006/relationships/slide" Target="../slides/slide2.xml"/></Relationships>
</file>

<file path=ppt/slideLayouts/_rels/slideLayout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4.xml"/><Relationship Id="rId1" Type="http://schemas.openxmlformats.org/officeDocument/2006/relationships/slideMaster" Target="../slideMasters/slideMaster1.xml"/><Relationship Id="rId5" Type="http://schemas.openxmlformats.org/officeDocument/2006/relationships/slide" Target="../slides/slide1.xml"/><Relationship Id="rId4" Type="http://schemas.openxmlformats.org/officeDocument/2006/relationships/slide" Target="../slides/slide2.xml"/></Relationships>
</file>

<file path=ppt/slideLayouts/_rels/slideLayout4.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4.xml"/><Relationship Id="rId1" Type="http://schemas.openxmlformats.org/officeDocument/2006/relationships/slideMaster" Target="../slideMasters/slideMaster1.xml"/><Relationship Id="rId5" Type="http://schemas.openxmlformats.org/officeDocument/2006/relationships/slide" Target="../slides/slide1.xml"/><Relationship Id="rId4" Type="http://schemas.openxmlformats.org/officeDocument/2006/relationships/slide" Target="../slides/slide2.xml"/></Relationships>
</file>

<file path=ppt/slideLayouts/_rels/slideLayout5.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4.xml"/><Relationship Id="rId1" Type="http://schemas.openxmlformats.org/officeDocument/2006/relationships/slideMaster" Target="../slideMasters/slideMaster2.xml"/><Relationship Id="rId5" Type="http://schemas.openxmlformats.org/officeDocument/2006/relationships/slide" Target="../slides/slide1.xml"/><Relationship Id="rId4" Type="http://schemas.openxmlformats.org/officeDocument/2006/relationships/slide" Target="../slides/slide2.xml"/></Relationships>
</file>

<file path=ppt/slideLayouts/_rels/slideLayout6.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4.xml"/><Relationship Id="rId1" Type="http://schemas.openxmlformats.org/officeDocument/2006/relationships/slideMaster" Target="../slideMasters/slideMaster2.xml"/><Relationship Id="rId5" Type="http://schemas.openxmlformats.org/officeDocument/2006/relationships/slide" Target="../slides/slide1.xml"/><Relationship Id="rId4" Type="http://schemas.openxmlformats.org/officeDocument/2006/relationships/slide" Target="../slides/slide2.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4.xml"/><Relationship Id="rId1" Type="http://schemas.openxmlformats.org/officeDocument/2006/relationships/slideMaster" Target="../slideMasters/slideMaster2.xml"/><Relationship Id="rId5" Type="http://schemas.openxmlformats.org/officeDocument/2006/relationships/slide" Target="../slides/slide1.xml"/><Relationship Id="rId4" Type="http://schemas.openxmlformats.org/officeDocument/2006/relationships/slide" Target="../slides/slide2.xml"/></Relationships>
</file>

<file path=ppt/slideLayouts/_rels/slideLayout8.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4.xml"/><Relationship Id="rId1" Type="http://schemas.openxmlformats.org/officeDocument/2006/relationships/slideMaster" Target="../slideMasters/slideMaster2.xml"/><Relationship Id="rId5" Type="http://schemas.openxmlformats.org/officeDocument/2006/relationships/slide" Target="../slides/slide1.xml"/><Relationship Id="rId4" Type="http://schemas.openxmlformats.org/officeDocument/2006/relationships/slide" Target="../slides/slide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2_BLANK - no top bar" userDrawn="1">
  <p:cSld name="Introduction">
    <p:bg>
      <p:bgPr>
        <a:solidFill>
          <a:schemeClr val="lt1"/>
        </a:solidFill>
        <a:effectLst/>
      </p:bgPr>
    </p:bg>
    <p:spTree>
      <p:nvGrpSpPr>
        <p:cNvPr id="1" name="Shape 17"/>
        <p:cNvGrpSpPr/>
        <p:nvPr/>
      </p:nvGrpSpPr>
      <p:grpSpPr>
        <a:xfrm>
          <a:off x="0" y="0"/>
          <a:ext cx="0" cy="0"/>
          <a:chOff x="0" y="0"/>
          <a:chExt cx="0" cy="0"/>
        </a:xfrm>
      </p:grpSpPr>
      <p:sp>
        <p:nvSpPr>
          <p:cNvPr id="10" name="Rectangle 9">
            <a:hlinkClick r:id="rId2" action="ppaction://hlinksldjump"/>
            <a:extLst>
              <a:ext uri="{FF2B5EF4-FFF2-40B4-BE49-F238E27FC236}">
                <a16:creationId xmlns:a16="http://schemas.microsoft.com/office/drawing/2014/main" id="{F51D7FE4-63AB-FA2F-9550-09802CD49A74}"/>
              </a:ext>
            </a:extLst>
          </p:cNvPr>
          <p:cNvSpPr/>
          <p:nvPr userDrawn="1"/>
        </p:nvSpPr>
        <p:spPr>
          <a:xfrm>
            <a:off x="-1" y="10662699"/>
            <a:ext cx="2667600" cy="2667600"/>
          </a:xfrm>
          <a:prstGeom prst="rect">
            <a:avLst/>
          </a:prstGeom>
          <a:solidFill>
            <a:schemeClr val="accent4"/>
          </a:solidFill>
          <a:ln>
            <a:solidFill>
              <a:srgbClr val="D42E00"/>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0" lang="en-US" sz="2800" b="0" i="0" u="none" strike="noStrike" kern="0" cap="none" spc="0" normalizeH="0" baseline="0" noProof="0" dirty="0">
                <a:ln>
                  <a:noFill/>
                </a:ln>
                <a:solidFill>
                  <a:schemeClr val="bg1"/>
                </a:solidFill>
                <a:effectLst/>
                <a:uLnTx/>
                <a:uFillTx/>
                <a:latin typeface="+mj-lt"/>
                <a:ea typeface="Verdana" panose="020B0604030504040204" pitchFamily="34" charset="0"/>
                <a:cs typeface="Arial"/>
                <a:sym typeface="Trebuchet MS"/>
              </a:rPr>
              <a:t>Discussion</a:t>
            </a:r>
            <a:endParaRPr lang="en-CA" sz="18764" dirty="0">
              <a:solidFill>
                <a:schemeClr val="bg1"/>
              </a:solidFill>
              <a:latin typeface="+mj-lt"/>
            </a:endParaRPr>
          </a:p>
        </p:txBody>
      </p:sp>
      <p:sp>
        <p:nvSpPr>
          <p:cNvPr id="11" name="Rectangle 10">
            <a:hlinkClick r:id="rId3" action="ppaction://hlinksldjump"/>
            <a:extLst>
              <a:ext uri="{FF2B5EF4-FFF2-40B4-BE49-F238E27FC236}">
                <a16:creationId xmlns:a16="http://schemas.microsoft.com/office/drawing/2014/main" id="{C1EB3FFC-3BF0-19CF-F4E5-C637FB15E757}"/>
              </a:ext>
            </a:extLst>
          </p:cNvPr>
          <p:cNvSpPr/>
          <p:nvPr userDrawn="1"/>
        </p:nvSpPr>
        <p:spPr>
          <a:xfrm>
            <a:off x="-2" y="7995099"/>
            <a:ext cx="2667600" cy="2667600"/>
          </a:xfrm>
          <a:prstGeom prst="rect">
            <a:avLst/>
          </a:prstGeom>
          <a:solidFill>
            <a:schemeClr val="accent4"/>
          </a:solidFill>
          <a:ln>
            <a:solidFill>
              <a:srgbClr val="D42E00"/>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0" lang="en-US" sz="2800" b="0" i="0" u="none" strike="noStrike" kern="0" cap="none" spc="0" normalizeH="0" baseline="0" noProof="0" dirty="0">
                <a:ln>
                  <a:noFill/>
                </a:ln>
                <a:solidFill>
                  <a:schemeClr val="bg1"/>
                </a:solidFill>
                <a:effectLst/>
                <a:uLnTx/>
                <a:uFillTx/>
                <a:latin typeface="+mj-lt"/>
                <a:ea typeface="Verdana" panose="020B0604030504040204" pitchFamily="34" charset="0"/>
                <a:cs typeface="Arial"/>
                <a:sym typeface="Trebuchet MS"/>
              </a:rPr>
              <a:t>Results</a:t>
            </a:r>
            <a:endParaRPr lang="en-CA" sz="18764" dirty="0">
              <a:solidFill>
                <a:schemeClr val="bg1"/>
              </a:solidFill>
              <a:latin typeface="+mj-lt"/>
            </a:endParaRPr>
          </a:p>
        </p:txBody>
      </p:sp>
      <p:sp>
        <p:nvSpPr>
          <p:cNvPr id="12" name="Rectangle 11">
            <a:hlinkClick r:id="rId4" action="ppaction://hlinksldjump"/>
            <a:extLst>
              <a:ext uri="{FF2B5EF4-FFF2-40B4-BE49-F238E27FC236}">
                <a16:creationId xmlns:a16="http://schemas.microsoft.com/office/drawing/2014/main" id="{05284C47-BA5E-774D-DD7E-FE2BC2F9D6ED}"/>
              </a:ext>
            </a:extLst>
          </p:cNvPr>
          <p:cNvSpPr/>
          <p:nvPr userDrawn="1"/>
        </p:nvSpPr>
        <p:spPr>
          <a:xfrm>
            <a:off x="-2" y="5327499"/>
            <a:ext cx="2667600" cy="2667600"/>
          </a:xfrm>
          <a:prstGeom prst="rect">
            <a:avLst/>
          </a:prstGeom>
          <a:solidFill>
            <a:schemeClr val="accent4"/>
          </a:solidFill>
          <a:ln>
            <a:solidFill>
              <a:srgbClr val="D42E00"/>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0" lang="en-US" sz="2800" b="0" i="0" u="none" strike="noStrike" kern="0" cap="none" spc="0" normalizeH="0" baseline="0" noProof="0">
                <a:ln>
                  <a:noFill/>
                </a:ln>
                <a:solidFill>
                  <a:schemeClr val="bg1"/>
                </a:solidFill>
                <a:effectLst/>
                <a:uLnTx/>
                <a:uFillTx/>
                <a:latin typeface="+mj-lt"/>
                <a:ea typeface="Verdana" panose="020B0604030504040204" pitchFamily="34" charset="0"/>
                <a:cs typeface="Arial"/>
                <a:sym typeface="Trebuchet MS"/>
              </a:rPr>
              <a:t>Methods</a:t>
            </a:r>
            <a:endParaRPr lang="en-CA" sz="18764" dirty="0">
              <a:solidFill>
                <a:schemeClr val="bg1"/>
              </a:solidFill>
              <a:latin typeface="+mj-lt"/>
            </a:endParaRPr>
          </a:p>
        </p:txBody>
      </p:sp>
      <p:sp>
        <p:nvSpPr>
          <p:cNvPr id="13" name="Rectangle 12">
            <a:hlinkClick r:id="rId5" action="ppaction://hlinksldjump"/>
            <a:extLst>
              <a:ext uri="{FF2B5EF4-FFF2-40B4-BE49-F238E27FC236}">
                <a16:creationId xmlns:a16="http://schemas.microsoft.com/office/drawing/2014/main" id="{E65F0870-EC9D-60E6-4B5F-3BACB7CE3855}"/>
              </a:ext>
            </a:extLst>
          </p:cNvPr>
          <p:cNvSpPr/>
          <p:nvPr userDrawn="1"/>
        </p:nvSpPr>
        <p:spPr>
          <a:xfrm>
            <a:off x="0" y="2666434"/>
            <a:ext cx="2667600" cy="2667600"/>
          </a:xfrm>
          <a:prstGeom prst="rect">
            <a:avLst/>
          </a:prstGeom>
          <a:solidFill>
            <a:srgbClr val="D42E00"/>
          </a:solidFill>
          <a:ln>
            <a:solidFill>
              <a:schemeClr val="accent4"/>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0" lang="en-US" sz="2800" b="0" i="0" u="none" strike="noStrike" kern="0" cap="none" spc="0" normalizeH="0" baseline="0" noProof="0" dirty="0">
                <a:ln>
                  <a:noFill/>
                </a:ln>
                <a:solidFill>
                  <a:schemeClr val="bg1"/>
                </a:solidFill>
                <a:effectLst/>
                <a:uLnTx/>
                <a:uFillTx/>
                <a:latin typeface="+mj-lt"/>
                <a:ea typeface="Verdana" panose="020B0604030504040204" pitchFamily="34" charset="0"/>
                <a:cs typeface="Arial"/>
                <a:sym typeface="Trebuchet MS"/>
              </a:rPr>
              <a:t>Introduction</a:t>
            </a:r>
            <a:endParaRPr lang="en-CA" sz="18764" dirty="0">
              <a:solidFill>
                <a:schemeClr val="bg1"/>
              </a:solidFill>
              <a:latin typeface="+mj-lt"/>
            </a:endParaRPr>
          </a:p>
        </p:txBody>
      </p:sp>
      <p:sp>
        <p:nvSpPr>
          <p:cNvPr id="7" name="Google Shape;59;p6">
            <a:hlinkClick r:id="rId2" action="ppaction://hlinksldjump"/>
            <a:extLst>
              <a:ext uri="{FF2B5EF4-FFF2-40B4-BE49-F238E27FC236}">
                <a16:creationId xmlns:a16="http://schemas.microsoft.com/office/drawing/2014/main" id="{400D397F-250D-E531-63DC-B315E6A45DAF}"/>
              </a:ext>
            </a:extLst>
          </p:cNvPr>
          <p:cNvSpPr/>
          <p:nvPr userDrawn="1"/>
        </p:nvSpPr>
        <p:spPr>
          <a:xfrm>
            <a:off x="9362132" y="16851086"/>
            <a:ext cx="14756109" cy="1976664"/>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US" sz="10000" dirty="0">
                <a:solidFill>
                  <a:schemeClr val="tx1">
                    <a:lumMod val="20000"/>
                    <a:lumOff val="80000"/>
                  </a:schemeClr>
                </a:solidFill>
                <a:latin typeface="+mj-lt"/>
                <a:ea typeface="Trebuchet MS"/>
                <a:cs typeface="Trebuchet MS"/>
                <a:sym typeface="Trebuchet MS"/>
              </a:rPr>
              <a:t>Introduction</a:t>
            </a:r>
            <a:endParaRPr sz="10000" dirty="0">
              <a:solidFill>
                <a:schemeClr val="tx1">
                  <a:lumMod val="20000"/>
                  <a:lumOff val="80000"/>
                </a:schemeClr>
              </a:solidFill>
              <a:latin typeface="+mj-lt"/>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BLANK - no top bar" preserve="1" userDrawn="1">
  <p:cSld name="Methods">
    <p:bg>
      <p:bgPr>
        <a:solidFill>
          <a:schemeClr val="lt1"/>
        </a:solidFill>
        <a:effectLst/>
      </p:bgPr>
    </p:bg>
    <p:spTree>
      <p:nvGrpSpPr>
        <p:cNvPr id="1" name="Shape 17"/>
        <p:cNvGrpSpPr/>
        <p:nvPr/>
      </p:nvGrpSpPr>
      <p:grpSpPr>
        <a:xfrm>
          <a:off x="0" y="0"/>
          <a:ext cx="0" cy="0"/>
          <a:chOff x="0" y="0"/>
          <a:chExt cx="0" cy="0"/>
        </a:xfrm>
      </p:grpSpPr>
      <p:sp>
        <p:nvSpPr>
          <p:cNvPr id="8" name="Rectangle 7">
            <a:hlinkClick r:id="rId2" action="ppaction://hlinksldjump"/>
            <a:extLst>
              <a:ext uri="{FF2B5EF4-FFF2-40B4-BE49-F238E27FC236}">
                <a16:creationId xmlns:a16="http://schemas.microsoft.com/office/drawing/2014/main" id="{8FD8B7D6-E507-EA91-F96E-BDAD913E7FA9}"/>
              </a:ext>
            </a:extLst>
          </p:cNvPr>
          <p:cNvSpPr/>
          <p:nvPr userDrawn="1"/>
        </p:nvSpPr>
        <p:spPr>
          <a:xfrm>
            <a:off x="-1" y="10685559"/>
            <a:ext cx="2667600" cy="2667600"/>
          </a:xfrm>
          <a:prstGeom prst="rect">
            <a:avLst/>
          </a:prstGeom>
          <a:solidFill>
            <a:schemeClr val="accent4"/>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0" lang="en-US" sz="2800" b="0" i="0" u="none" strike="noStrike" kern="0" cap="none" spc="0" normalizeH="0" baseline="0" noProof="0" dirty="0">
                <a:ln>
                  <a:noFill/>
                </a:ln>
                <a:solidFill>
                  <a:schemeClr val="bg1"/>
                </a:solidFill>
                <a:effectLst/>
                <a:uLnTx/>
                <a:uFillTx/>
                <a:latin typeface="+mj-lt"/>
                <a:ea typeface="Verdana" panose="020B0604030504040204" pitchFamily="34" charset="0"/>
                <a:cs typeface="Arial"/>
                <a:sym typeface="Trebuchet MS"/>
              </a:rPr>
              <a:t>Discussion</a:t>
            </a:r>
            <a:endParaRPr lang="en-CA" sz="18764" dirty="0">
              <a:solidFill>
                <a:schemeClr val="bg1"/>
              </a:solidFill>
              <a:latin typeface="+mj-lt"/>
            </a:endParaRPr>
          </a:p>
        </p:txBody>
      </p:sp>
      <p:sp>
        <p:nvSpPr>
          <p:cNvPr id="10" name="Rectangle 9">
            <a:hlinkClick r:id="rId3" action="ppaction://hlinksldjump"/>
            <a:extLst>
              <a:ext uri="{FF2B5EF4-FFF2-40B4-BE49-F238E27FC236}">
                <a16:creationId xmlns:a16="http://schemas.microsoft.com/office/drawing/2014/main" id="{6A8D78F8-F5F9-E09B-55E8-C72D4732D155}"/>
              </a:ext>
            </a:extLst>
          </p:cNvPr>
          <p:cNvSpPr/>
          <p:nvPr userDrawn="1"/>
        </p:nvSpPr>
        <p:spPr>
          <a:xfrm>
            <a:off x="-2" y="8017959"/>
            <a:ext cx="2667600" cy="2667600"/>
          </a:xfrm>
          <a:prstGeom prst="rect">
            <a:avLst/>
          </a:prstGeom>
          <a:solidFill>
            <a:schemeClr val="accent4"/>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0" lang="en-US" sz="2800" b="0" i="0" u="none" strike="noStrike" kern="0" cap="none" spc="0" normalizeH="0" baseline="0" noProof="0" dirty="0">
                <a:ln>
                  <a:noFill/>
                </a:ln>
                <a:solidFill>
                  <a:schemeClr val="bg1"/>
                </a:solidFill>
                <a:effectLst/>
                <a:uLnTx/>
                <a:uFillTx/>
                <a:latin typeface="+mj-lt"/>
                <a:ea typeface="Verdana" panose="020B0604030504040204" pitchFamily="34" charset="0"/>
                <a:cs typeface="Arial"/>
                <a:sym typeface="Trebuchet MS"/>
              </a:rPr>
              <a:t>Results</a:t>
            </a:r>
            <a:endParaRPr lang="en-CA" sz="18764" dirty="0">
              <a:solidFill>
                <a:schemeClr val="bg1"/>
              </a:solidFill>
              <a:latin typeface="+mj-lt"/>
            </a:endParaRPr>
          </a:p>
        </p:txBody>
      </p:sp>
      <p:sp>
        <p:nvSpPr>
          <p:cNvPr id="11" name="Rectangle 10">
            <a:hlinkClick r:id="rId4" action="ppaction://hlinksldjump"/>
            <a:extLst>
              <a:ext uri="{FF2B5EF4-FFF2-40B4-BE49-F238E27FC236}">
                <a16:creationId xmlns:a16="http://schemas.microsoft.com/office/drawing/2014/main" id="{BFB4C779-015A-2CD2-E99E-18A26A48EF15}"/>
              </a:ext>
            </a:extLst>
          </p:cNvPr>
          <p:cNvSpPr/>
          <p:nvPr userDrawn="1"/>
        </p:nvSpPr>
        <p:spPr>
          <a:xfrm>
            <a:off x="-2" y="5350359"/>
            <a:ext cx="2667600" cy="2667600"/>
          </a:xfrm>
          <a:prstGeom prst="rect">
            <a:avLst/>
          </a:prstGeom>
          <a:solidFill>
            <a:srgbClr val="C00000"/>
          </a:solidFill>
          <a:ln>
            <a:solidFill>
              <a:schemeClr val="accent4"/>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0" lang="en-US" sz="2800" b="0" i="0" u="none" strike="noStrike" kern="0" cap="none" spc="0" normalizeH="0" baseline="0" noProof="0">
                <a:ln>
                  <a:noFill/>
                </a:ln>
                <a:solidFill>
                  <a:schemeClr val="bg1"/>
                </a:solidFill>
                <a:effectLst/>
                <a:uLnTx/>
                <a:uFillTx/>
                <a:latin typeface="+mj-lt"/>
                <a:ea typeface="Verdana" panose="020B0604030504040204" pitchFamily="34" charset="0"/>
                <a:cs typeface="Arial"/>
                <a:sym typeface="Trebuchet MS"/>
              </a:rPr>
              <a:t>Methods</a:t>
            </a:r>
            <a:endParaRPr lang="en-CA" sz="18764" dirty="0">
              <a:solidFill>
                <a:schemeClr val="bg1"/>
              </a:solidFill>
              <a:latin typeface="+mj-lt"/>
            </a:endParaRPr>
          </a:p>
        </p:txBody>
      </p:sp>
      <p:sp>
        <p:nvSpPr>
          <p:cNvPr id="12" name="Rectangle 11">
            <a:hlinkClick r:id="rId5" action="ppaction://hlinksldjump"/>
            <a:extLst>
              <a:ext uri="{FF2B5EF4-FFF2-40B4-BE49-F238E27FC236}">
                <a16:creationId xmlns:a16="http://schemas.microsoft.com/office/drawing/2014/main" id="{81D7DC10-1E79-5ECE-586A-A17E68702F58}"/>
              </a:ext>
            </a:extLst>
          </p:cNvPr>
          <p:cNvSpPr/>
          <p:nvPr userDrawn="1"/>
        </p:nvSpPr>
        <p:spPr>
          <a:xfrm>
            <a:off x="0" y="2666434"/>
            <a:ext cx="2667600" cy="2667600"/>
          </a:xfrm>
          <a:prstGeom prst="rect">
            <a:avLst/>
          </a:prstGeom>
          <a:solidFill>
            <a:schemeClr val="accent4"/>
          </a:solidFill>
          <a:ln>
            <a:solidFill>
              <a:srgbClr val="D42E00"/>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0" lang="en-US" sz="2800" b="0" i="0" u="none" strike="noStrike" kern="0" cap="none" spc="0" normalizeH="0" baseline="0" noProof="0" dirty="0">
                <a:ln>
                  <a:noFill/>
                </a:ln>
                <a:solidFill>
                  <a:schemeClr val="bg1"/>
                </a:solidFill>
                <a:effectLst/>
                <a:uLnTx/>
                <a:uFillTx/>
                <a:latin typeface="+mj-lt"/>
                <a:ea typeface="Verdana" panose="020B0604030504040204" pitchFamily="34" charset="0"/>
                <a:cs typeface="Arial"/>
                <a:sym typeface="Trebuchet MS"/>
              </a:rPr>
              <a:t>Introduction</a:t>
            </a:r>
            <a:endParaRPr lang="en-CA" sz="18764" dirty="0">
              <a:solidFill>
                <a:schemeClr val="bg1"/>
              </a:solidFill>
              <a:latin typeface="+mj-lt"/>
            </a:endParaRPr>
          </a:p>
        </p:txBody>
      </p:sp>
      <p:sp>
        <p:nvSpPr>
          <p:cNvPr id="2" name="Google Shape;59;p6">
            <a:hlinkClick r:id="rId2" action="ppaction://hlinksldjump"/>
            <a:extLst>
              <a:ext uri="{FF2B5EF4-FFF2-40B4-BE49-F238E27FC236}">
                <a16:creationId xmlns:a16="http://schemas.microsoft.com/office/drawing/2014/main" id="{0ED01B42-9EB5-5BF4-DF61-60EF5D90D352}"/>
              </a:ext>
            </a:extLst>
          </p:cNvPr>
          <p:cNvSpPr/>
          <p:nvPr userDrawn="1"/>
        </p:nvSpPr>
        <p:spPr>
          <a:xfrm>
            <a:off x="9362132" y="16851086"/>
            <a:ext cx="14756109" cy="1976664"/>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US" sz="10000" dirty="0">
                <a:solidFill>
                  <a:schemeClr val="tx1">
                    <a:lumMod val="20000"/>
                    <a:lumOff val="80000"/>
                  </a:schemeClr>
                </a:solidFill>
                <a:latin typeface="+mj-lt"/>
                <a:ea typeface="Trebuchet MS"/>
                <a:cs typeface="Trebuchet MS"/>
                <a:sym typeface="Trebuchet MS"/>
              </a:rPr>
              <a:t>Methods</a:t>
            </a:r>
            <a:endParaRPr sz="10000" dirty="0">
              <a:solidFill>
                <a:schemeClr val="tx1">
                  <a:lumMod val="20000"/>
                  <a:lumOff val="80000"/>
                </a:schemeClr>
              </a:solidFill>
              <a:latin typeface="+mj-lt"/>
            </a:endParaRPr>
          </a:p>
        </p:txBody>
      </p:sp>
    </p:spTree>
    <p:extLst>
      <p:ext uri="{BB962C8B-B14F-4D97-AF65-F5344CB8AC3E}">
        <p14:creationId xmlns:p14="http://schemas.microsoft.com/office/powerpoint/2010/main" val="403908733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BLANK - no top bar" preserve="1" userDrawn="1">
  <p:cSld name="Results">
    <p:bg>
      <p:bgPr>
        <a:solidFill>
          <a:schemeClr val="lt1"/>
        </a:solidFill>
        <a:effectLst/>
      </p:bgPr>
    </p:bg>
    <p:spTree>
      <p:nvGrpSpPr>
        <p:cNvPr id="1" name="Shape 17"/>
        <p:cNvGrpSpPr/>
        <p:nvPr/>
      </p:nvGrpSpPr>
      <p:grpSpPr>
        <a:xfrm>
          <a:off x="0" y="0"/>
          <a:ext cx="0" cy="0"/>
          <a:chOff x="0" y="0"/>
          <a:chExt cx="0" cy="0"/>
        </a:xfrm>
      </p:grpSpPr>
      <p:sp>
        <p:nvSpPr>
          <p:cNvPr id="8" name="Google Shape;59;p6">
            <a:hlinkClick r:id="rId2" action="ppaction://hlinksldjump"/>
            <a:extLst>
              <a:ext uri="{FF2B5EF4-FFF2-40B4-BE49-F238E27FC236}">
                <a16:creationId xmlns:a16="http://schemas.microsoft.com/office/drawing/2014/main" id="{F2CA210E-30C6-DFC9-A2E8-7B141E72BA37}"/>
              </a:ext>
            </a:extLst>
          </p:cNvPr>
          <p:cNvSpPr/>
          <p:nvPr userDrawn="1"/>
        </p:nvSpPr>
        <p:spPr>
          <a:xfrm>
            <a:off x="9362132" y="16851086"/>
            <a:ext cx="14756109" cy="1976664"/>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US" sz="10000" dirty="0">
                <a:solidFill>
                  <a:schemeClr val="tx1">
                    <a:lumMod val="20000"/>
                    <a:lumOff val="80000"/>
                  </a:schemeClr>
                </a:solidFill>
                <a:latin typeface="+mj-lt"/>
                <a:ea typeface="Trebuchet MS"/>
                <a:cs typeface="Trebuchet MS"/>
                <a:sym typeface="Trebuchet MS"/>
              </a:rPr>
              <a:t>Results</a:t>
            </a:r>
            <a:endParaRPr sz="10000" dirty="0">
              <a:solidFill>
                <a:schemeClr val="tx1">
                  <a:lumMod val="20000"/>
                  <a:lumOff val="80000"/>
                </a:schemeClr>
              </a:solidFill>
              <a:latin typeface="+mj-lt"/>
            </a:endParaRPr>
          </a:p>
        </p:txBody>
      </p:sp>
      <p:sp>
        <p:nvSpPr>
          <p:cNvPr id="10" name="Rectangle 9">
            <a:hlinkClick r:id="rId2" action="ppaction://hlinksldjump"/>
            <a:extLst>
              <a:ext uri="{FF2B5EF4-FFF2-40B4-BE49-F238E27FC236}">
                <a16:creationId xmlns:a16="http://schemas.microsoft.com/office/drawing/2014/main" id="{601F9FCE-45F6-BA62-A8A2-AA20A6BBE3B0}"/>
              </a:ext>
            </a:extLst>
          </p:cNvPr>
          <p:cNvSpPr/>
          <p:nvPr userDrawn="1"/>
        </p:nvSpPr>
        <p:spPr>
          <a:xfrm>
            <a:off x="-1" y="10662699"/>
            <a:ext cx="2667600" cy="2667600"/>
          </a:xfrm>
          <a:prstGeom prst="rect">
            <a:avLst/>
          </a:prstGeom>
          <a:solidFill>
            <a:schemeClr val="accent4"/>
          </a:solidFill>
          <a:ln>
            <a:solidFill>
              <a:srgbClr val="D42E00"/>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0" lang="en-US" sz="2800" b="0" i="0" u="none" strike="noStrike" kern="0" cap="none" spc="0" normalizeH="0" baseline="0" noProof="0" dirty="0">
                <a:ln>
                  <a:noFill/>
                </a:ln>
                <a:solidFill>
                  <a:schemeClr val="bg1"/>
                </a:solidFill>
                <a:effectLst/>
                <a:uLnTx/>
                <a:uFillTx/>
                <a:latin typeface="+mj-lt"/>
                <a:ea typeface="Verdana" panose="020B0604030504040204" pitchFamily="34" charset="0"/>
                <a:cs typeface="Arial"/>
                <a:sym typeface="Trebuchet MS"/>
              </a:rPr>
              <a:t>Discussion</a:t>
            </a:r>
            <a:endParaRPr lang="en-CA" sz="18764" dirty="0">
              <a:solidFill>
                <a:schemeClr val="bg1"/>
              </a:solidFill>
              <a:latin typeface="+mj-lt"/>
            </a:endParaRPr>
          </a:p>
        </p:txBody>
      </p:sp>
      <p:sp>
        <p:nvSpPr>
          <p:cNvPr id="11" name="Rectangle 10">
            <a:hlinkClick r:id="rId3" action="ppaction://hlinksldjump"/>
            <a:extLst>
              <a:ext uri="{FF2B5EF4-FFF2-40B4-BE49-F238E27FC236}">
                <a16:creationId xmlns:a16="http://schemas.microsoft.com/office/drawing/2014/main" id="{94B33AD3-A86F-0191-DAC1-7440C4DB3401}"/>
              </a:ext>
            </a:extLst>
          </p:cNvPr>
          <p:cNvSpPr/>
          <p:nvPr userDrawn="1"/>
        </p:nvSpPr>
        <p:spPr>
          <a:xfrm>
            <a:off x="-2" y="7995099"/>
            <a:ext cx="2667600" cy="2667600"/>
          </a:xfrm>
          <a:prstGeom prst="rect">
            <a:avLst/>
          </a:prstGeom>
          <a:solidFill>
            <a:srgbClr val="C00000"/>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0" lang="en-US" sz="2800" b="0" i="0" u="none" strike="noStrike" kern="0" cap="none" spc="0" normalizeH="0" baseline="0" noProof="0" dirty="0">
                <a:ln>
                  <a:noFill/>
                </a:ln>
                <a:solidFill>
                  <a:schemeClr val="bg1"/>
                </a:solidFill>
                <a:effectLst/>
                <a:uLnTx/>
                <a:uFillTx/>
                <a:latin typeface="+mj-lt"/>
                <a:ea typeface="Verdana" panose="020B0604030504040204" pitchFamily="34" charset="0"/>
                <a:cs typeface="Arial"/>
                <a:sym typeface="Trebuchet MS"/>
              </a:rPr>
              <a:t>Results</a:t>
            </a:r>
            <a:endParaRPr lang="en-CA" sz="18764" dirty="0">
              <a:solidFill>
                <a:schemeClr val="bg1"/>
              </a:solidFill>
              <a:latin typeface="+mj-lt"/>
            </a:endParaRPr>
          </a:p>
        </p:txBody>
      </p:sp>
      <p:sp>
        <p:nvSpPr>
          <p:cNvPr id="12" name="Rectangle 11">
            <a:hlinkClick r:id="rId4" action="ppaction://hlinksldjump"/>
            <a:extLst>
              <a:ext uri="{FF2B5EF4-FFF2-40B4-BE49-F238E27FC236}">
                <a16:creationId xmlns:a16="http://schemas.microsoft.com/office/drawing/2014/main" id="{F26EF7B1-E57A-E776-C279-42F4954651CB}"/>
              </a:ext>
            </a:extLst>
          </p:cNvPr>
          <p:cNvSpPr/>
          <p:nvPr userDrawn="1"/>
        </p:nvSpPr>
        <p:spPr>
          <a:xfrm>
            <a:off x="-2" y="5327499"/>
            <a:ext cx="2667600" cy="2667600"/>
          </a:xfrm>
          <a:prstGeom prst="rect">
            <a:avLst/>
          </a:prstGeom>
          <a:solidFill>
            <a:schemeClr val="accent4"/>
          </a:solidFill>
          <a:ln>
            <a:solidFill>
              <a:srgbClr val="D42E00"/>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0" lang="en-US" sz="2800" b="0" i="0" u="none" strike="noStrike" kern="0" cap="none" spc="0" normalizeH="0" baseline="0" noProof="0">
                <a:ln>
                  <a:noFill/>
                </a:ln>
                <a:solidFill>
                  <a:schemeClr val="bg1"/>
                </a:solidFill>
                <a:effectLst/>
                <a:uLnTx/>
                <a:uFillTx/>
                <a:latin typeface="+mj-lt"/>
                <a:ea typeface="Verdana" panose="020B0604030504040204" pitchFamily="34" charset="0"/>
                <a:cs typeface="Arial"/>
                <a:sym typeface="Trebuchet MS"/>
              </a:rPr>
              <a:t>Methods</a:t>
            </a:r>
            <a:endParaRPr lang="en-CA" sz="18764" dirty="0">
              <a:solidFill>
                <a:schemeClr val="bg1"/>
              </a:solidFill>
              <a:latin typeface="+mj-lt"/>
            </a:endParaRPr>
          </a:p>
        </p:txBody>
      </p:sp>
      <p:sp>
        <p:nvSpPr>
          <p:cNvPr id="13" name="Rectangle 12">
            <a:hlinkClick r:id="rId5" action="ppaction://hlinksldjump"/>
            <a:extLst>
              <a:ext uri="{FF2B5EF4-FFF2-40B4-BE49-F238E27FC236}">
                <a16:creationId xmlns:a16="http://schemas.microsoft.com/office/drawing/2014/main" id="{3C8DB4DA-098E-21A6-02C6-1ABD4D082BEC}"/>
              </a:ext>
            </a:extLst>
          </p:cNvPr>
          <p:cNvSpPr/>
          <p:nvPr userDrawn="1"/>
        </p:nvSpPr>
        <p:spPr>
          <a:xfrm>
            <a:off x="0" y="2666434"/>
            <a:ext cx="2667600" cy="2667600"/>
          </a:xfrm>
          <a:prstGeom prst="rect">
            <a:avLst/>
          </a:prstGeom>
          <a:solidFill>
            <a:schemeClr val="accent4"/>
          </a:solidFill>
          <a:ln>
            <a:solidFill>
              <a:srgbClr val="D42E00"/>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0" lang="en-US" sz="2800" b="0" i="0" u="none" strike="noStrike" kern="0" cap="none" spc="0" normalizeH="0" baseline="0" noProof="0" dirty="0">
                <a:ln>
                  <a:noFill/>
                </a:ln>
                <a:solidFill>
                  <a:schemeClr val="bg1"/>
                </a:solidFill>
                <a:effectLst/>
                <a:uLnTx/>
                <a:uFillTx/>
                <a:latin typeface="+mj-lt"/>
                <a:ea typeface="Verdana" panose="020B0604030504040204" pitchFamily="34" charset="0"/>
                <a:cs typeface="Arial"/>
                <a:sym typeface="Trebuchet MS"/>
              </a:rPr>
              <a:t>Introduction</a:t>
            </a:r>
            <a:endParaRPr lang="en-CA" sz="18764" dirty="0">
              <a:solidFill>
                <a:schemeClr val="bg1"/>
              </a:solidFill>
              <a:latin typeface="+mj-lt"/>
            </a:endParaRPr>
          </a:p>
        </p:txBody>
      </p:sp>
    </p:spTree>
    <p:extLst>
      <p:ext uri="{BB962C8B-B14F-4D97-AF65-F5344CB8AC3E}">
        <p14:creationId xmlns:p14="http://schemas.microsoft.com/office/powerpoint/2010/main" val="178893772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BLANK - no top bar" preserve="1" userDrawn="1">
  <p:cSld name="Discussion">
    <p:bg>
      <p:bgPr>
        <a:solidFill>
          <a:schemeClr val="lt1"/>
        </a:solidFill>
        <a:effectLst/>
      </p:bgPr>
    </p:bg>
    <p:spTree>
      <p:nvGrpSpPr>
        <p:cNvPr id="1" name="Shape 17"/>
        <p:cNvGrpSpPr/>
        <p:nvPr/>
      </p:nvGrpSpPr>
      <p:grpSpPr>
        <a:xfrm>
          <a:off x="0" y="0"/>
          <a:ext cx="0" cy="0"/>
          <a:chOff x="0" y="0"/>
          <a:chExt cx="0" cy="0"/>
        </a:xfrm>
      </p:grpSpPr>
      <p:sp>
        <p:nvSpPr>
          <p:cNvPr id="2" name="Google Shape;59;p6">
            <a:hlinkClick r:id="rId2" action="ppaction://hlinksldjump"/>
            <a:extLst>
              <a:ext uri="{FF2B5EF4-FFF2-40B4-BE49-F238E27FC236}">
                <a16:creationId xmlns:a16="http://schemas.microsoft.com/office/drawing/2014/main" id="{E27BB9D6-D2E1-7A01-11A0-1D45E840E554}"/>
              </a:ext>
            </a:extLst>
          </p:cNvPr>
          <p:cNvSpPr/>
          <p:nvPr userDrawn="1"/>
        </p:nvSpPr>
        <p:spPr>
          <a:xfrm>
            <a:off x="9362132" y="16851086"/>
            <a:ext cx="14756109" cy="1976664"/>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US" sz="10000" dirty="0">
                <a:solidFill>
                  <a:schemeClr val="tx1">
                    <a:lumMod val="20000"/>
                    <a:lumOff val="80000"/>
                  </a:schemeClr>
                </a:solidFill>
                <a:latin typeface="+mj-lt"/>
                <a:ea typeface="Trebuchet MS"/>
                <a:cs typeface="Trebuchet MS"/>
                <a:sym typeface="Trebuchet MS"/>
              </a:rPr>
              <a:t>Discussion</a:t>
            </a:r>
            <a:endParaRPr sz="10000" dirty="0">
              <a:solidFill>
                <a:schemeClr val="tx1">
                  <a:lumMod val="20000"/>
                  <a:lumOff val="80000"/>
                </a:schemeClr>
              </a:solidFill>
              <a:latin typeface="+mj-lt"/>
            </a:endParaRPr>
          </a:p>
        </p:txBody>
      </p:sp>
      <p:sp>
        <p:nvSpPr>
          <p:cNvPr id="8" name="Rectangle 7">
            <a:hlinkClick r:id="rId2" action="ppaction://hlinksldjump"/>
            <a:extLst>
              <a:ext uri="{FF2B5EF4-FFF2-40B4-BE49-F238E27FC236}">
                <a16:creationId xmlns:a16="http://schemas.microsoft.com/office/drawing/2014/main" id="{3D193F6B-0DC0-6625-C615-98EE8A2B2DAE}"/>
              </a:ext>
            </a:extLst>
          </p:cNvPr>
          <p:cNvSpPr/>
          <p:nvPr userDrawn="1"/>
        </p:nvSpPr>
        <p:spPr>
          <a:xfrm>
            <a:off x="-1" y="10662699"/>
            <a:ext cx="2667600" cy="2667600"/>
          </a:xfrm>
          <a:prstGeom prst="rect">
            <a:avLst/>
          </a:prstGeom>
          <a:solidFill>
            <a:srgbClr val="C00000"/>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0" lang="en-US" sz="2800" b="0" i="0" u="none" strike="noStrike" kern="0" cap="none" spc="0" normalizeH="0" baseline="0" noProof="0" dirty="0">
                <a:ln>
                  <a:noFill/>
                </a:ln>
                <a:solidFill>
                  <a:schemeClr val="bg1"/>
                </a:solidFill>
                <a:effectLst/>
                <a:uLnTx/>
                <a:uFillTx/>
                <a:latin typeface="+mj-lt"/>
                <a:ea typeface="Verdana" panose="020B0604030504040204" pitchFamily="34" charset="0"/>
                <a:cs typeface="Arial"/>
                <a:sym typeface="Trebuchet MS"/>
              </a:rPr>
              <a:t>Discussion</a:t>
            </a:r>
            <a:endParaRPr lang="en-CA" sz="18764" dirty="0">
              <a:solidFill>
                <a:schemeClr val="bg1"/>
              </a:solidFill>
              <a:latin typeface="+mj-lt"/>
            </a:endParaRPr>
          </a:p>
        </p:txBody>
      </p:sp>
      <p:sp>
        <p:nvSpPr>
          <p:cNvPr id="9" name="Rectangle 8">
            <a:hlinkClick r:id="rId3" action="ppaction://hlinksldjump"/>
            <a:extLst>
              <a:ext uri="{FF2B5EF4-FFF2-40B4-BE49-F238E27FC236}">
                <a16:creationId xmlns:a16="http://schemas.microsoft.com/office/drawing/2014/main" id="{F355A6D0-501C-2EC2-CFF0-C0AE3FFDD6CD}"/>
              </a:ext>
            </a:extLst>
          </p:cNvPr>
          <p:cNvSpPr/>
          <p:nvPr userDrawn="1"/>
        </p:nvSpPr>
        <p:spPr>
          <a:xfrm>
            <a:off x="-2" y="7995099"/>
            <a:ext cx="2667600" cy="2667600"/>
          </a:xfrm>
          <a:prstGeom prst="rect">
            <a:avLst/>
          </a:prstGeom>
          <a:solidFill>
            <a:schemeClr val="accent4"/>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0" lang="en-US" sz="2800" b="0" i="0" u="none" strike="noStrike" kern="0" cap="none" spc="0" normalizeH="0" baseline="0" noProof="0" dirty="0">
                <a:ln>
                  <a:noFill/>
                </a:ln>
                <a:solidFill>
                  <a:schemeClr val="bg1"/>
                </a:solidFill>
                <a:effectLst/>
                <a:uLnTx/>
                <a:uFillTx/>
                <a:latin typeface="+mj-lt"/>
                <a:ea typeface="Verdana" panose="020B0604030504040204" pitchFamily="34" charset="0"/>
                <a:cs typeface="Arial"/>
                <a:sym typeface="Trebuchet MS"/>
              </a:rPr>
              <a:t>Results</a:t>
            </a:r>
            <a:endParaRPr lang="en-CA" sz="18764" dirty="0">
              <a:solidFill>
                <a:schemeClr val="bg1"/>
              </a:solidFill>
              <a:latin typeface="+mj-lt"/>
            </a:endParaRPr>
          </a:p>
        </p:txBody>
      </p:sp>
      <p:sp>
        <p:nvSpPr>
          <p:cNvPr id="10" name="Rectangle 9">
            <a:hlinkClick r:id="rId4" action="ppaction://hlinksldjump"/>
            <a:extLst>
              <a:ext uri="{FF2B5EF4-FFF2-40B4-BE49-F238E27FC236}">
                <a16:creationId xmlns:a16="http://schemas.microsoft.com/office/drawing/2014/main" id="{D82B0B3D-2E20-7FAF-EFC5-30D1D5F38907}"/>
              </a:ext>
            </a:extLst>
          </p:cNvPr>
          <p:cNvSpPr/>
          <p:nvPr userDrawn="1"/>
        </p:nvSpPr>
        <p:spPr>
          <a:xfrm>
            <a:off x="-2" y="5327499"/>
            <a:ext cx="2667600" cy="2667600"/>
          </a:xfrm>
          <a:prstGeom prst="rect">
            <a:avLst/>
          </a:prstGeom>
          <a:solidFill>
            <a:schemeClr val="accent4"/>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0" lang="en-US" sz="2800" b="0" i="0" u="none" strike="noStrike" kern="0" cap="none" spc="0" normalizeH="0" baseline="0" noProof="0">
                <a:ln>
                  <a:noFill/>
                </a:ln>
                <a:solidFill>
                  <a:schemeClr val="bg1"/>
                </a:solidFill>
                <a:effectLst/>
                <a:uLnTx/>
                <a:uFillTx/>
                <a:latin typeface="+mj-lt"/>
                <a:ea typeface="Verdana" panose="020B0604030504040204" pitchFamily="34" charset="0"/>
                <a:cs typeface="Arial"/>
                <a:sym typeface="Trebuchet MS"/>
              </a:rPr>
              <a:t>Methods</a:t>
            </a:r>
            <a:endParaRPr lang="en-CA" sz="18764" dirty="0">
              <a:solidFill>
                <a:schemeClr val="bg1"/>
              </a:solidFill>
              <a:latin typeface="+mj-lt"/>
            </a:endParaRPr>
          </a:p>
        </p:txBody>
      </p:sp>
      <p:sp>
        <p:nvSpPr>
          <p:cNvPr id="11" name="Rectangle 10">
            <a:hlinkClick r:id="rId5" action="ppaction://hlinksldjump"/>
            <a:extLst>
              <a:ext uri="{FF2B5EF4-FFF2-40B4-BE49-F238E27FC236}">
                <a16:creationId xmlns:a16="http://schemas.microsoft.com/office/drawing/2014/main" id="{1DD5FEDE-AC17-B034-57D5-34B4F9DC8238}"/>
              </a:ext>
            </a:extLst>
          </p:cNvPr>
          <p:cNvSpPr/>
          <p:nvPr userDrawn="1"/>
        </p:nvSpPr>
        <p:spPr>
          <a:xfrm>
            <a:off x="0" y="2666434"/>
            <a:ext cx="2667600" cy="2667600"/>
          </a:xfrm>
          <a:prstGeom prst="rect">
            <a:avLst/>
          </a:prstGeom>
          <a:solidFill>
            <a:schemeClr val="accent4"/>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0" lang="en-US" sz="2800" b="0" i="0" u="none" strike="noStrike" kern="0" cap="none" spc="0" normalizeH="0" baseline="0" noProof="0" dirty="0">
                <a:ln>
                  <a:noFill/>
                </a:ln>
                <a:solidFill>
                  <a:schemeClr val="bg1"/>
                </a:solidFill>
                <a:effectLst/>
                <a:uLnTx/>
                <a:uFillTx/>
                <a:latin typeface="+mj-lt"/>
                <a:ea typeface="Verdana" panose="020B0604030504040204" pitchFamily="34" charset="0"/>
                <a:cs typeface="Arial"/>
                <a:sym typeface="Trebuchet MS"/>
              </a:rPr>
              <a:t>Introduction</a:t>
            </a:r>
            <a:endParaRPr lang="en-CA" sz="18764" dirty="0">
              <a:solidFill>
                <a:schemeClr val="bg1"/>
              </a:solidFill>
              <a:latin typeface="+mj-lt"/>
            </a:endParaRPr>
          </a:p>
        </p:txBody>
      </p:sp>
    </p:spTree>
    <p:extLst>
      <p:ext uri="{BB962C8B-B14F-4D97-AF65-F5344CB8AC3E}">
        <p14:creationId xmlns:p14="http://schemas.microsoft.com/office/powerpoint/2010/main" val="323233761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BLANK - no top bar" preserve="1" userDrawn="1">
  <p:cSld name="2_BLANK - no top bar">
    <p:bg>
      <p:bgPr>
        <a:solidFill>
          <a:schemeClr val="lt1"/>
        </a:solidFill>
        <a:effectLst/>
      </p:bgPr>
    </p:bg>
    <p:spTree>
      <p:nvGrpSpPr>
        <p:cNvPr id="1" name="Shape 17"/>
        <p:cNvGrpSpPr/>
        <p:nvPr/>
      </p:nvGrpSpPr>
      <p:grpSpPr>
        <a:xfrm>
          <a:off x="0" y="0"/>
          <a:ext cx="0" cy="0"/>
          <a:chOff x="0" y="0"/>
          <a:chExt cx="0" cy="0"/>
        </a:xfrm>
      </p:grpSpPr>
      <p:sp>
        <p:nvSpPr>
          <p:cNvPr id="10" name="Rectangle 9">
            <a:hlinkClick r:id="rId2" action="ppaction://hlinksldjump"/>
            <a:extLst>
              <a:ext uri="{FF2B5EF4-FFF2-40B4-BE49-F238E27FC236}">
                <a16:creationId xmlns:a16="http://schemas.microsoft.com/office/drawing/2014/main" id="{F51D7FE4-63AB-FA2F-9550-09802CD49A74}"/>
              </a:ext>
            </a:extLst>
          </p:cNvPr>
          <p:cNvSpPr/>
          <p:nvPr userDrawn="1"/>
        </p:nvSpPr>
        <p:spPr>
          <a:xfrm>
            <a:off x="-1" y="10662699"/>
            <a:ext cx="2667600" cy="2667600"/>
          </a:xfrm>
          <a:prstGeom prst="rect">
            <a:avLst/>
          </a:prstGeom>
          <a:solidFill>
            <a:schemeClr val="accent4"/>
          </a:solidFill>
          <a:ln>
            <a:solidFill>
              <a:srgbClr val="D42E00"/>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0" lang="en-US" sz="2800" b="0" i="0" u="none" strike="noStrike" kern="0" cap="none" spc="0" normalizeH="0" baseline="0" noProof="0" dirty="0">
                <a:ln>
                  <a:noFill/>
                </a:ln>
                <a:solidFill>
                  <a:schemeClr val="bg1"/>
                </a:solidFill>
                <a:effectLst/>
                <a:uLnTx/>
                <a:uFillTx/>
                <a:latin typeface="+mj-lt"/>
                <a:ea typeface="Verdana" panose="020B0604030504040204" pitchFamily="34" charset="0"/>
                <a:cs typeface="Arial"/>
                <a:sym typeface="Trebuchet MS"/>
              </a:rPr>
              <a:t>Discussion</a:t>
            </a:r>
            <a:endParaRPr lang="en-CA" sz="18764" dirty="0">
              <a:solidFill>
                <a:schemeClr val="bg1"/>
              </a:solidFill>
              <a:latin typeface="+mj-lt"/>
            </a:endParaRPr>
          </a:p>
        </p:txBody>
      </p:sp>
      <p:sp>
        <p:nvSpPr>
          <p:cNvPr id="11" name="Rectangle 10">
            <a:hlinkClick r:id="rId3" action="ppaction://hlinksldjump"/>
            <a:extLst>
              <a:ext uri="{FF2B5EF4-FFF2-40B4-BE49-F238E27FC236}">
                <a16:creationId xmlns:a16="http://schemas.microsoft.com/office/drawing/2014/main" id="{C1EB3FFC-3BF0-19CF-F4E5-C637FB15E757}"/>
              </a:ext>
            </a:extLst>
          </p:cNvPr>
          <p:cNvSpPr/>
          <p:nvPr userDrawn="1"/>
        </p:nvSpPr>
        <p:spPr>
          <a:xfrm>
            <a:off x="-2" y="7995099"/>
            <a:ext cx="2667600" cy="2667600"/>
          </a:xfrm>
          <a:prstGeom prst="rect">
            <a:avLst/>
          </a:prstGeom>
          <a:solidFill>
            <a:schemeClr val="accent4"/>
          </a:solidFill>
          <a:ln>
            <a:solidFill>
              <a:srgbClr val="D42E00"/>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0" lang="en-US" sz="2800" b="0" i="0" u="none" strike="noStrike" kern="0" cap="none" spc="0" normalizeH="0" baseline="0" noProof="0" dirty="0">
                <a:ln>
                  <a:noFill/>
                </a:ln>
                <a:solidFill>
                  <a:schemeClr val="bg1"/>
                </a:solidFill>
                <a:effectLst/>
                <a:uLnTx/>
                <a:uFillTx/>
                <a:latin typeface="+mj-lt"/>
                <a:ea typeface="Verdana" panose="020B0604030504040204" pitchFamily="34" charset="0"/>
                <a:cs typeface="Arial"/>
                <a:sym typeface="Trebuchet MS"/>
              </a:rPr>
              <a:t>Results</a:t>
            </a:r>
            <a:endParaRPr lang="en-CA" sz="18764" dirty="0">
              <a:solidFill>
                <a:schemeClr val="bg1"/>
              </a:solidFill>
              <a:latin typeface="+mj-lt"/>
            </a:endParaRPr>
          </a:p>
        </p:txBody>
      </p:sp>
      <p:sp>
        <p:nvSpPr>
          <p:cNvPr id="12" name="Rectangle 11">
            <a:hlinkClick r:id="rId4" action="ppaction://hlinksldjump"/>
            <a:extLst>
              <a:ext uri="{FF2B5EF4-FFF2-40B4-BE49-F238E27FC236}">
                <a16:creationId xmlns:a16="http://schemas.microsoft.com/office/drawing/2014/main" id="{05284C47-BA5E-774D-DD7E-FE2BC2F9D6ED}"/>
              </a:ext>
            </a:extLst>
          </p:cNvPr>
          <p:cNvSpPr/>
          <p:nvPr userDrawn="1"/>
        </p:nvSpPr>
        <p:spPr>
          <a:xfrm>
            <a:off x="-2" y="5327499"/>
            <a:ext cx="2667600" cy="2667600"/>
          </a:xfrm>
          <a:prstGeom prst="rect">
            <a:avLst/>
          </a:prstGeom>
          <a:solidFill>
            <a:schemeClr val="accent4"/>
          </a:solidFill>
          <a:ln>
            <a:solidFill>
              <a:srgbClr val="D42E00"/>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0" lang="en-US" sz="2800" b="0" i="0" u="none" strike="noStrike" kern="0" cap="none" spc="0" normalizeH="0" baseline="0" noProof="0">
                <a:ln>
                  <a:noFill/>
                </a:ln>
                <a:solidFill>
                  <a:schemeClr val="bg1"/>
                </a:solidFill>
                <a:effectLst/>
                <a:uLnTx/>
                <a:uFillTx/>
                <a:latin typeface="+mj-lt"/>
                <a:ea typeface="Verdana" panose="020B0604030504040204" pitchFamily="34" charset="0"/>
                <a:cs typeface="Arial"/>
                <a:sym typeface="Trebuchet MS"/>
              </a:rPr>
              <a:t>Methods</a:t>
            </a:r>
            <a:endParaRPr lang="en-CA" sz="18764" dirty="0">
              <a:solidFill>
                <a:schemeClr val="bg1"/>
              </a:solidFill>
              <a:latin typeface="+mj-lt"/>
            </a:endParaRPr>
          </a:p>
        </p:txBody>
      </p:sp>
      <p:sp>
        <p:nvSpPr>
          <p:cNvPr id="13" name="Rectangle 12">
            <a:hlinkClick r:id="rId5" action="ppaction://hlinksldjump"/>
            <a:extLst>
              <a:ext uri="{FF2B5EF4-FFF2-40B4-BE49-F238E27FC236}">
                <a16:creationId xmlns:a16="http://schemas.microsoft.com/office/drawing/2014/main" id="{E65F0870-EC9D-60E6-4B5F-3BACB7CE3855}"/>
              </a:ext>
            </a:extLst>
          </p:cNvPr>
          <p:cNvSpPr/>
          <p:nvPr userDrawn="1"/>
        </p:nvSpPr>
        <p:spPr>
          <a:xfrm>
            <a:off x="0" y="2666434"/>
            <a:ext cx="2667600" cy="2667600"/>
          </a:xfrm>
          <a:prstGeom prst="rect">
            <a:avLst/>
          </a:prstGeom>
          <a:solidFill>
            <a:srgbClr val="D42E00"/>
          </a:solidFill>
          <a:ln>
            <a:solidFill>
              <a:schemeClr val="accent4"/>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0" lang="en-US" sz="2800" b="0" i="0" u="none" strike="noStrike" kern="0" cap="none" spc="0" normalizeH="0" baseline="0" noProof="0" dirty="0">
                <a:ln>
                  <a:noFill/>
                </a:ln>
                <a:solidFill>
                  <a:schemeClr val="bg1"/>
                </a:solidFill>
                <a:effectLst/>
                <a:uLnTx/>
                <a:uFillTx/>
                <a:latin typeface="+mj-lt"/>
                <a:ea typeface="Verdana" panose="020B0604030504040204" pitchFamily="34" charset="0"/>
                <a:cs typeface="Arial"/>
                <a:sym typeface="Trebuchet MS"/>
              </a:rPr>
              <a:t>Introduction</a:t>
            </a:r>
            <a:endParaRPr lang="en-CA" sz="18764" dirty="0">
              <a:solidFill>
                <a:schemeClr val="bg1"/>
              </a:solidFill>
              <a:latin typeface="+mj-lt"/>
            </a:endParaRPr>
          </a:p>
        </p:txBody>
      </p:sp>
      <p:sp>
        <p:nvSpPr>
          <p:cNvPr id="8" name="Google Shape;59;p6">
            <a:hlinkClick r:id="rId2" action="ppaction://hlinksldjump"/>
            <a:extLst>
              <a:ext uri="{FF2B5EF4-FFF2-40B4-BE49-F238E27FC236}">
                <a16:creationId xmlns:a16="http://schemas.microsoft.com/office/drawing/2014/main" id="{8FFED813-2168-1A18-69F0-4C6A3BBBB208}"/>
              </a:ext>
            </a:extLst>
          </p:cNvPr>
          <p:cNvSpPr/>
          <p:nvPr userDrawn="1"/>
        </p:nvSpPr>
        <p:spPr>
          <a:xfrm>
            <a:off x="9626586" y="15961216"/>
            <a:ext cx="14756109" cy="3073533"/>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US" sz="10000" dirty="0">
                <a:solidFill>
                  <a:schemeClr val="tx1">
                    <a:lumMod val="20000"/>
                    <a:lumOff val="80000"/>
                  </a:schemeClr>
                </a:solidFill>
                <a:latin typeface="+mj-lt"/>
                <a:ea typeface="Trebuchet MS"/>
                <a:cs typeface="Trebuchet MS"/>
                <a:sym typeface="Trebuchet MS"/>
              </a:rPr>
              <a:t>Introduction</a:t>
            </a:r>
            <a:endParaRPr sz="10000" dirty="0">
              <a:solidFill>
                <a:schemeClr val="tx1">
                  <a:lumMod val="20000"/>
                  <a:lumOff val="80000"/>
                </a:schemeClr>
              </a:solidFill>
              <a:latin typeface="+mj-lt"/>
            </a:endParaRPr>
          </a:p>
        </p:txBody>
      </p:sp>
    </p:spTree>
    <p:extLst>
      <p:ext uri="{BB962C8B-B14F-4D97-AF65-F5344CB8AC3E}">
        <p14:creationId xmlns:p14="http://schemas.microsoft.com/office/powerpoint/2010/main" val="201125304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_BLANK - no top bar" preserve="1" userDrawn="1">
  <p:cSld name="3_BLANK - no top bar">
    <p:bg>
      <p:bgPr>
        <a:solidFill>
          <a:schemeClr val="lt1"/>
        </a:solidFill>
        <a:effectLst/>
      </p:bgPr>
    </p:bg>
    <p:spTree>
      <p:nvGrpSpPr>
        <p:cNvPr id="1" name="Shape 17"/>
        <p:cNvGrpSpPr/>
        <p:nvPr/>
      </p:nvGrpSpPr>
      <p:grpSpPr>
        <a:xfrm>
          <a:off x="0" y="0"/>
          <a:ext cx="0" cy="0"/>
          <a:chOff x="0" y="0"/>
          <a:chExt cx="0" cy="0"/>
        </a:xfrm>
      </p:grpSpPr>
      <p:sp>
        <p:nvSpPr>
          <p:cNvPr id="9" name="Google Shape;59;p6">
            <a:hlinkClick r:id="rId2" action="ppaction://hlinksldjump"/>
            <a:extLst>
              <a:ext uri="{FF2B5EF4-FFF2-40B4-BE49-F238E27FC236}">
                <a16:creationId xmlns:a16="http://schemas.microsoft.com/office/drawing/2014/main" id="{5ED0BA3F-C7DE-AFAB-4821-B7B1F83BB64A}"/>
              </a:ext>
            </a:extLst>
          </p:cNvPr>
          <p:cNvSpPr/>
          <p:nvPr userDrawn="1"/>
        </p:nvSpPr>
        <p:spPr>
          <a:xfrm>
            <a:off x="9643211" y="15961216"/>
            <a:ext cx="14756109" cy="3073533"/>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US" sz="10000" dirty="0">
                <a:solidFill>
                  <a:schemeClr val="tx1">
                    <a:lumMod val="20000"/>
                    <a:lumOff val="80000"/>
                  </a:schemeClr>
                </a:solidFill>
                <a:latin typeface="+mj-lt"/>
                <a:ea typeface="Trebuchet MS"/>
                <a:cs typeface="Trebuchet MS"/>
                <a:sym typeface="Trebuchet MS"/>
              </a:rPr>
              <a:t>Methods</a:t>
            </a:r>
            <a:endParaRPr sz="10000" dirty="0">
              <a:solidFill>
                <a:schemeClr val="tx1">
                  <a:lumMod val="20000"/>
                  <a:lumOff val="80000"/>
                </a:schemeClr>
              </a:solidFill>
              <a:latin typeface="+mj-lt"/>
            </a:endParaRPr>
          </a:p>
        </p:txBody>
      </p:sp>
      <p:sp>
        <p:nvSpPr>
          <p:cNvPr id="8" name="Rectangle 7">
            <a:hlinkClick r:id="rId2" action="ppaction://hlinksldjump"/>
            <a:extLst>
              <a:ext uri="{FF2B5EF4-FFF2-40B4-BE49-F238E27FC236}">
                <a16:creationId xmlns:a16="http://schemas.microsoft.com/office/drawing/2014/main" id="{8FD8B7D6-E507-EA91-F96E-BDAD913E7FA9}"/>
              </a:ext>
            </a:extLst>
          </p:cNvPr>
          <p:cNvSpPr/>
          <p:nvPr userDrawn="1"/>
        </p:nvSpPr>
        <p:spPr>
          <a:xfrm>
            <a:off x="-1" y="10685559"/>
            <a:ext cx="2667600" cy="2667600"/>
          </a:xfrm>
          <a:prstGeom prst="rect">
            <a:avLst/>
          </a:prstGeom>
          <a:solidFill>
            <a:schemeClr val="accent4"/>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0" lang="en-US" sz="2800" b="0" i="0" u="none" strike="noStrike" kern="0" cap="none" spc="0" normalizeH="0" baseline="0" noProof="0" dirty="0">
                <a:ln>
                  <a:noFill/>
                </a:ln>
                <a:solidFill>
                  <a:schemeClr val="bg1"/>
                </a:solidFill>
                <a:effectLst/>
                <a:uLnTx/>
                <a:uFillTx/>
                <a:latin typeface="+mj-lt"/>
                <a:ea typeface="Verdana" panose="020B0604030504040204" pitchFamily="34" charset="0"/>
                <a:cs typeface="Arial"/>
                <a:sym typeface="Trebuchet MS"/>
              </a:rPr>
              <a:t>Discussion</a:t>
            </a:r>
            <a:endParaRPr lang="en-CA" sz="18764" dirty="0">
              <a:solidFill>
                <a:schemeClr val="bg1"/>
              </a:solidFill>
              <a:latin typeface="+mj-lt"/>
            </a:endParaRPr>
          </a:p>
        </p:txBody>
      </p:sp>
      <p:sp>
        <p:nvSpPr>
          <p:cNvPr id="10" name="Rectangle 9">
            <a:hlinkClick r:id="rId3" action="ppaction://hlinksldjump"/>
            <a:extLst>
              <a:ext uri="{FF2B5EF4-FFF2-40B4-BE49-F238E27FC236}">
                <a16:creationId xmlns:a16="http://schemas.microsoft.com/office/drawing/2014/main" id="{6A8D78F8-F5F9-E09B-55E8-C72D4732D155}"/>
              </a:ext>
            </a:extLst>
          </p:cNvPr>
          <p:cNvSpPr/>
          <p:nvPr userDrawn="1"/>
        </p:nvSpPr>
        <p:spPr>
          <a:xfrm>
            <a:off x="-2" y="8017959"/>
            <a:ext cx="2667600" cy="2667600"/>
          </a:xfrm>
          <a:prstGeom prst="rect">
            <a:avLst/>
          </a:prstGeom>
          <a:solidFill>
            <a:schemeClr val="accent4"/>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0" lang="en-US" sz="2800" b="0" i="0" u="none" strike="noStrike" kern="0" cap="none" spc="0" normalizeH="0" baseline="0" noProof="0" dirty="0">
                <a:ln>
                  <a:noFill/>
                </a:ln>
                <a:solidFill>
                  <a:schemeClr val="bg1"/>
                </a:solidFill>
                <a:effectLst/>
                <a:uLnTx/>
                <a:uFillTx/>
                <a:latin typeface="+mj-lt"/>
                <a:ea typeface="Verdana" panose="020B0604030504040204" pitchFamily="34" charset="0"/>
                <a:cs typeface="Arial"/>
                <a:sym typeface="Trebuchet MS"/>
              </a:rPr>
              <a:t>Results</a:t>
            </a:r>
            <a:endParaRPr lang="en-CA" sz="18764" dirty="0">
              <a:solidFill>
                <a:schemeClr val="bg1"/>
              </a:solidFill>
              <a:latin typeface="+mj-lt"/>
            </a:endParaRPr>
          </a:p>
        </p:txBody>
      </p:sp>
      <p:sp>
        <p:nvSpPr>
          <p:cNvPr id="11" name="Rectangle 10">
            <a:hlinkClick r:id="rId4" action="ppaction://hlinksldjump"/>
            <a:extLst>
              <a:ext uri="{FF2B5EF4-FFF2-40B4-BE49-F238E27FC236}">
                <a16:creationId xmlns:a16="http://schemas.microsoft.com/office/drawing/2014/main" id="{BFB4C779-015A-2CD2-E99E-18A26A48EF15}"/>
              </a:ext>
            </a:extLst>
          </p:cNvPr>
          <p:cNvSpPr/>
          <p:nvPr userDrawn="1"/>
        </p:nvSpPr>
        <p:spPr>
          <a:xfrm>
            <a:off x="-2" y="5350359"/>
            <a:ext cx="2667600" cy="2667600"/>
          </a:xfrm>
          <a:prstGeom prst="rect">
            <a:avLst/>
          </a:prstGeom>
          <a:solidFill>
            <a:srgbClr val="C00000"/>
          </a:solidFill>
          <a:ln>
            <a:solidFill>
              <a:schemeClr val="accent4"/>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0" lang="en-US" sz="2800" b="0" i="0" u="none" strike="noStrike" kern="0" cap="none" spc="0" normalizeH="0" baseline="0" noProof="0">
                <a:ln>
                  <a:noFill/>
                </a:ln>
                <a:solidFill>
                  <a:schemeClr val="bg1"/>
                </a:solidFill>
                <a:effectLst/>
                <a:uLnTx/>
                <a:uFillTx/>
                <a:latin typeface="+mj-lt"/>
                <a:ea typeface="Verdana" panose="020B0604030504040204" pitchFamily="34" charset="0"/>
                <a:cs typeface="Arial"/>
                <a:sym typeface="Trebuchet MS"/>
              </a:rPr>
              <a:t>Methods</a:t>
            </a:r>
            <a:endParaRPr lang="en-CA" sz="18764" dirty="0">
              <a:solidFill>
                <a:schemeClr val="bg1"/>
              </a:solidFill>
              <a:latin typeface="+mj-lt"/>
            </a:endParaRPr>
          </a:p>
        </p:txBody>
      </p:sp>
      <p:sp>
        <p:nvSpPr>
          <p:cNvPr id="12" name="Rectangle 11">
            <a:hlinkClick r:id="rId5" action="ppaction://hlinksldjump"/>
            <a:extLst>
              <a:ext uri="{FF2B5EF4-FFF2-40B4-BE49-F238E27FC236}">
                <a16:creationId xmlns:a16="http://schemas.microsoft.com/office/drawing/2014/main" id="{81D7DC10-1E79-5ECE-586A-A17E68702F58}"/>
              </a:ext>
            </a:extLst>
          </p:cNvPr>
          <p:cNvSpPr/>
          <p:nvPr userDrawn="1"/>
        </p:nvSpPr>
        <p:spPr>
          <a:xfrm>
            <a:off x="0" y="2666434"/>
            <a:ext cx="2667600" cy="2667600"/>
          </a:xfrm>
          <a:prstGeom prst="rect">
            <a:avLst/>
          </a:prstGeom>
          <a:solidFill>
            <a:schemeClr val="accent4"/>
          </a:solidFill>
          <a:ln>
            <a:solidFill>
              <a:srgbClr val="D42E00"/>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0" lang="en-US" sz="2800" b="0" i="0" u="none" strike="noStrike" kern="0" cap="none" spc="0" normalizeH="0" baseline="0" noProof="0" dirty="0">
                <a:ln>
                  <a:noFill/>
                </a:ln>
                <a:solidFill>
                  <a:schemeClr val="bg1"/>
                </a:solidFill>
                <a:effectLst/>
                <a:uLnTx/>
                <a:uFillTx/>
                <a:latin typeface="+mj-lt"/>
                <a:ea typeface="Verdana" panose="020B0604030504040204" pitchFamily="34" charset="0"/>
                <a:cs typeface="Arial"/>
                <a:sym typeface="Trebuchet MS"/>
              </a:rPr>
              <a:t>Introduction</a:t>
            </a:r>
            <a:endParaRPr lang="en-CA" sz="18764" dirty="0">
              <a:solidFill>
                <a:schemeClr val="bg1"/>
              </a:solidFill>
              <a:latin typeface="+mj-lt"/>
            </a:endParaRPr>
          </a:p>
        </p:txBody>
      </p:sp>
    </p:spTree>
    <p:extLst>
      <p:ext uri="{BB962C8B-B14F-4D97-AF65-F5344CB8AC3E}">
        <p14:creationId xmlns:p14="http://schemas.microsoft.com/office/powerpoint/2010/main" val="409496237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_BLANK - no top bar" preserve="1" userDrawn="1">
  <p:cSld name="3_BLANK - no top bar">
    <p:bg>
      <p:bgPr>
        <a:solidFill>
          <a:schemeClr val="lt1"/>
        </a:solidFill>
        <a:effectLst/>
      </p:bgPr>
    </p:bg>
    <p:spTree>
      <p:nvGrpSpPr>
        <p:cNvPr id="1" name="Shape 17"/>
        <p:cNvGrpSpPr/>
        <p:nvPr/>
      </p:nvGrpSpPr>
      <p:grpSpPr>
        <a:xfrm>
          <a:off x="0" y="0"/>
          <a:ext cx="0" cy="0"/>
          <a:chOff x="0" y="0"/>
          <a:chExt cx="0" cy="0"/>
        </a:xfrm>
      </p:grpSpPr>
      <p:sp>
        <p:nvSpPr>
          <p:cNvPr id="8" name="Google Shape;59;p6">
            <a:hlinkClick r:id="rId2" action="ppaction://hlinksldjump"/>
            <a:extLst>
              <a:ext uri="{FF2B5EF4-FFF2-40B4-BE49-F238E27FC236}">
                <a16:creationId xmlns:a16="http://schemas.microsoft.com/office/drawing/2014/main" id="{F2CA210E-30C6-DFC9-A2E8-7B141E72BA37}"/>
              </a:ext>
            </a:extLst>
          </p:cNvPr>
          <p:cNvSpPr/>
          <p:nvPr userDrawn="1"/>
        </p:nvSpPr>
        <p:spPr>
          <a:xfrm>
            <a:off x="9626586" y="15961216"/>
            <a:ext cx="14756109" cy="3073533"/>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US" sz="10000" dirty="0">
                <a:solidFill>
                  <a:schemeClr val="tx1">
                    <a:lumMod val="20000"/>
                    <a:lumOff val="80000"/>
                  </a:schemeClr>
                </a:solidFill>
                <a:latin typeface="+mj-lt"/>
                <a:ea typeface="Trebuchet MS"/>
                <a:cs typeface="Trebuchet MS"/>
                <a:sym typeface="Trebuchet MS"/>
              </a:rPr>
              <a:t>Results</a:t>
            </a:r>
            <a:endParaRPr sz="10000" dirty="0">
              <a:solidFill>
                <a:schemeClr val="tx1">
                  <a:lumMod val="20000"/>
                  <a:lumOff val="80000"/>
                </a:schemeClr>
              </a:solidFill>
              <a:latin typeface="+mj-lt"/>
            </a:endParaRPr>
          </a:p>
        </p:txBody>
      </p:sp>
      <p:sp>
        <p:nvSpPr>
          <p:cNvPr id="10" name="Rectangle 9">
            <a:hlinkClick r:id="rId2" action="ppaction://hlinksldjump"/>
            <a:extLst>
              <a:ext uri="{FF2B5EF4-FFF2-40B4-BE49-F238E27FC236}">
                <a16:creationId xmlns:a16="http://schemas.microsoft.com/office/drawing/2014/main" id="{601F9FCE-45F6-BA62-A8A2-AA20A6BBE3B0}"/>
              </a:ext>
            </a:extLst>
          </p:cNvPr>
          <p:cNvSpPr/>
          <p:nvPr userDrawn="1"/>
        </p:nvSpPr>
        <p:spPr>
          <a:xfrm>
            <a:off x="-1" y="10662699"/>
            <a:ext cx="2667600" cy="2667600"/>
          </a:xfrm>
          <a:prstGeom prst="rect">
            <a:avLst/>
          </a:prstGeom>
          <a:solidFill>
            <a:schemeClr val="accent4"/>
          </a:solidFill>
          <a:ln>
            <a:solidFill>
              <a:srgbClr val="D42E00"/>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0" lang="en-US" sz="2800" b="0" i="0" u="none" strike="noStrike" kern="0" cap="none" spc="0" normalizeH="0" baseline="0" noProof="0" dirty="0">
                <a:ln>
                  <a:noFill/>
                </a:ln>
                <a:solidFill>
                  <a:schemeClr val="bg1"/>
                </a:solidFill>
                <a:effectLst/>
                <a:uLnTx/>
                <a:uFillTx/>
                <a:latin typeface="+mj-lt"/>
                <a:ea typeface="Verdana" panose="020B0604030504040204" pitchFamily="34" charset="0"/>
                <a:cs typeface="Arial"/>
                <a:sym typeface="Trebuchet MS"/>
              </a:rPr>
              <a:t>Discussion</a:t>
            </a:r>
            <a:endParaRPr lang="en-CA" sz="18764" dirty="0">
              <a:solidFill>
                <a:schemeClr val="bg1"/>
              </a:solidFill>
              <a:latin typeface="+mj-lt"/>
            </a:endParaRPr>
          </a:p>
        </p:txBody>
      </p:sp>
      <p:sp>
        <p:nvSpPr>
          <p:cNvPr id="11" name="Rectangle 10">
            <a:hlinkClick r:id="rId3" action="ppaction://hlinksldjump"/>
            <a:extLst>
              <a:ext uri="{FF2B5EF4-FFF2-40B4-BE49-F238E27FC236}">
                <a16:creationId xmlns:a16="http://schemas.microsoft.com/office/drawing/2014/main" id="{94B33AD3-A86F-0191-DAC1-7440C4DB3401}"/>
              </a:ext>
            </a:extLst>
          </p:cNvPr>
          <p:cNvSpPr/>
          <p:nvPr userDrawn="1"/>
        </p:nvSpPr>
        <p:spPr>
          <a:xfrm>
            <a:off x="-2" y="7995099"/>
            <a:ext cx="2667600" cy="2667600"/>
          </a:xfrm>
          <a:prstGeom prst="rect">
            <a:avLst/>
          </a:prstGeom>
          <a:solidFill>
            <a:srgbClr val="C00000"/>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0" lang="en-US" sz="2800" b="0" i="0" u="none" strike="noStrike" kern="0" cap="none" spc="0" normalizeH="0" baseline="0" noProof="0" dirty="0">
                <a:ln>
                  <a:noFill/>
                </a:ln>
                <a:solidFill>
                  <a:schemeClr val="bg1"/>
                </a:solidFill>
                <a:effectLst/>
                <a:uLnTx/>
                <a:uFillTx/>
                <a:latin typeface="+mj-lt"/>
                <a:ea typeface="Verdana" panose="020B0604030504040204" pitchFamily="34" charset="0"/>
                <a:cs typeface="Arial"/>
                <a:sym typeface="Trebuchet MS"/>
              </a:rPr>
              <a:t>Results</a:t>
            </a:r>
            <a:endParaRPr lang="en-CA" sz="18764" dirty="0">
              <a:solidFill>
                <a:schemeClr val="bg1"/>
              </a:solidFill>
              <a:latin typeface="+mj-lt"/>
            </a:endParaRPr>
          </a:p>
        </p:txBody>
      </p:sp>
      <p:sp>
        <p:nvSpPr>
          <p:cNvPr id="12" name="Rectangle 11">
            <a:hlinkClick r:id="rId4" action="ppaction://hlinksldjump"/>
            <a:extLst>
              <a:ext uri="{FF2B5EF4-FFF2-40B4-BE49-F238E27FC236}">
                <a16:creationId xmlns:a16="http://schemas.microsoft.com/office/drawing/2014/main" id="{F26EF7B1-E57A-E776-C279-42F4954651CB}"/>
              </a:ext>
            </a:extLst>
          </p:cNvPr>
          <p:cNvSpPr/>
          <p:nvPr userDrawn="1"/>
        </p:nvSpPr>
        <p:spPr>
          <a:xfrm>
            <a:off x="-2" y="5327499"/>
            <a:ext cx="2667600" cy="2667600"/>
          </a:xfrm>
          <a:prstGeom prst="rect">
            <a:avLst/>
          </a:prstGeom>
          <a:solidFill>
            <a:schemeClr val="accent4"/>
          </a:solidFill>
          <a:ln>
            <a:solidFill>
              <a:srgbClr val="D42E00"/>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0" lang="en-US" sz="2800" b="0" i="0" u="none" strike="noStrike" kern="0" cap="none" spc="0" normalizeH="0" baseline="0" noProof="0">
                <a:ln>
                  <a:noFill/>
                </a:ln>
                <a:solidFill>
                  <a:schemeClr val="bg1"/>
                </a:solidFill>
                <a:effectLst/>
                <a:uLnTx/>
                <a:uFillTx/>
                <a:latin typeface="+mj-lt"/>
                <a:ea typeface="Verdana" panose="020B0604030504040204" pitchFamily="34" charset="0"/>
                <a:cs typeface="Arial"/>
                <a:sym typeface="Trebuchet MS"/>
              </a:rPr>
              <a:t>Methods</a:t>
            </a:r>
            <a:endParaRPr lang="en-CA" sz="18764" dirty="0">
              <a:solidFill>
                <a:schemeClr val="bg1"/>
              </a:solidFill>
              <a:latin typeface="+mj-lt"/>
            </a:endParaRPr>
          </a:p>
        </p:txBody>
      </p:sp>
      <p:sp>
        <p:nvSpPr>
          <p:cNvPr id="13" name="Rectangle 12">
            <a:hlinkClick r:id="rId5" action="ppaction://hlinksldjump"/>
            <a:extLst>
              <a:ext uri="{FF2B5EF4-FFF2-40B4-BE49-F238E27FC236}">
                <a16:creationId xmlns:a16="http://schemas.microsoft.com/office/drawing/2014/main" id="{3C8DB4DA-098E-21A6-02C6-1ABD4D082BEC}"/>
              </a:ext>
            </a:extLst>
          </p:cNvPr>
          <p:cNvSpPr/>
          <p:nvPr userDrawn="1"/>
        </p:nvSpPr>
        <p:spPr>
          <a:xfrm>
            <a:off x="0" y="2666434"/>
            <a:ext cx="2667600" cy="2667600"/>
          </a:xfrm>
          <a:prstGeom prst="rect">
            <a:avLst/>
          </a:prstGeom>
          <a:solidFill>
            <a:schemeClr val="accent4"/>
          </a:solidFill>
          <a:ln>
            <a:solidFill>
              <a:srgbClr val="D42E00"/>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0" lang="en-US" sz="2800" b="0" i="0" u="none" strike="noStrike" kern="0" cap="none" spc="0" normalizeH="0" baseline="0" noProof="0" dirty="0">
                <a:ln>
                  <a:noFill/>
                </a:ln>
                <a:solidFill>
                  <a:schemeClr val="bg1"/>
                </a:solidFill>
                <a:effectLst/>
                <a:uLnTx/>
                <a:uFillTx/>
                <a:latin typeface="+mj-lt"/>
                <a:ea typeface="Verdana" panose="020B0604030504040204" pitchFamily="34" charset="0"/>
                <a:cs typeface="Arial"/>
                <a:sym typeface="Trebuchet MS"/>
              </a:rPr>
              <a:t>Introduction</a:t>
            </a:r>
            <a:endParaRPr lang="en-CA" sz="18764" dirty="0">
              <a:solidFill>
                <a:schemeClr val="bg1"/>
              </a:solidFill>
              <a:latin typeface="+mj-lt"/>
            </a:endParaRPr>
          </a:p>
        </p:txBody>
      </p:sp>
    </p:spTree>
    <p:extLst>
      <p:ext uri="{BB962C8B-B14F-4D97-AF65-F5344CB8AC3E}">
        <p14:creationId xmlns:p14="http://schemas.microsoft.com/office/powerpoint/2010/main" val="365127782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BLANK - no top bar" preserve="1" userDrawn="1">
  <p:cSld name="3_BLANK - no top bar">
    <p:bg>
      <p:bgPr>
        <a:solidFill>
          <a:schemeClr val="lt1"/>
        </a:solidFill>
        <a:effectLst/>
      </p:bgPr>
    </p:bg>
    <p:spTree>
      <p:nvGrpSpPr>
        <p:cNvPr id="1" name="Shape 17"/>
        <p:cNvGrpSpPr/>
        <p:nvPr/>
      </p:nvGrpSpPr>
      <p:grpSpPr>
        <a:xfrm>
          <a:off x="0" y="0"/>
          <a:ext cx="0" cy="0"/>
          <a:chOff x="0" y="0"/>
          <a:chExt cx="0" cy="0"/>
        </a:xfrm>
      </p:grpSpPr>
      <p:sp>
        <p:nvSpPr>
          <p:cNvPr id="15" name="Google Shape;59;p6">
            <a:hlinkClick r:id="rId2" action="ppaction://hlinksldjump"/>
            <a:extLst>
              <a:ext uri="{FF2B5EF4-FFF2-40B4-BE49-F238E27FC236}">
                <a16:creationId xmlns:a16="http://schemas.microsoft.com/office/drawing/2014/main" id="{655A2CBD-7654-4FD5-2CD0-47AF3C8A8C84}"/>
              </a:ext>
            </a:extLst>
          </p:cNvPr>
          <p:cNvSpPr/>
          <p:nvPr userDrawn="1"/>
        </p:nvSpPr>
        <p:spPr>
          <a:xfrm>
            <a:off x="9626586" y="15961216"/>
            <a:ext cx="14756109" cy="3073533"/>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US" sz="10000" dirty="0">
                <a:solidFill>
                  <a:schemeClr val="tx1">
                    <a:lumMod val="20000"/>
                    <a:lumOff val="80000"/>
                  </a:schemeClr>
                </a:solidFill>
                <a:latin typeface="+mj-lt"/>
                <a:ea typeface="Trebuchet MS"/>
                <a:cs typeface="Trebuchet MS"/>
                <a:sym typeface="Trebuchet MS"/>
              </a:rPr>
              <a:t>Discussion</a:t>
            </a:r>
            <a:endParaRPr sz="10000" dirty="0">
              <a:solidFill>
                <a:schemeClr val="tx1">
                  <a:lumMod val="20000"/>
                  <a:lumOff val="80000"/>
                </a:schemeClr>
              </a:solidFill>
              <a:latin typeface="+mj-lt"/>
            </a:endParaRPr>
          </a:p>
        </p:txBody>
      </p:sp>
      <p:sp>
        <p:nvSpPr>
          <p:cNvPr id="8" name="Rectangle 7">
            <a:hlinkClick r:id="rId2" action="ppaction://hlinksldjump"/>
            <a:extLst>
              <a:ext uri="{FF2B5EF4-FFF2-40B4-BE49-F238E27FC236}">
                <a16:creationId xmlns:a16="http://schemas.microsoft.com/office/drawing/2014/main" id="{3D193F6B-0DC0-6625-C615-98EE8A2B2DAE}"/>
              </a:ext>
            </a:extLst>
          </p:cNvPr>
          <p:cNvSpPr/>
          <p:nvPr userDrawn="1"/>
        </p:nvSpPr>
        <p:spPr>
          <a:xfrm>
            <a:off x="-1" y="10662699"/>
            <a:ext cx="2667600" cy="2667600"/>
          </a:xfrm>
          <a:prstGeom prst="rect">
            <a:avLst/>
          </a:prstGeom>
          <a:solidFill>
            <a:srgbClr val="C00000"/>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0" lang="en-US" sz="2800" b="0" i="0" u="none" strike="noStrike" kern="0" cap="none" spc="0" normalizeH="0" baseline="0" noProof="0" dirty="0">
                <a:ln>
                  <a:noFill/>
                </a:ln>
                <a:solidFill>
                  <a:schemeClr val="bg1"/>
                </a:solidFill>
                <a:effectLst/>
                <a:uLnTx/>
                <a:uFillTx/>
                <a:latin typeface="+mj-lt"/>
                <a:ea typeface="Verdana" panose="020B0604030504040204" pitchFamily="34" charset="0"/>
                <a:cs typeface="Arial"/>
                <a:sym typeface="Trebuchet MS"/>
              </a:rPr>
              <a:t>Discussion</a:t>
            </a:r>
            <a:endParaRPr lang="en-CA" sz="18764" dirty="0">
              <a:solidFill>
                <a:schemeClr val="bg1"/>
              </a:solidFill>
              <a:latin typeface="+mj-lt"/>
            </a:endParaRPr>
          </a:p>
        </p:txBody>
      </p:sp>
      <p:sp>
        <p:nvSpPr>
          <p:cNvPr id="9" name="Rectangle 8">
            <a:hlinkClick r:id="rId3" action="ppaction://hlinksldjump"/>
            <a:extLst>
              <a:ext uri="{FF2B5EF4-FFF2-40B4-BE49-F238E27FC236}">
                <a16:creationId xmlns:a16="http://schemas.microsoft.com/office/drawing/2014/main" id="{F355A6D0-501C-2EC2-CFF0-C0AE3FFDD6CD}"/>
              </a:ext>
            </a:extLst>
          </p:cNvPr>
          <p:cNvSpPr/>
          <p:nvPr userDrawn="1"/>
        </p:nvSpPr>
        <p:spPr>
          <a:xfrm>
            <a:off x="-2" y="7995099"/>
            <a:ext cx="2667600" cy="2667600"/>
          </a:xfrm>
          <a:prstGeom prst="rect">
            <a:avLst/>
          </a:prstGeom>
          <a:solidFill>
            <a:schemeClr val="accent4"/>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0" lang="en-US" sz="2800" b="0" i="0" u="none" strike="noStrike" kern="0" cap="none" spc="0" normalizeH="0" baseline="0" noProof="0" dirty="0">
                <a:ln>
                  <a:noFill/>
                </a:ln>
                <a:solidFill>
                  <a:schemeClr val="bg1"/>
                </a:solidFill>
                <a:effectLst/>
                <a:uLnTx/>
                <a:uFillTx/>
                <a:latin typeface="+mj-lt"/>
                <a:ea typeface="Verdana" panose="020B0604030504040204" pitchFamily="34" charset="0"/>
                <a:cs typeface="Arial"/>
                <a:sym typeface="Trebuchet MS"/>
              </a:rPr>
              <a:t>Results</a:t>
            </a:r>
            <a:endParaRPr lang="en-CA" sz="18764" dirty="0">
              <a:solidFill>
                <a:schemeClr val="bg1"/>
              </a:solidFill>
              <a:latin typeface="+mj-lt"/>
            </a:endParaRPr>
          </a:p>
        </p:txBody>
      </p:sp>
      <p:sp>
        <p:nvSpPr>
          <p:cNvPr id="10" name="Rectangle 9">
            <a:hlinkClick r:id="rId4" action="ppaction://hlinksldjump"/>
            <a:extLst>
              <a:ext uri="{FF2B5EF4-FFF2-40B4-BE49-F238E27FC236}">
                <a16:creationId xmlns:a16="http://schemas.microsoft.com/office/drawing/2014/main" id="{D82B0B3D-2E20-7FAF-EFC5-30D1D5F38907}"/>
              </a:ext>
            </a:extLst>
          </p:cNvPr>
          <p:cNvSpPr/>
          <p:nvPr userDrawn="1"/>
        </p:nvSpPr>
        <p:spPr>
          <a:xfrm>
            <a:off x="-2" y="5327499"/>
            <a:ext cx="2667600" cy="2667600"/>
          </a:xfrm>
          <a:prstGeom prst="rect">
            <a:avLst/>
          </a:prstGeom>
          <a:solidFill>
            <a:schemeClr val="accent4"/>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0" lang="en-US" sz="2800" b="0" i="0" u="none" strike="noStrike" kern="0" cap="none" spc="0" normalizeH="0" baseline="0" noProof="0">
                <a:ln>
                  <a:noFill/>
                </a:ln>
                <a:solidFill>
                  <a:schemeClr val="bg1"/>
                </a:solidFill>
                <a:effectLst/>
                <a:uLnTx/>
                <a:uFillTx/>
                <a:latin typeface="+mj-lt"/>
                <a:ea typeface="Verdana" panose="020B0604030504040204" pitchFamily="34" charset="0"/>
                <a:cs typeface="Arial"/>
                <a:sym typeface="Trebuchet MS"/>
              </a:rPr>
              <a:t>Methods</a:t>
            </a:r>
            <a:endParaRPr lang="en-CA" sz="18764" dirty="0">
              <a:solidFill>
                <a:schemeClr val="bg1"/>
              </a:solidFill>
              <a:latin typeface="+mj-lt"/>
            </a:endParaRPr>
          </a:p>
        </p:txBody>
      </p:sp>
      <p:sp>
        <p:nvSpPr>
          <p:cNvPr id="11" name="Rectangle 10">
            <a:hlinkClick r:id="rId5" action="ppaction://hlinksldjump"/>
            <a:extLst>
              <a:ext uri="{FF2B5EF4-FFF2-40B4-BE49-F238E27FC236}">
                <a16:creationId xmlns:a16="http://schemas.microsoft.com/office/drawing/2014/main" id="{1DD5FEDE-AC17-B034-57D5-34B4F9DC8238}"/>
              </a:ext>
            </a:extLst>
          </p:cNvPr>
          <p:cNvSpPr/>
          <p:nvPr userDrawn="1"/>
        </p:nvSpPr>
        <p:spPr>
          <a:xfrm>
            <a:off x="0" y="2666434"/>
            <a:ext cx="2667600" cy="2667600"/>
          </a:xfrm>
          <a:prstGeom prst="rect">
            <a:avLst/>
          </a:prstGeom>
          <a:solidFill>
            <a:schemeClr val="accent4"/>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0" lang="en-US" sz="2800" b="0" i="0" u="none" strike="noStrike" kern="0" cap="none" spc="0" normalizeH="0" baseline="0" noProof="0" dirty="0">
                <a:ln>
                  <a:noFill/>
                </a:ln>
                <a:solidFill>
                  <a:schemeClr val="bg1"/>
                </a:solidFill>
                <a:effectLst/>
                <a:uLnTx/>
                <a:uFillTx/>
                <a:latin typeface="+mj-lt"/>
                <a:ea typeface="Verdana" panose="020B0604030504040204" pitchFamily="34" charset="0"/>
                <a:cs typeface="Arial"/>
                <a:sym typeface="Trebuchet MS"/>
              </a:rPr>
              <a:t>Introduction</a:t>
            </a:r>
            <a:endParaRPr lang="en-CA" sz="18764" dirty="0">
              <a:solidFill>
                <a:schemeClr val="bg1"/>
              </a:solidFill>
              <a:latin typeface="+mj-lt"/>
            </a:endParaRPr>
          </a:p>
        </p:txBody>
      </p:sp>
    </p:spTree>
    <p:extLst>
      <p:ext uri="{BB962C8B-B14F-4D97-AF65-F5344CB8AC3E}">
        <p14:creationId xmlns:p14="http://schemas.microsoft.com/office/powerpoint/2010/main" val="270078402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7.xml"/><Relationship Id="rId7"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50" name="Rectangle 49">
            <a:extLst>
              <a:ext uri="{FF2B5EF4-FFF2-40B4-BE49-F238E27FC236}">
                <a16:creationId xmlns:a16="http://schemas.microsoft.com/office/drawing/2014/main" id="{CDC02A4D-EDB7-C564-FA25-BE3CA4E3F717}"/>
              </a:ext>
            </a:extLst>
          </p:cNvPr>
          <p:cNvSpPr/>
          <p:nvPr userDrawn="1"/>
        </p:nvSpPr>
        <p:spPr>
          <a:xfrm>
            <a:off x="2674032" y="-245"/>
            <a:ext cx="18382568" cy="3000375"/>
          </a:xfrm>
          <a:prstGeom prst="rect">
            <a:avLst/>
          </a:prstGeom>
          <a:solidFill>
            <a:srgbClr val="095BA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84000"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4800" b="0" i="0" u="none" strike="noStrike" cap="none" dirty="0">
                <a:solidFill>
                  <a:schemeClr val="bg1"/>
                </a:solidFill>
                <a:latin typeface="+mj-lt"/>
                <a:ea typeface="Verdana" panose="020B0604030504040204" pitchFamily="34" charset="0"/>
                <a:cs typeface="Trebuchet MS"/>
                <a:sym typeface="Trebuchet MS"/>
              </a:rPr>
              <a:t>Mapping of the Brazilian Classification of Allergies and Adverse reactions (CBARA) to SNOMED-IPS </a:t>
            </a:r>
          </a:p>
        </p:txBody>
      </p:sp>
      <p:sp>
        <p:nvSpPr>
          <p:cNvPr id="4" name="Rectangle 3">
            <a:extLst>
              <a:ext uri="{FF2B5EF4-FFF2-40B4-BE49-F238E27FC236}">
                <a16:creationId xmlns:a16="http://schemas.microsoft.com/office/drawing/2014/main" id="{CBF5A745-0C13-6C8B-127D-6959139EC156}"/>
              </a:ext>
            </a:extLst>
          </p:cNvPr>
          <p:cNvSpPr/>
          <p:nvPr userDrawn="1"/>
        </p:nvSpPr>
        <p:spPr>
          <a:xfrm>
            <a:off x="0" y="11544301"/>
            <a:ext cx="2667600" cy="5504434"/>
          </a:xfrm>
          <a:prstGeom prst="rect">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18764" dirty="0">
              <a:latin typeface="+mj-lt"/>
            </a:endParaRPr>
          </a:p>
        </p:txBody>
      </p:sp>
      <p:sp>
        <p:nvSpPr>
          <p:cNvPr id="15" name="Google Shape;15;p5"/>
          <p:cNvSpPr/>
          <p:nvPr/>
        </p:nvSpPr>
        <p:spPr>
          <a:xfrm>
            <a:off x="21064625" y="0"/>
            <a:ext cx="12415750" cy="3000375"/>
          </a:xfrm>
          <a:prstGeom prst="rect">
            <a:avLst/>
          </a:prstGeom>
          <a:solidFill>
            <a:srgbClr val="233F7A"/>
          </a:solidFill>
          <a:ln>
            <a:solidFill>
              <a:schemeClr val="accent2">
                <a:lumMod val="75000"/>
              </a:schemeClr>
            </a:solidFill>
          </a:ln>
        </p:spPr>
        <p:txBody>
          <a:bodyPr spcFirstLastPara="1" wrap="square" lIns="504000" tIns="167285" rIns="540000" bIns="167285" anchor="ctr" anchorCtr="0">
            <a:noAutofit/>
          </a:bodyPr>
          <a:lstStyle/>
          <a:p>
            <a:pPr>
              <a:lnSpc>
                <a:spcPct val="115000"/>
              </a:lnSpc>
            </a:pPr>
            <a:r>
              <a:rPr lang="pt-BR" sz="3200" dirty="0">
                <a:solidFill>
                  <a:schemeClr val="bg1"/>
                </a:solidFill>
                <a:effectLst/>
                <a:latin typeface="Calibri" panose="020F0502020204030204" pitchFamily="34" charset="0"/>
                <a:ea typeface="Arial" panose="020B0604020202020204" pitchFamily="34" charset="0"/>
              </a:rPr>
              <a:t>Machado, J</a:t>
            </a:r>
            <a:r>
              <a:rPr lang="pt-BR" sz="3200" baseline="30000" dirty="0">
                <a:solidFill>
                  <a:schemeClr val="bg1"/>
                </a:solidFill>
                <a:effectLst/>
                <a:latin typeface="Calibri" panose="020F0502020204030204" pitchFamily="34" charset="0"/>
                <a:ea typeface="Arial" panose="020B0604020202020204" pitchFamily="34" charset="0"/>
              </a:rPr>
              <a:t>1</a:t>
            </a:r>
            <a:r>
              <a:rPr lang="pt-BR" sz="3200" dirty="0">
                <a:solidFill>
                  <a:schemeClr val="bg1"/>
                </a:solidFill>
                <a:effectLst/>
                <a:latin typeface="Calibri" panose="020F0502020204030204" pitchFamily="34" charset="0"/>
                <a:ea typeface="Arial" panose="020B0604020202020204" pitchFamily="34" charset="0"/>
              </a:rPr>
              <a:t>, de Faria Leao, B</a:t>
            </a:r>
            <a:r>
              <a:rPr lang="pt-BR" sz="3200" baseline="30000" dirty="0">
                <a:solidFill>
                  <a:schemeClr val="bg1"/>
                </a:solidFill>
                <a:effectLst/>
                <a:latin typeface="Calibri" panose="020F0502020204030204" pitchFamily="34" charset="0"/>
                <a:ea typeface="Arial" panose="020B0604020202020204" pitchFamily="34" charset="0"/>
              </a:rPr>
              <a:t>2</a:t>
            </a:r>
            <a:r>
              <a:rPr lang="pt-BR" sz="3200" dirty="0">
                <a:solidFill>
                  <a:schemeClr val="bg1"/>
                </a:solidFill>
                <a:effectLst/>
                <a:latin typeface="Calibri" panose="020F0502020204030204" pitchFamily="34" charset="0"/>
                <a:ea typeface="Arial" panose="020B0604020202020204" pitchFamily="34" charset="0"/>
              </a:rPr>
              <a:t>; Macedo I</a:t>
            </a:r>
            <a:r>
              <a:rPr lang="pt-BR" sz="3200" baseline="30000" dirty="0">
                <a:solidFill>
                  <a:schemeClr val="bg1"/>
                </a:solidFill>
                <a:effectLst/>
                <a:latin typeface="Calibri" panose="020F0502020204030204" pitchFamily="34" charset="0"/>
                <a:ea typeface="Arial" panose="020B0604020202020204" pitchFamily="34" charset="0"/>
              </a:rPr>
              <a:t>2</a:t>
            </a:r>
            <a:r>
              <a:rPr lang="pt-BR" sz="3200" dirty="0">
                <a:solidFill>
                  <a:schemeClr val="bg1"/>
                </a:solidFill>
                <a:effectLst/>
                <a:latin typeface="Calibri" panose="020F0502020204030204" pitchFamily="34" charset="0"/>
                <a:ea typeface="Arial" panose="020B0604020202020204" pitchFamily="34" charset="0"/>
              </a:rPr>
              <a:t> ; </a:t>
            </a:r>
            <a:r>
              <a:rPr lang="pt-BR" sz="3200" dirty="0" err="1">
                <a:solidFill>
                  <a:schemeClr val="bg1"/>
                </a:solidFill>
                <a:effectLst/>
                <a:latin typeface="Calibri" panose="020F0502020204030204" pitchFamily="34" charset="0"/>
                <a:ea typeface="Arial" panose="020B0604020202020204" pitchFamily="34" charset="0"/>
              </a:rPr>
              <a:t>Dalbosco</a:t>
            </a:r>
            <a:r>
              <a:rPr lang="pt-BR" sz="3200" dirty="0">
                <a:solidFill>
                  <a:schemeClr val="bg1"/>
                </a:solidFill>
                <a:effectLst/>
                <a:latin typeface="Calibri" panose="020F0502020204030204" pitchFamily="34" charset="0"/>
                <a:ea typeface="Arial" panose="020B0604020202020204" pitchFamily="34" charset="0"/>
              </a:rPr>
              <a:t> </a:t>
            </a:r>
            <a:r>
              <a:rPr lang="pt-BR" sz="3200" dirty="0" err="1">
                <a:solidFill>
                  <a:schemeClr val="bg1"/>
                </a:solidFill>
                <a:effectLst/>
                <a:latin typeface="Calibri" panose="020F0502020204030204" pitchFamily="34" charset="0"/>
                <a:ea typeface="Arial" panose="020B0604020202020204" pitchFamily="34" charset="0"/>
              </a:rPr>
              <a:t>Gadenz</a:t>
            </a:r>
            <a:r>
              <a:rPr lang="pt-BR" sz="3200" dirty="0">
                <a:solidFill>
                  <a:schemeClr val="bg1"/>
                </a:solidFill>
                <a:effectLst/>
                <a:latin typeface="Calibri" panose="020F0502020204030204" pitchFamily="34" charset="0"/>
                <a:ea typeface="Arial" panose="020B0604020202020204" pitchFamily="34" charset="0"/>
              </a:rPr>
              <a:t>, S</a:t>
            </a:r>
            <a:r>
              <a:rPr lang="pt-BR" sz="3200" baseline="30000" dirty="0">
                <a:solidFill>
                  <a:schemeClr val="bg1"/>
                </a:solidFill>
                <a:effectLst/>
                <a:latin typeface="Calibri" panose="020F0502020204030204" pitchFamily="34" charset="0"/>
                <a:ea typeface="Arial" panose="020B0604020202020204" pitchFamily="34" charset="0"/>
              </a:rPr>
              <a:t>2</a:t>
            </a:r>
            <a:r>
              <a:rPr lang="pt-BR" sz="3200" dirty="0">
                <a:solidFill>
                  <a:schemeClr val="bg1"/>
                </a:solidFill>
                <a:effectLst/>
                <a:latin typeface="Calibri" panose="020F0502020204030204" pitchFamily="34" charset="0"/>
                <a:ea typeface="Arial" panose="020B0604020202020204" pitchFamily="34" charset="0"/>
              </a:rPr>
              <a:t>, Gomes I</a:t>
            </a:r>
            <a:r>
              <a:rPr lang="pt-BR" sz="3200" baseline="30000" dirty="0">
                <a:solidFill>
                  <a:schemeClr val="bg1"/>
                </a:solidFill>
                <a:effectLst/>
                <a:latin typeface="Calibri" panose="020F0502020204030204" pitchFamily="34" charset="0"/>
                <a:ea typeface="Arial" panose="020B0604020202020204" pitchFamily="34" charset="0"/>
              </a:rPr>
              <a:t>3</a:t>
            </a:r>
            <a:r>
              <a:rPr lang="pt-BR" sz="3200" dirty="0">
                <a:solidFill>
                  <a:schemeClr val="bg1"/>
                </a:solidFill>
                <a:effectLst/>
                <a:latin typeface="Calibri" panose="020F0502020204030204" pitchFamily="34" charset="0"/>
                <a:ea typeface="Arial" panose="020B0604020202020204" pitchFamily="34" charset="0"/>
              </a:rPr>
              <a:t> ,  Neves G</a:t>
            </a:r>
            <a:r>
              <a:rPr lang="pt-BR" sz="3200" baseline="30000" dirty="0">
                <a:solidFill>
                  <a:schemeClr val="bg1"/>
                </a:solidFill>
                <a:effectLst/>
                <a:latin typeface="Calibri" panose="020F0502020204030204" pitchFamily="34" charset="0"/>
                <a:ea typeface="Arial" panose="020B0604020202020204" pitchFamily="34" charset="0"/>
              </a:rPr>
              <a:t>4</a:t>
            </a:r>
            <a:r>
              <a:rPr lang="pt-BR" sz="3200" dirty="0">
                <a:solidFill>
                  <a:schemeClr val="bg1"/>
                </a:solidFill>
                <a:effectLst/>
                <a:latin typeface="Calibri" panose="020F0502020204030204" pitchFamily="34" charset="0"/>
                <a:ea typeface="Arial" panose="020B0604020202020204" pitchFamily="34" charset="0"/>
              </a:rPr>
              <a:t> , Matos R</a:t>
            </a:r>
            <a:r>
              <a:rPr lang="pt-BR" sz="3200" baseline="30000" dirty="0">
                <a:solidFill>
                  <a:schemeClr val="bg1"/>
                </a:solidFill>
                <a:effectLst/>
                <a:latin typeface="Calibri" panose="020F0502020204030204" pitchFamily="34" charset="0"/>
                <a:ea typeface="Arial" panose="020B0604020202020204" pitchFamily="34" charset="0"/>
              </a:rPr>
              <a:t>4</a:t>
            </a:r>
            <a:r>
              <a:rPr lang="pt-BR" sz="3200" dirty="0">
                <a:solidFill>
                  <a:schemeClr val="bg1"/>
                </a:solidFill>
                <a:effectLst/>
                <a:latin typeface="Calibri" panose="020F0502020204030204" pitchFamily="34" charset="0"/>
                <a:ea typeface="Arial" panose="020B0604020202020204" pitchFamily="34" charset="0"/>
              </a:rPr>
              <a:t> , Xavier dos Santos, P</a:t>
            </a:r>
            <a:r>
              <a:rPr lang="pt-BR" sz="3200" baseline="30000" dirty="0">
                <a:solidFill>
                  <a:schemeClr val="bg1"/>
                </a:solidFill>
                <a:effectLst/>
                <a:latin typeface="Calibri" panose="020F0502020204030204" pitchFamily="34" charset="0"/>
                <a:ea typeface="Arial" panose="020B0604020202020204" pitchFamily="34" charset="0"/>
              </a:rPr>
              <a:t>4</a:t>
            </a:r>
            <a:endParaRPr lang="en-BR" sz="3200" dirty="0">
              <a:solidFill>
                <a:schemeClr val="bg1"/>
              </a:solidFill>
              <a:effectLst/>
              <a:latin typeface="Arial" panose="020B0604020202020204" pitchFamily="34" charset="0"/>
              <a:ea typeface="Arial" panose="020B0604020202020204" pitchFamily="34" charset="0"/>
            </a:endParaRPr>
          </a:p>
          <a:p>
            <a:pPr algn="just">
              <a:lnSpc>
                <a:spcPct val="115000"/>
              </a:lnSpc>
            </a:pPr>
            <a:r>
              <a:rPr lang="pt-BR" sz="2000" dirty="0">
                <a:solidFill>
                  <a:schemeClr val="bg1"/>
                </a:solidFill>
                <a:effectLst/>
                <a:latin typeface="Calibri" panose="020F0502020204030204" pitchFamily="34" charset="0"/>
                <a:ea typeface="Calibri" panose="020F0502020204030204" pitchFamily="34" charset="0"/>
              </a:rPr>
              <a:t>1 </a:t>
            </a:r>
            <a:r>
              <a:rPr lang="pt-BR" sz="2000" dirty="0" err="1">
                <a:solidFill>
                  <a:schemeClr val="bg1"/>
                </a:solidFill>
                <a:effectLst/>
                <a:latin typeface="Calibri" panose="020F0502020204030204" pitchFamily="34" charset="0"/>
                <a:ea typeface="Calibri" panose="020F0502020204030204" pitchFamily="34" charset="0"/>
              </a:rPr>
              <a:t>Sofya</a:t>
            </a:r>
            <a:r>
              <a:rPr lang="pt-BR" sz="2000" dirty="0">
                <a:solidFill>
                  <a:schemeClr val="bg1"/>
                </a:solidFill>
                <a:effectLst/>
                <a:latin typeface="Calibri" panose="020F0502020204030204" pitchFamily="34" charset="0"/>
                <a:ea typeface="Calibri" panose="020F0502020204030204" pitchFamily="34" charset="0"/>
              </a:rPr>
              <a:t>, </a:t>
            </a:r>
            <a:r>
              <a:rPr lang="pt-BR" sz="2000" dirty="0" err="1">
                <a:solidFill>
                  <a:schemeClr val="bg1"/>
                </a:solidFill>
                <a:effectLst/>
                <a:latin typeface="Calibri" panose="020F0502020204030204" pitchFamily="34" charset="0"/>
                <a:ea typeface="Calibri" panose="020F0502020204030204" pitchFamily="34" charset="0"/>
              </a:rPr>
              <a:t>Sao</a:t>
            </a:r>
            <a:r>
              <a:rPr lang="pt-BR" sz="2000" dirty="0">
                <a:solidFill>
                  <a:schemeClr val="bg1"/>
                </a:solidFill>
                <a:effectLst/>
                <a:latin typeface="Calibri" panose="020F0502020204030204" pitchFamily="34" charset="0"/>
                <a:ea typeface="Calibri" panose="020F0502020204030204" pitchFamily="34" charset="0"/>
              </a:rPr>
              <a:t> Paulo </a:t>
            </a:r>
            <a:r>
              <a:rPr lang="pt-BR" sz="2000" dirty="0" err="1">
                <a:solidFill>
                  <a:schemeClr val="bg1"/>
                </a:solidFill>
                <a:effectLst/>
                <a:latin typeface="Calibri" panose="020F0502020204030204" pitchFamily="34" charset="0"/>
                <a:ea typeface="Calibri" panose="020F0502020204030204" pitchFamily="34" charset="0"/>
              </a:rPr>
              <a:t>Sao</a:t>
            </a:r>
            <a:r>
              <a:rPr lang="pt-BR" sz="2000" dirty="0">
                <a:solidFill>
                  <a:schemeClr val="bg1"/>
                </a:solidFill>
                <a:effectLst/>
                <a:latin typeface="Calibri" panose="020F0502020204030204" pitchFamily="34" charset="0"/>
                <a:ea typeface="Calibri" panose="020F0502020204030204" pitchFamily="34" charset="0"/>
              </a:rPr>
              <a:t> Paulo, </a:t>
            </a:r>
            <a:r>
              <a:rPr lang="pt-BR" sz="2000" dirty="0" err="1">
                <a:solidFill>
                  <a:schemeClr val="bg1"/>
                </a:solidFill>
                <a:effectLst/>
                <a:latin typeface="Calibri" panose="020F0502020204030204" pitchFamily="34" charset="0"/>
                <a:ea typeface="Calibri" panose="020F0502020204030204" pitchFamily="34" charset="0"/>
              </a:rPr>
              <a:t>Brazi</a:t>
            </a:r>
            <a:endParaRPr lang="en-BR" sz="2000" dirty="0">
              <a:solidFill>
                <a:schemeClr val="bg1"/>
              </a:solidFill>
              <a:effectLst/>
              <a:latin typeface="Arial" panose="020B0604020202020204" pitchFamily="34" charset="0"/>
              <a:ea typeface="Arial" panose="020B0604020202020204" pitchFamily="34" charset="0"/>
            </a:endParaRPr>
          </a:p>
          <a:p>
            <a:pPr algn="just">
              <a:lnSpc>
                <a:spcPct val="115000"/>
              </a:lnSpc>
            </a:pPr>
            <a:r>
              <a:rPr lang="pt-BR" sz="2000" dirty="0">
                <a:solidFill>
                  <a:schemeClr val="bg1"/>
                </a:solidFill>
                <a:effectLst/>
                <a:latin typeface="Calibri" panose="020F0502020204030204" pitchFamily="34" charset="0"/>
                <a:ea typeface="Calibri" panose="020F0502020204030204" pitchFamily="34" charset="0"/>
              </a:rPr>
              <a:t>2 Portfolio Digital, Social </a:t>
            </a:r>
            <a:r>
              <a:rPr lang="pt-BR" sz="2000" dirty="0" err="1">
                <a:solidFill>
                  <a:schemeClr val="bg1"/>
                </a:solidFill>
                <a:effectLst/>
                <a:latin typeface="Calibri" panose="020F0502020204030204" pitchFamily="34" charset="0"/>
                <a:ea typeface="Calibri" panose="020F0502020204030204" pitchFamily="34" charset="0"/>
              </a:rPr>
              <a:t>Comm</a:t>
            </a:r>
            <a:r>
              <a:rPr lang="pt-BR" sz="2000" dirty="0">
                <a:solidFill>
                  <a:schemeClr val="bg1"/>
                </a:solidFill>
                <a:effectLst/>
                <a:latin typeface="Calibri" panose="020F0502020204030204" pitchFamily="34" charset="0"/>
                <a:ea typeface="Calibri" panose="020F0502020204030204" pitchFamily="34" charset="0"/>
              </a:rPr>
              <a:t>\</a:t>
            </a:r>
            <a:r>
              <a:rPr lang="pt-BR" sz="2000" dirty="0" err="1">
                <a:solidFill>
                  <a:schemeClr val="bg1"/>
                </a:solidFill>
                <a:effectLst/>
                <a:latin typeface="Calibri" panose="020F0502020204030204" pitchFamily="34" charset="0"/>
                <a:ea typeface="Calibri" panose="020F0502020204030204" pitchFamily="34" charset="0"/>
              </a:rPr>
              <a:t>itment</a:t>
            </a:r>
            <a:r>
              <a:rPr lang="pt-BR" sz="2000" dirty="0">
                <a:solidFill>
                  <a:schemeClr val="bg1"/>
                </a:solidFill>
                <a:effectLst/>
                <a:latin typeface="Calibri" panose="020F0502020204030204" pitchFamily="34" charset="0"/>
                <a:ea typeface="Calibri" panose="020F0502020204030204" pitchFamily="34" charset="0"/>
              </a:rPr>
              <a:t> Board, Hospital </a:t>
            </a:r>
            <a:r>
              <a:rPr lang="pt-BR" sz="2000" dirty="0" err="1">
                <a:solidFill>
                  <a:schemeClr val="bg1"/>
                </a:solidFill>
                <a:effectLst/>
                <a:latin typeface="Calibri" panose="020F0502020204030204" pitchFamily="34" charset="0"/>
                <a:ea typeface="Calibri" panose="020F0502020204030204" pitchFamily="34" charset="0"/>
              </a:rPr>
              <a:t>Sirio</a:t>
            </a:r>
            <a:r>
              <a:rPr lang="pt-BR" sz="2000" dirty="0">
                <a:solidFill>
                  <a:schemeClr val="bg1"/>
                </a:solidFill>
                <a:effectLst/>
                <a:latin typeface="Calibri" panose="020F0502020204030204" pitchFamily="34" charset="0"/>
                <a:ea typeface="Calibri" panose="020F0502020204030204" pitchFamily="34" charset="0"/>
              </a:rPr>
              <a:t> </a:t>
            </a:r>
            <a:r>
              <a:rPr lang="pt-BR" sz="2000" dirty="0" err="1">
                <a:solidFill>
                  <a:schemeClr val="bg1"/>
                </a:solidFill>
                <a:effectLst/>
                <a:latin typeface="Calibri" panose="020F0502020204030204" pitchFamily="34" charset="0"/>
                <a:ea typeface="Calibri" panose="020F0502020204030204" pitchFamily="34" charset="0"/>
              </a:rPr>
              <a:t>Libanes</a:t>
            </a:r>
            <a:r>
              <a:rPr lang="pt-BR" sz="2000" dirty="0">
                <a:solidFill>
                  <a:schemeClr val="bg1"/>
                </a:solidFill>
                <a:effectLst/>
                <a:latin typeface="Calibri" panose="020F0502020204030204" pitchFamily="34" charset="0"/>
                <a:ea typeface="Calibri" panose="020F0502020204030204" pitchFamily="34" charset="0"/>
              </a:rPr>
              <a:t>, </a:t>
            </a:r>
            <a:r>
              <a:rPr lang="pt-BR" sz="2000" dirty="0" err="1">
                <a:solidFill>
                  <a:schemeClr val="bg1"/>
                </a:solidFill>
                <a:effectLst/>
                <a:latin typeface="Calibri" panose="020F0502020204030204" pitchFamily="34" charset="0"/>
                <a:ea typeface="Calibri" panose="020F0502020204030204" pitchFamily="34" charset="0"/>
              </a:rPr>
              <a:t>Sao</a:t>
            </a:r>
            <a:r>
              <a:rPr lang="pt-BR" sz="2000" dirty="0">
                <a:solidFill>
                  <a:schemeClr val="bg1"/>
                </a:solidFill>
                <a:effectLst/>
                <a:latin typeface="Calibri" panose="020F0502020204030204" pitchFamily="34" charset="0"/>
                <a:ea typeface="Calibri" panose="020F0502020204030204" pitchFamily="34" charset="0"/>
              </a:rPr>
              <a:t> Paulo SP, </a:t>
            </a:r>
            <a:r>
              <a:rPr lang="pt-BR" sz="2000" dirty="0" err="1">
                <a:solidFill>
                  <a:schemeClr val="bg1"/>
                </a:solidFill>
                <a:effectLst/>
                <a:latin typeface="Calibri" panose="020F0502020204030204" pitchFamily="34" charset="0"/>
                <a:ea typeface="Calibri" panose="020F0502020204030204" pitchFamily="34" charset="0"/>
              </a:rPr>
              <a:t>Brazil</a:t>
            </a:r>
            <a:endParaRPr lang="en-BR" sz="2000" dirty="0">
              <a:solidFill>
                <a:schemeClr val="bg1"/>
              </a:solidFill>
              <a:effectLst/>
              <a:latin typeface="Arial" panose="020B0604020202020204" pitchFamily="34" charset="0"/>
              <a:ea typeface="Arial" panose="020B0604020202020204" pitchFamily="34" charset="0"/>
            </a:endParaRPr>
          </a:p>
          <a:p>
            <a:pPr algn="just">
              <a:lnSpc>
                <a:spcPct val="115000"/>
              </a:lnSpc>
            </a:pPr>
            <a:r>
              <a:rPr lang="en-US" sz="2000" dirty="0">
                <a:solidFill>
                  <a:schemeClr val="bg1"/>
                </a:solidFill>
                <a:effectLst/>
                <a:latin typeface="Calibri" panose="020F0502020204030204" pitchFamily="34" charset="0"/>
                <a:ea typeface="Calibri" panose="020F0502020204030204" pitchFamily="34" charset="0"/>
              </a:rPr>
              <a:t>3 Innovation and Health Informatics </a:t>
            </a:r>
            <a:r>
              <a:rPr lang="en-US" sz="2000" dirty="0" err="1">
                <a:solidFill>
                  <a:schemeClr val="bg1"/>
                </a:solidFill>
                <a:effectLst/>
                <a:latin typeface="Calibri" panose="020F0502020204030204" pitchFamily="34" charset="0"/>
                <a:ea typeface="Calibri" panose="020F0502020204030204" pitchFamily="34" charset="0"/>
              </a:rPr>
              <a:t>Coordination,Digital</a:t>
            </a:r>
            <a:r>
              <a:rPr lang="en-US" sz="2000" dirty="0">
                <a:solidFill>
                  <a:schemeClr val="bg1"/>
                </a:solidFill>
                <a:effectLst/>
                <a:latin typeface="Calibri" panose="020F0502020204030204" pitchFamily="34" charset="0"/>
                <a:ea typeface="Calibri" panose="020F0502020204030204" pitchFamily="34" charset="0"/>
              </a:rPr>
              <a:t> Health Secretary, MOH Brazil, Brasilia DF, Brazil, Brasilia DF, Brazil</a:t>
            </a:r>
            <a:endParaRPr lang="en-BR" sz="2000" dirty="0">
              <a:solidFill>
                <a:schemeClr val="bg1"/>
              </a:solidFill>
              <a:effectLst/>
              <a:latin typeface="Arial" panose="020B0604020202020204" pitchFamily="34" charset="0"/>
              <a:ea typeface="Arial" panose="020B0604020202020204" pitchFamily="34" charset="0"/>
            </a:endParaRPr>
          </a:p>
          <a:p>
            <a:pPr algn="just">
              <a:lnSpc>
                <a:spcPct val="115000"/>
              </a:lnSpc>
            </a:pPr>
            <a:r>
              <a:rPr lang="en-US" sz="2000" dirty="0">
                <a:solidFill>
                  <a:schemeClr val="bg1"/>
                </a:solidFill>
                <a:effectLst/>
                <a:latin typeface="Calibri" panose="020F0502020204030204" pitchFamily="34" charset="0"/>
                <a:ea typeface="Calibri" panose="020F0502020204030204" pitchFamily="34" charset="0"/>
              </a:rPr>
              <a:t>4 Project and Innovation Coordination, Primary Care Secretary, MOH Brazil, Brasilia DF, Brazil</a:t>
            </a:r>
            <a:endParaRPr lang="en-BR" sz="2000" dirty="0">
              <a:solidFill>
                <a:schemeClr val="bg1"/>
              </a:solidFill>
              <a:effectLst/>
              <a:latin typeface="Arial" panose="020B0604020202020204" pitchFamily="34" charset="0"/>
              <a:ea typeface="Arial" panose="020B0604020202020204" pitchFamily="34" charset="0"/>
            </a:endParaRPr>
          </a:p>
        </p:txBody>
      </p:sp>
      <p:sp>
        <p:nvSpPr>
          <p:cNvPr id="20" name="Rectangle 19">
            <a:hlinkClick r:id="" action="ppaction://hlinkshowjump?jump=firstslide"/>
            <a:extLst>
              <a:ext uri="{FF2B5EF4-FFF2-40B4-BE49-F238E27FC236}">
                <a16:creationId xmlns:a16="http://schemas.microsoft.com/office/drawing/2014/main" id="{BDB09529-D2D7-23DE-6F13-1D144945B614}"/>
              </a:ext>
            </a:extLst>
          </p:cNvPr>
          <p:cNvSpPr/>
          <p:nvPr userDrawn="1"/>
        </p:nvSpPr>
        <p:spPr>
          <a:xfrm>
            <a:off x="0" y="-245"/>
            <a:ext cx="2666007" cy="3000376"/>
          </a:xfrm>
          <a:prstGeom prst="rect">
            <a:avLst/>
          </a:prstGeom>
          <a:solidFill>
            <a:schemeClr val="accent4"/>
          </a:solidFill>
          <a:ln>
            <a:solidFill>
              <a:srgbClr val="FDBD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sz="18764">
              <a:solidFill>
                <a:schemeClr val="accent4"/>
              </a:solidFill>
              <a:latin typeface="+mj-lt"/>
            </a:endParaRPr>
          </a:p>
        </p:txBody>
      </p:sp>
      <p:sp>
        <p:nvSpPr>
          <p:cNvPr id="17" name="Graphic 8">
            <a:hlinkClick r:id="" action="ppaction://hlinkshowjump?jump=firstslide"/>
            <a:extLst>
              <a:ext uri="{FF2B5EF4-FFF2-40B4-BE49-F238E27FC236}">
                <a16:creationId xmlns:a16="http://schemas.microsoft.com/office/drawing/2014/main" id="{6B80E985-2BD4-A367-A628-403C64FA6050}"/>
              </a:ext>
            </a:extLst>
          </p:cNvPr>
          <p:cNvSpPr/>
          <p:nvPr/>
        </p:nvSpPr>
        <p:spPr>
          <a:xfrm>
            <a:off x="917673" y="1007310"/>
            <a:ext cx="830661" cy="652490"/>
          </a:xfrm>
          <a:custGeom>
            <a:avLst/>
            <a:gdLst>
              <a:gd name="connsiteX0" fmla="*/ 0 w 4267200"/>
              <a:gd name="connsiteY0" fmla="*/ 152400 h 3352800"/>
              <a:gd name="connsiteX1" fmla="*/ 152400 w 4267200"/>
              <a:gd name="connsiteY1" fmla="*/ 0 h 3352800"/>
              <a:gd name="connsiteX2" fmla="*/ 4114800 w 4267200"/>
              <a:gd name="connsiteY2" fmla="*/ 0 h 3352800"/>
              <a:gd name="connsiteX3" fmla="*/ 4267200 w 4267200"/>
              <a:gd name="connsiteY3" fmla="*/ 152400 h 3352800"/>
              <a:gd name="connsiteX4" fmla="*/ 4114800 w 4267200"/>
              <a:gd name="connsiteY4" fmla="*/ 304800 h 3352800"/>
              <a:gd name="connsiteX5" fmla="*/ 152400 w 4267200"/>
              <a:gd name="connsiteY5" fmla="*/ 304800 h 3352800"/>
              <a:gd name="connsiteX6" fmla="*/ 0 w 4267200"/>
              <a:gd name="connsiteY6" fmla="*/ 152400 h 3352800"/>
              <a:gd name="connsiteX7" fmla="*/ 0 w 4267200"/>
              <a:gd name="connsiteY7" fmla="*/ 1676400 h 3352800"/>
              <a:gd name="connsiteX8" fmla="*/ 152400 w 4267200"/>
              <a:gd name="connsiteY8" fmla="*/ 1524000 h 3352800"/>
              <a:gd name="connsiteX9" fmla="*/ 4114800 w 4267200"/>
              <a:gd name="connsiteY9" fmla="*/ 1524000 h 3352800"/>
              <a:gd name="connsiteX10" fmla="*/ 4267200 w 4267200"/>
              <a:gd name="connsiteY10" fmla="*/ 1676400 h 3352800"/>
              <a:gd name="connsiteX11" fmla="*/ 4114800 w 4267200"/>
              <a:gd name="connsiteY11" fmla="*/ 1828800 h 3352800"/>
              <a:gd name="connsiteX12" fmla="*/ 152400 w 4267200"/>
              <a:gd name="connsiteY12" fmla="*/ 1828800 h 3352800"/>
              <a:gd name="connsiteX13" fmla="*/ 0 w 4267200"/>
              <a:gd name="connsiteY13" fmla="*/ 1676400 h 3352800"/>
              <a:gd name="connsiteX14" fmla="*/ 4114800 w 4267200"/>
              <a:gd name="connsiteY14" fmla="*/ 3352800 h 3352800"/>
              <a:gd name="connsiteX15" fmla="*/ 152400 w 4267200"/>
              <a:gd name="connsiteY15" fmla="*/ 3352800 h 3352800"/>
              <a:gd name="connsiteX16" fmla="*/ 0 w 4267200"/>
              <a:gd name="connsiteY16" fmla="*/ 3200400 h 3352800"/>
              <a:gd name="connsiteX17" fmla="*/ 152400 w 4267200"/>
              <a:gd name="connsiteY17" fmla="*/ 3048000 h 3352800"/>
              <a:gd name="connsiteX18" fmla="*/ 4114800 w 4267200"/>
              <a:gd name="connsiteY18" fmla="*/ 3048000 h 3352800"/>
              <a:gd name="connsiteX19" fmla="*/ 4267200 w 4267200"/>
              <a:gd name="connsiteY19" fmla="*/ 3200400 h 3352800"/>
              <a:gd name="connsiteX20" fmla="*/ 4114800 w 4267200"/>
              <a:gd name="connsiteY20" fmla="*/ 3352800 h 335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267200" h="3352800">
                <a:moveTo>
                  <a:pt x="0" y="152400"/>
                </a:moveTo>
                <a:cubicBezTo>
                  <a:pt x="0" y="68199"/>
                  <a:pt x="68237" y="0"/>
                  <a:pt x="152400" y="0"/>
                </a:cubicBezTo>
                <a:lnTo>
                  <a:pt x="4114800" y="0"/>
                </a:lnTo>
                <a:cubicBezTo>
                  <a:pt x="4198620" y="0"/>
                  <a:pt x="4267200" y="68199"/>
                  <a:pt x="4267200" y="152400"/>
                </a:cubicBezTo>
                <a:cubicBezTo>
                  <a:pt x="4267200" y="236601"/>
                  <a:pt x="4198620" y="304800"/>
                  <a:pt x="4114800" y="304800"/>
                </a:cubicBezTo>
                <a:lnTo>
                  <a:pt x="152400" y="304800"/>
                </a:lnTo>
                <a:cubicBezTo>
                  <a:pt x="68237" y="304800"/>
                  <a:pt x="0" y="236601"/>
                  <a:pt x="0" y="152400"/>
                </a:cubicBezTo>
                <a:close/>
                <a:moveTo>
                  <a:pt x="0" y="1676400"/>
                </a:moveTo>
                <a:cubicBezTo>
                  <a:pt x="0" y="1592580"/>
                  <a:pt x="68237" y="1524000"/>
                  <a:pt x="152400" y="1524000"/>
                </a:cubicBezTo>
                <a:lnTo>
                  <a:pt x="4114800" y="1524000"/>
                </a:lnTo>
                <a:cubicBezTo>
                  <a:pt x="4198620" y="1524000"/>
                  <a:pt x="4267200" y="1592580"/>
                  <a:pt x="4267200" y="1676400"/>
                </a:cubicBezTo>
                <a:cubicBezTo>
                  <a:pt x="4267200" y="1760220"/>
                  <a:pt x="4198620" y="1828800"/>
                  <a:pt x="4114800" y="1828800"/>
                </a:cubicBezTo>
                <a:lnTo>
                  <a:pt x="152400" y="1828800"/>
                </a:lnTo>
                <a:cubicBezTo>
                  <a:pt x="68237" y="1828800"/>
                  <a:pt x="0" y="1760220"/>
                  <a:pt x="0" y="1676400"/>
                </a:cubicBezTo>
                <a:close/>
                <a:moveTo>
                  <a:pt x="4114800" y="3352800"/>
                </a:moveTo>
                <a:lnTo>
                  <a:pt x="152400" y="3352800"/>
                </a:lnTo>
                <a:cubicBezTo>
                  <a:pt x="68237" y="3352800"/>
                  <a:pt x="0" y="3284220"/>
                  <a:pt x="0" y="3200400"/>
                </a:cubicBezTo>
                <a:cubicBezTo>
                  <a:pt x="0" y="3116580"/>
                  <a:pt x="68237" y="3048000"/>
                  <a:pt x="152400" y="3048000"/>
                </a:cubicBezTo>
                <a:lnTo>
                  <a:pt x="4114800" y="3048000"/>
                </a:lnTo>
                <a:cubicBezTo>
                  <a:pt x="4198620" y="3048000"/>
                  <a:pt x="4267200" y="3116580"/>
                  <a:pt x="4267200" y="3200400"/>
                </a:cubicBezTo>
                <a:cubicBezTo>
                  <a:pt x="4267200" y="3284220"/>
                  <a:pt x="4198620" y="3352800"/>
                  <a:pt x="4114800" y="3352800"/>
                </a:cubicBezTo>
                <a:close/>
              </a:path>
            </a:pathLst>
          </a:custGeom>
          <a:solidFill>
            <a:schemeClr val="bg1"/>
          </a:solidFill>
          <a:ln w="9525" cap="flat">
            <a:noFill/>
            <a:prstDash val="solid"/>
            <a:miter/>
          </a:ln>
        </p:spPr>
        <p:txBody>
          <a:bodyPr rot="0" spcFirstLastPara="0" vertOverflow="overflow" horzOverflow="overflow" vert="horz" wrap="square" lIns="334716" tIns="167358" rIns="334716" bIns="167358" numCol="1" spcCol="0" rtlCol="0" fromWordArt="0" anchor="ctr" anchorCtr="0" forceAA="0" compatLnSpc="1">
            <a:prstTxWarp prst="textNoShape">
              <a:avLst/>
            </a:prstTxWarp>
            <a:noAutofit/>
          </a:bodyPr>
          <a:lstStyle/>
          <a:p>
            <a:endParaRPr lang="en-CA" sz="18764" dirty="0">
              <a:latin typeface="+mj-lt"/>
            </a:endParaRPr>
          </a:p>
        </p:txBody>
      </p:sp>
      <p:sp>
        <p:nvSpPr>
          <p:cNvPr id="53" name="Google Shape;34;p7">
            <a:extLst>
              <a:ext uri="{FF2B5EF4-FFF2-40B4-BE49-F238E27FC236}">
                <a16:creationId xmlns:a16="http://schemas.microsoft.com/office/drawing/2014/main" id="{4E9E33F3-0AE7-E02E-A134-708EEB15E464}"/>
              </a:ext>
            </a:extLst>
          </p:cNvPr>
          <p:cNvSpPr txBox="1"/>
          <p:nvPr userDrawn="1"/>
        </p:nvSpPr>
        <p:spPr>
          <a:xfrm>
            <a:off x="25339595" y="17911225"/>
            <a:ext cx="4127737" cy="732112"/>
          </a:xfrm>
          <a:prstGeom prst="rect">
            <a:avLst/>
          </a:prstGeom>
          <a:noFill/>
          <a:ln>
            <a:noFill/>
          </a:ln>
        </p:spPr>
        <p:txBody>
          <a:bodyPr spcFirstLastPara="1" wrap="square" lIns="334661" tIns="167285" rIns="334661" bIns="167285" anchor="t" anchorCtr="0">
            <a:spAutoFit/>
          </a:bodyPr>
          <a:lstStyle/>
          <a:p>
            <a:pPr marL="0" marR="0" lvl="0" indent="0" algn="l" rtl="0">
              <a:spcBef>
                <a:spcPts val="0"/>
              </a:spcBef>
              <a:spcAft>
                <a:spcPts val="0"/>
              </a:spcAft>
              <a:buNone/>
            </a:pPr>
            <a:r>
              <a:rPr lang="en-US" sz="2562" b="0" i="0" u="none" strike="noStrike" cap="none" dirty="0" err="1">
                <a:solidFill>
                  <a:srgbClr val="9399A2"/>
                </a:solidFill>
                <a:latin typeface="+mj-lt"/>
                <a:ea typeface="Trebuchet MS"/>
                <a:cs typeface="Trebuchet MS"/>
                <a:sym typeface="Trebuchet MS"/>
              </a:rPr>
              <a:t>ePosters</a:t>
            </a:r>
            <a:r>
              <a:rPr lang="en-US" sz="2562" b="0" i="0" u="none" strike="noStrike" cap="none" dirty="0">
                <a:solidFill>
                  <a:srgbClr val="9399A2"/>
                </a:solidFill>
                <a:latin typeface="+mj-lt"/>
                <a:ea typeface="Trebuchet MS"/>
                <a:cs typeface="Trebuchet MS"/>
                <a:sym typeface="Trebuchet MS"/>
              </a:rPr>
              <a:t> </a:t>
            </a:r>
            <a:r>
              <a:rPr lang="en-US" sz="2562" dirty="0">
                <a:solidFill>
                  <a:srgbClr val="9399A2"/>
                </a:solidFill>
                <a:latin typeface="+mj-lt"/>
                <a:ea typeface="Trebuchet MS"/>
                <a:cs typeface="Trebuchet MS"/>
                <a:sym typeface="Trebuchet MS"/>
              </a:rPr>
              <a:t>sponsored by:</a:t>
            </a:r>
            <a:r>
              <a:rPr lang="en-US" sz="2562" b="0" i="0" u="none" strike="noStrike" cap="none" dirty="0">
                <a:solidFill>
                  <a:srgbClr val="9399A2"/>
                </a:solidFill>
                <a:latin typeface="+mj-lt"/>
                <a:ea typeface="Trebuchet MS"/>
                <a:cs typeface="Trebuchet MS"/>
                <a:sym typeface="Trebuchet MS"/>
              </a:rPr>
              <a:t> </a:t>
            </a:r>
            <a:endParaRPr sz="18764" dirty="0">
              <a:latin typeface="+mj-lt"/>
            </a:endParaRPr>
          </a:p>
        </p:txBody>
      </p:sp>
      <p:cxnSp>
        <p:nvCxnSpPr>
          <p:cNvPr id="19" name="Straight Connector 18">
            <a:extLst>
              <a:ext uri="{FF2B5EF4-FFF2-40B4-BE49-F238E27FC236}">
                <a16:creationId xmlns:a16="http://schemas.microsoft.com/office/drawing/2014/main" id="{48ADAAD7-1DAF-439E-607A-DA92D4C4D76E}"/>
              </a:ext>
            </a:extLst>
          </p:cNvPr>
          <p:cNvCxnSpPr>
            <a:cxnSpLocks/>
          </p:cNvCxnSpPr>
          <p:nvPr userDrawn="1"/>
        </p:nvCxnSpPr>
        <p:spPr>
          <a:xfrm>
            <a:off x="18180050" y="2682201"/>
            <a:ext cx="0" cy="1531127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Logo, company name&#10;&#10;Description automatically generated">
            <a:extLst>
              <a:ext uri="{FF2B5EF4-FFF2-40B4-BE49-F238E27FC236}">
                <a16:creationId xmlns:a16="http://schemas.microsoft.com/office/drawing/2014/main" id="{3C79F6DD-A774-FB14-18DC-DFA7A899D7F3}"/>
              </a:ext>
            </a:extLst>
          </p:cNvPr>
          <p:cNvPicPr>
            <a:picLocks noChangeAspect="1"/>
          </p:cNvPicPr>
          <p:nvPr userDrawn="1"/>
        </p:nvPicPr>
        <p:blipFill rotWithShape="1">
          <a:blip r:embed="rId6"/>
          <a:srcRect l="9033" t="-1275" r="-3551" b="44877"/>
          <a:stretch/>
        </p:blipFill>
        <p:spPr>
          <a:xfrm>
            <a:off x="1" y="15579657"/>
            <a:ext cx="5677283" cy="3097920"/>
          </a:xfrm>
          <a:prstGeom prst="rect">
            <a:avLst/>
          </a:prstGeom>
        </p:spPr>
      </p:pic>
      <p:pic>
        <p:nvPicPr>
          <p:cNvPr id="8" name="Picture 7" descr="A picture containing icon&#10;&#10;Description automatically generated">
            <a:extLst>
              <a:ext uri="{FF2B5EF4-FFF2-40B4-BE49-F238E27FC236}">
                <a16:creationId xmlns:a16="http://schemas.microsoft.com/office/drawing/2014/main" id="{C00979E1-D08F-82FA-8397-717C86B50A6D}"/>
              </a:ext>
            </a:extLst>
          </p:cNvPr>
          <p:cNvPicPr>
            <a:picLocks noChangeAspect="1"/>
          </p:cNvPicPr>
          <p:nvPr userDrawn="1"/>
        </p:nvPicPr>
        <p:blipFill rotWithShape="1">
          <a:blip r:embed="rId7"/>
          <a:srcRect r="44853"/>
          <a:stretch/>
        </p:blipFill>
        <p:spPr>
          <a:xfrm>
            <a:off x="-128588" y="15787202"/>
            <a:ext cx="5357813" cy="3040548"/>
          </a:xfrm>
          <a:prstGeom prst="rect">
            <a:avLst/>
          </a:prstGeom>
        </p:spPr>
      </p:pic>
      <p:pic>
        <p:nvPicPr>
          <p:cNvPr id="9" name="Picture 8" descr="A picture containing icon&#10;&#10;Description automatically generated">
            <a:extLst>
              <a:ext uri="{FF2B5EF4-FFF2-40B4-BE49-F238E27FC236}">
                <a16:creationId xmlns:a16="http://schemas.microsoft.com/office/drawing/2014/main" id="{84EE44E9-4357-CE41-9A57-B645DD16DCCC}"/>
              </a:ext>
            </a:extLst>
          </p:cNvPr>
          <p:cNvPicPr>
            <a:picLocks noChangeAspect="1"/>
          </p:cNvPicPr>
          <p:nvPr userDrawn="1"/>
        </p:nvPicPr>
        <p:blipFill rotWithShape="1">
          <a:blip r:embed="rId7"/>
          <a:srcRect l="56029" t="19229" r="1" b="15749"/>
          <a:stretch/>
        </p:blipFill>
        <p:spPr>
          <a:xfrm>
            <a:off x="5229225" y="17048735"/>
            <a:ext cx="3727412" cy="1724980"/>
          </a:xfrm>
          <a:prstGeom prst="rect">
            <a:avLst/>
          </a:prstGeom>
        </p:spPr>
      </p:pic>
      <p:sp>
        <p:nvSpPr>
          <p:cNvPr id="11" name="Rectangle 10">
            <a:extLst>
              <a:ext uri="{FF2B5EF4-FFF2-40B4-BE49-F238E27FC236}">
                <a16:creationId xmlns:a16="http://schemas.microsoft.com/office/drawing/2014/main" id="{AED7E0E2-35A5-B198-EC64-D7E0BA71C504}"/>
              </a:ext>
            </a:extLst>
          </p:cNvPr>
          <p:cNvSpPr/>
          <p:nvPr userDrawn="1"/>
        </p:nvSpPr>
        <p:spPr>
          <a:xfrm>
            <a:off x="-8603" y="16171330"/>
            <a:ext cx="2806261" cy="3703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16" name="Rectangle 15">
            <a:extLst>
              <a:ext uri="{FF2B5EF4-FFF2-40B4-BE49-F238E27FC236}">
                <a16:creationId xmlns:a16="http://schemas.microsoft.com/office/drawing/2014/main" id="{43E26C0E-4BF8-4894-A8E5-882FEDBE7683}"/>
              </a:ext>
            </a:extLst>
          </p:cNvPr>
          <p:cNvSpPr/>
          <p:nvPr userDrawn="1"/>
        </p:nvSpPr>
        <p:spPr>
          <a:xfrm>
            <a:off x="-8603" y="16371277"/>
            <a:ext cx="2434896" cy="6774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18" name="Rectangle 17">
            <a:extLst>
              <a:ext uri="{FF2B5EF4-FFF2-40B4-BE49-F238E27FC236}">
                <a16:creationId xmlns:a16="http://schemas.microsoft.com/office/drawing/2014/main" id="{F7708CCC-D813-9C1F-8CDA-54CC266BBF76}"/>
              </a:ext>
            </a:extLst>
          </p:cNvPr>
          <p:cNvSpPr/>
          <p:nvPr userDrawn="1"/>
        </p:nvSpPr>
        <p:spPr>
          <a:xfrm>
            <a:off x="-8603" y="16766958"/>
            <a:ext cx="3026979" cy="3703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14" name="TextBox 13">
            <a:extLst>
              <a:ext uri="{FF2B5EF4-FFF2-40B4-BE49-F238E27FC236}">
                <a16:creationId xmlns:a16="http://schemas.microsoft.com/office/drawing/2014/main" id="{D1DEADDA-5EFD-73A7-5F73-CBDF73AA0455}"/>
              </a:ext>
            </a:extLst>
          </p:cNvPr>
          <p:cNvSpPr txBox="1"/>
          <p:nvPr userDrawn="1"/>
        </p:nvSpPr>
        <p:spPr>
          <a:xfrm>
            <a:off x="135474" y="16144383"/>
            <a:ext cx="3106932" cy="969496"/>
          </a:xfrm>
          <a:prstGeom prst="rect">
            <a:avLst/>
          </a:prstGeom>
          <a:noFill/>
        </p:spPr>
        <p:txBody>
          <a:bodyPr wrap="square" rtlCol="0">
            <a:spAutoFit/>
          </a:bodyPr>
          <a:lstStyle/>
          <a:p>
            <a:r>
              <a:rPr lang="en-CA" sz="1900" b="1" i="1" u="none" strike="noStrike" dirty="0">
                <a:solidFill>
                  <a:srgbClr val="FFFFFF"/>
                </a:solidFill>
                <a:effectLst/>
                <a:latin typeface="Arial" panose="020B0604020202020204" pitchFamily="34" charset="0"/>
                <a:cs typeface="Arial" panose="020B0604020202020204" pitchFamily="34" charset="0"/>
              </a:rPr>
              <a:t>Global terminology enabling quality information exchange</a:t>
            </a:r>
            <a:endParaRPr lang="en-US" sz="1900" dirty="0">
              <a:latin typeface="Arial" panose="020B0604020202020204" pitchFamily="34" charset="0"/>
              <a:cs typeface="Arial" panose="020B0604020202020204" pitchFamily="34" charset="0"/>
            </a:endParaRPr>
          </a:p>
        </p:txBody>
      </p:sp>
      <p:pic>
        <p:nvPicPr>
          <p:cNvPr id="22" name="Picture 21">
            <a:extLst>
              <a:ext uri="{FF2B5EF4-FFF2-40B4-BE49-F238E27FC236}">
                <a16:creationId xmlns:a16="http://schemas.microsoft.com/office/drawing/2014/main" id="{20CB0378-482F-04A9-A8E3-CAAB508BB395}"/>
              </a:ext>
            </a:extLst>
          </p:cNvPr>
          <p:cNvPicPr>
            <a:picLocks noChangeAspect="1"/>
          </p:cNvPicPr>
          <p:nvPr userDrawn="1"/>
        </p:nvPicPr>
        <p:blipFill>
          <a:blip r:embed="rId8"/>
          <a:stretch>
            <a:fillRect/>
          </a:stretch>
        </p:blipFill>
        <p:spPr>
          <a:xfrm>
            <a:off x="29158037" y="17775508"/>
            <a:ext cx="4012715" cy="867829"/>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50" name="Rectangle 49">
            <a:extLst>
              <a:ext uri="{FF2B5EF4-FFF2-40B4-BE49-F238E27FC236}">
                <a16:creationId xmlns:a16="http://schemas.microsoft.com/office/drawing/2014/main" id="{CDC02A4D-EDB7-C564-FA25-BE3CA4E3F717}"/>
              </a:ext>
            </a:extLst>
          </p:cNvPr>
          <p:cNvSpPr/>
          <p:nvPr userDrawn="1"/>
        </p:nvSpPr>
        <p:spPr>
          <a:xfrm>
            <a:off x="2674032" y="-245"/>
            <a:ext cx="18382568" cy="2665443"/>
          </a:xfrm>
          <a:prstGeom prst="rect">
            <a:avLst/>
          </a:prstGeom>
          <a:solidFill>
            <a:srgbClr val="095BA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84000"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4800" b="0" i="0" u="none" strike="noStrike" cap="none" dirty="0">
                <a:solidFill>
                  <a:schemeClr val="bg1"/>
                </a:solidFill>
                <a:latin typeface="+mj-lt"/>
                <a:ea typeface="Verdana" panose="020B0604030504040204" pitchFamily="34" charset="0"/>
                <a:cs typeface="Trebuchet MS"/>
                <a:sym typeface="Trebuchet MS"/>
              </a:rPr>
              <a:t>Title (edit on slide master only)</a:t>
            </a:r>
          </a:p>
        </p:txBody>
      </p:sp>
      <p:sp>
        <p:nvSpPr>
          <p:cNvPr id="4" name="Rectangle 3">
            <a:extLst>
              <a:ext uri="{FF2B5EF4-FFF2-40B4-BE49-F238E27FC236}">
                <a16:creationId xmlns:a16="http://schemas.microsoft.com/office/drawing/2014/main" id="{CBF5A745-0C13-6C8B-127D-6959139EC156}"/>
              </a:ext>
            </a:extLst>
          </p:cNvPr>
          <p:cNvSpPr/>
          <p:nvPr userDrawn="1"/>
        </p:nvSpPr>
        <p:spPr>
          <a:xfrm>
            <a:off x="0" y="11544301"/>
            <a:ext cx="2667600" cy="5504434"/>
          </a:xfrm>
          <a:prstGeom prst="rect">
            <a:avLst/>
          </a:prstGeom>
          <a:solidFill>
            <a:schemeClr val="accent4"/>
          </a:solidFill>
          <a:ln>
            <a:solidFill>
              <a:srgbClr val="FDBD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sz="18764" dirty="0">
              <a:latin typeface="+mj-lt"/>
            </a:endParaRPr>
          </a:p>
        </p:txBody>
      </p:sp>
      <p:sp>
        <p:nvSpPr>
          <p:cNvPr id="15" name="Google Shape;15;p5"/>
          <p:cNvSpPr/>
          <p:nvPr/>
        </p:nvSpPr>
        <p:spPr>
          <a:xfrm>
            <a:off x="21064625" y="0"/>
            <a:ext cx="12415750" cy="2665198"/>
          </a:xfrm>
          <a:prstGeom prst="rect">
            <a:avLst/>
          </a:prstGeom>
          <a:solidFill>
            <a:srgbClr val="233F7A"/>
          </a:solidFill>
          <a:ln>
            <a:solidFill>
              <a:schemeClr val="accent2">
                <a:lumMod val="75000"/>
              </a:schemeClr>
            </a:solidFill>
          </a:ln>
        </p:spPr>
        <p:txBody>
          <a:bodyPr spcFirstLastPara="1" wrap="square" lIns="504000" tIns="167285" rIns="540000" bIns="167285" anchor="ctr" anchorCtr="0">
            <a:noAutofit/>
          </a:bodyPr>
          <a:lstStyle/>
          <a:p>
            <a:pPr marL="0" marR="0" lvl="0" indent="0" algn="l" rtl="0">
              <a:spcBef>
                <a:spcPts val="0"/>
              </a:spcBef>
              <a:spcAft>
                <a:spcPts val="0"/>
              </a:spcAft>
              <a:buNone/>
            </a:pPr>
            <a:r>
              <a:rPr lang="en-US" sz="2562" b="0" i="0" u="none" strike="noStrike" cap="none" dirty="0">
                <a:solidFill>
                  <a:schemeClr val="bg1"/>
                </a:solidFill>
                <a:latin typeface="+mj-lt"/>
                <a:ea typeface="Verdana" panose="020B0604030504040204" pitchFamily="34" charset="0"/>
                <a:cs typeface="Trebuchet MS"/>
                <a:sym typeface="Trebuchet MS"/>
              </a:rPr>
              <a:t>Author’s Name  |  AFFILIATIONS</a:t>
            </a:r>
          </a:p>
        </p:txBody>
      </p:sp>
      <p:sp>
        <p:nvSpPr>
          <p:cNvPr id="20" name="Rectangle 19">
            <a:hlinkClick r:id="" action="ppaction://hlinkshowjump?jump=firstslide"/>
            <a:extLst>
              <a:ext uri="{FF2B5EF4-FFF2-40B4-BE49-F238E27FC236}">
                <a16:creationId xmlns:a16="http://schemas.microsoft.com/office/drawing/2014/main" id="{BDB09529-D2D7-23DE-6F13-1D144945B614}"/>
              </a:ext>
            </a:extLst>
          </p:cNvPr>
          <p:cNvSpPr/>
          <p:nvPr userDrawn="1"/>
        </p:nvSpPr>
        <p:spPr>
          <a:xfrm>
            <a:off x="0" y="-245"/>
            <a:ext cx="2666007" cy="2667600"/>
          </a:xfrm>
          <a:prstGeom prst="rect">
            <a:avLst/>
          </a:prstGeom>
          <a:solidFill>
            <a:schemeClr val="accent4"/>
          </a:solidFill>
          <a:ln>
            <a:solidFill>
              <a:srgbClr val="FDBD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sz="18764">
              <a:solidFill>
                <a:schemeClr val="accent4"/>
              </a:solidFill>
              <a:latin typeface="+mj-lt"/>
            </a:endParaRPr>
          </a:p>
        </p:txBody>
      </p:sp>
      <p:sp>
        <p:nvSpPr>
          <p:cNvPr id="17" name="Graphic 8">
            <a:hlinkClick r:id="" action="ppaction://hlinkshowjump?jump=firstslide"/>
            <a:extLst>
              <a:ext uri="{FF2B5EF4-FFF2-40B4-BE49-F238E27FC236}">
                <a16:creationId xmlns:a16="http://schemas.microsoft.com/office/drawing/2014/main" id="{6B80E985-2BD4-A367-A628-403C64FA6050}"/>
              </a:ext>
            </a:extLst>
          </p:cNvPr>
          <p:cNvSpPr/>
          <p:nvPr/>
        </p:nvSpPr>
        <p:spPr>
          <a:xfrm>
            <a:off x="917673" y="1007310"/>
            <a:ext cx="830661" cy="652490"/>
          </a:xfrm>
          <a:custGeom>
            <a:avLst/>
            <a:gdLst>
              <a:gd name="connsiteX0" fmla="*/ 0 w 4267200"/>
              <a:gd name="connsiteY0" fmla="*/ 152400 h 3352800"/>
              <a:gd name="connsiteX1" fmla="*/ 152400 w 4267200"/>
              <a:gd name="connsiteY1" fmla="*/ 0 h 3352800"/>
              <a:gd name="connsiteX2" fmla="*/ 4114800 w 4267200"/>
              <a:gd name="connsiteY2" fmla="*/ 0 h 3352800"/>
              <a:gd name="connsiteX3" fmla="*/ 4267200 w 4267200"/>
              <a:gd name="connsiteY3" fmla="*/ 152400 h 3352800"/>
              <a:gd name="connsiteX4" fmla="*/ 4114800 w 4267200"/>
              <a:gd name="connsiteY4" fmla="*/ 304800 h 3352800"/>
              <a:gd name="connsiteX5" fmla="*/ 152400 w 4267200"/>
              <a:gd name="connsiteY5" fmla="*/ 304800 h 3352800"/>
              <a:gd name="connsiteX6" fmla="*/ 0 w 4267200"/>
              <a:gd name="connsiteY6" fmla="*/ 152400 h 3352800"/>
              <a:gd name="connsiteX7" fmla="*/ 0 w 4267200"/>
              <a:gd name="connsiteY7" fmla="*/ 1676400 h 3352800"/>
              <a:gd name="connsiteX8" fmla="*/ 152400 w 4267200"/>
              <a:gd name="connsiteY8" fmla="*/ 1524000 h 3352800"/>
              <a:gd name="connsiteX9" fmla="*/ 4114800 w 4267200"/>
              <a:gd name="connsiteY9" fmla="*/ 1524000 h 3352800"/>
              <a:gd name="connsiteX10" fmla="*/ 4267200 w 4267200"/>
              <a:gd name="connsiteY10" fmla="*/ 1676400 h 3352800"/>
              <a:gd name="connsiteX11" fmla="*/ 4114800 w 4267200"/>
              <a:gd name="connsiteY11" fmla="*/ 1828800 h 3352800"/>
              <a:gd name="connsiteX12" fmla="*/ 152400 w 4267200"/>
              <a:gd name="connsiteY12" fmla="*/ 1828800 h 3352800"/>
              <a:gd name="connsiteX13" fmla="*/ 0 w 4267200"/>
              <a:gd name="connsiteY13" fmla="*/ 1676400 h 3352800"/>
              <a:gd name="connsiteX14" fmla="*/ 4114800 w 4267200"/>
              <a:gd name="connsiteY14" fmla="*/ 3352800 h 3352800"/>
              <a:gd name="connsiteX15" fmla="*/ 152400 w 4267200"/>
              <a:gd name="connsiteY15" fmla="*/ 3352800 h 3352800"/>
              <a:gd name="connsiteX16" fmla="*/ 0 w 4267200"/>
              <a:gd name="connsiteY16" fmla="*/ 3200400 h 3352800"/>
              <a:gd name="connsiteX17" fmla="*/ 152400 w 4267200"/>
              <a:gd name="connsiteY17" fmla="*/ 3048000 h 3352800"/>
              <a:gd name="connsiteX18" fmla="*/ 4114800 w 4267200"/>
              <a:gd name="connsiteY18" fmla="*/ 3048000 h 3352800"/>
              <a:gd name="connsiteX19" fmla="*/ 4267200 w 4267200"/>
              <a:gd name="connsiteY19" fmla="*/ 3200400 h 3352800"/>
              <a:gd name="connsiteX20" fmla="*/ 4114800 w 4267200"/>
              <a:gd name="connsiteY20" fmla="*/ 3352800 h 335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267200" h="3352800">
                <a:moveTo>
                  <a:pt x="0" y="152400"/>
                </a:moveTo>
                <a:cubicBezTo>
                  <a:pt x="0" y="68199"/>
                  <a:pt x="68237" y="0"/>
                  <a:pt x="152400" y="0"/>
                </a:cubicBezTo>
                <a:lnTo>
                  <a:pt x="4114800" y="0"/>
                </a:lnTo>
                <a:cubicBezTo>
                  <a:pt x="4198620" y="0"/>
                  <a:pt x="4267200" y="68199"/>
                  <a:pt x="4267200" y="152400"/>
                </a:cubicBezTo>
                <a:cubicBezTo>
                  <a:pt x="4267200" y="236601"/>
                  <a:pt x="4198620" y="304800"/>
                  <a:pt x="4114800" y="304800"/>
                </a:cubicBezTo>
                <a:lnTo>
                  <a:pt x="152400" y="304800"/>
                </a:lnTo>
                <a:cubicBezTo>
                  <a:pt x="68237" y="304800"/>
                  <a:pt x="0" y="236601"/>
                  <a:pt x="0" y="152400"/>
                </a:cubicBezTo>
                <a:close/>
                <a:moveTo>
                  <a:pt x="0" y="1676400"/>
                </a:moveTo>
                <a:cubicBezTo>
                  <a:pt x="0" y="1592580"/>
                  <a:pt x="68237" y="1524000"/>
                  <a:pt x="152400" y="1524000"/>
                </a:cubicBezTo>
                <a:lnTo>
                  <a:pt x="4114800" y="1524000"/>
                </a:lnTo>
                <a:cubicBezTo>
                  <a:pt x="4198620" y="1524000"/>
                  <a:pt x="4267200" y="1592580"/>
                  <a:pt x="4267200" y="1676400"/>
                </a:cubicBezTo>
                <a:cubicBezTo>
                  <a:pt x="4267200" y="1760220"/>
                  <a:pt x="4198620" y="1828800"/>
                  <a:pt x="4114800" y="1828800"/>
                </a:cubicBezTo>
                <a:lnTo>
                  <a:pt x="152400" y="1828800"/>
                </a:lnTo>
                <a:cubicBezTo>
                  <a:pt x="68237" y="1828800"/>
                  <a:pt x="0" y="1760220"/>
                  <a:pt x="0" y="1676400"/>
                </a:cubicBezTo>
                <a:close/>
                <a:moveTo>
                  <a:pt x="4114800" y="3352800"/>
                </a:moveTo>
                <a:lnTo>
                  <a:pt x="152400" y="3352800"/>
                </a:lnTo>
                <a:cubicBezTo>
                  <a:pt x="68237" y="3352800"/>
                  <a:pt x="0" y="3284220"/>
                  <a:pt x="0" y="3200400"/>
                </a:cubicBezTo>
                <a:cubicBezTo>
                  <a:pt x="0" y="3116580"/>
                  <a:pt x="68237" y="3048000"/>
                  <a:pt x="152400" y="3048000"/>
                </a:cubicBezTo>
                <a:lnTo>
                  <a:pt x="4114800" y="3048000"/>
                </a:lnTo>
                <a:cubicBezTo>
                  <a:pt x="4198620" y="3048000"/>
                  <a:pt x="4267200" y="3116580"/>
                  <a:pt x="4267200" y="3200400"/>
                </a:cubicBezTo>
                <a:cubicBezTo>
                  <a:pt x="4267200" y="3284220"/>
                  <a:pt x="4198620" y="3352800"/>
                  <a:pt x="4114800" y="3352800"/>
                </a:cubicBezTo>
                <a:close/>
              </a:path>
            </a:pathLst>
          </a:custGeom>
          <a:solidFill>
            <a:schemeClr val="accent2"/>
          </a:solidFill>
          <a:ln w="9525" cap="flat">
            <a:noFill/>
            <a:prstDash val="solid"/>
            <a:miter/>
          </a:ln>
        </p:spPr>
        <p:txBody>
          <a:bodyPr rot="0" spcFirstLastPara="0" vertOverflow="overflow" horzOverflow="overflow" vert="horz" wrap="square" lIns="334716" tIns="167358" rIns="334716" bIns="167358" numCol="1" spcCol="0" rtlCol="0" fromWordArt="0" anchor="ctr" anchorCtr="0" forceAA="0" compatLnSpc="1">
            <a:prstTxWarp prst="textNoShape">
              <a:avLst/>
            </a:prstTxWarp>
            <a:noAutofit/>
          </a:bodyPr>
          <a:lstStyle/>
          <a:p>
            <a:endParaRPr lang="en-CA" sz="18764">
              <a:latin typeface="+mj-lt"/>
            </a:endParaRPr>
          </a:p>
        </p:txBody>
      </p:sp>
      <p:sp>
        <p:nvSpPr>
          <p:cNvPr id="53" name="Google Shape;34;p7">
            <a:extLst>
              <a:ext uri="{FF2B5EF4-FFF2-40B4-BE49-F238E27FC236}">
                <a16:creationId xmlns:a16="http://schemas.microsoft.com/office/drawing/2014/main" id="{4E9E33F3-0AE7-E02E-A134-708EEB15E464}"/>
              </a:ext>
            </a:extLst>
          </p:cNvPr>
          <p:cNvSpPr txBox="1"/>
          <p:nvPr userDrawn="1"/>
        </p:nvSpPr>
        <p:spPr>
          <a:xfrm>
            <a:off x="25030300" y="17911225"/>
            <a:ext cx="4127737" cy="732112"/>
          </a:xfrm>
          <a:prstGeom prst="rect">
            <a:avLst/>
          </a:prstGeom>
          <a:noFill/>
          <a:ln>
            <a:noFill/>
          </a:ln>
        </p:spPr>
        <p:txBody>
          <a:bodyPr spcFirstLastPara="1" wrap="square" lIns="334661" tIns="167285" rIns="334661" bIns="167285" anchor="t" anchorCtr="0">
            <a:spAutoFit/>
          </a:bodyPr>
          <a:lstStyle/>
          <a:p>
            <a:pPr marL="0" marR="0" lvl="0" indent="0" algn="l" rtl="0">
              <a:spcBef>
                <a:spcPts val="0"/>
              </a:spcBef>
              <a:spcAft>
                <a:spcPts val="0"/>
              </a:spcAft>
              <a:buNone/>
            </a:pPr>
            <a:r>
              <a:rPr lang="en-US" sz="2562" b="0" i="0" u="none" strike="noStrike" cap="none" dirty="0" err="1">
                <a:solidFill>
                  <a:srgbClr val="9399A2"/>
                </a:solidFill>
                <a:latin typeface="+mj-lt"/>
                <a:ea typeface="Trebuchet MS"/>
                <a:cs typeface="Trebuchet MS"/>
                <a:sym typeface="Trebuchet MS"/>
              </a:rPr>
              <a:t>ePosters</a:t>
            </a:r>
            <a:r>
              <a:rPr lang="en-US" sz="2562" b="0" i="0" u="none" strike="noStrike" cap="none" dirty="0">
                <a:solidFill>
                  <a:srgbClr val="9399A2"/>
                </a:solidFill>
                <a:latin typeface="+mj-lt"/>
                <a:ea typeface="Trebuchet MS"/>
                <a:cs typeface="Trebuchet MS"/>
                <a:sym typeface="Trebuchet MS"/>
              </a:rPr>
              <a:t> </a:t>
            </a:r>
            <a:r>
              <a:rPr lang="en-US" sz="2562" dirty="0">
                <a:solidFill>
                  <a:srgbClr val="9399A2"/>
                </a:solidFill>
                <a:latin typeface="+mj-lt"/>
                <a:ea typeface="Trebuchet MS"/>
                <a:cs typeface="Trebuchet MS"/>
                <a:sym typeface="Trebuchet MS"/>
              </a:rPr>
              <a:t>sponsored by:</a:t>
            </a:r>
            <a:r>
              <a:rPr lang="en-US" sz="2562" b="0" i="0" u="none" strike="noStrike" cap="none" dirty="0">
                <a:solidFill>
                  <a:srgbClr val="9399A2"/>
                </a:solidFill>
                <a:latin typeface="+mj-lt"/>
                <a:ea typeface="Trebuchet MS"/>
                <a:cs typeface="Trebuchet MS"/>
                <a:sym typeface="Trebuchet MS"/>
              </a:rPr>
              <a:t> </a:t>
            </a:r>
            <a:endParaRPr sz="18764" dirty="0">
              <a:latin typeface="+mj-lt"/>
            </a:endParaRPr>
          </a:p>
        </p:txBody>
      </p:sp>
      <p:cxnSp>
        <p:nvCxnSpPr>
          <p:cNvPr id="19" name="Straight Connector 18">
            <a:extLst>
              <a:ext uri="{FF2B5EF4-FFF2-40B4-BE49-F238E27FC236}">
                <a16:creationId xmlns:a16="http://schemas.microsoft.com/office/drawing/2014/main" id="{48ADAAD7-1DAF-439E-607A-DA92D4C4D76E}"/>
              </a:ext>
            </a:extLst>
          </p:cNvPr>
          <p:cNvCxnSpPr>
            <a:cxnSpLocks/>
          </p:cNvCxnSpPr>
          <p:nvPr userDrawn="1"/>
        </p:nvCxnSpPr>
        <p:spPr>
          <a:xfrm>
            <a:off x="18180050" y="2682201"/>
            <a:ext cx="0" cy="1531127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Logo, company name&#10;&#10;Description automatically generated">
            <a:extLst>
              <a:ext uri="{FF2B5EF4-FFF2-40B4-BE49-F238E27FC236}">
                <a16:creationId xmlns:a16="http://schemas.microsoft.com/office/drawing/2014/main" id="{3C79F6DD-A774-FB14-18DC-DFA7A899D7F3}"/>
              </a:ext>
            </a:extLst>
          </p:cNvPr>
          <p:cNvPicPr>
            <a:picLocks noChangeAspect="1"/>
          </p:cNvPicPr>
          <p:nvPr userDrawn="1"/>
        </p:nvPicPr>
        <p:blipFill rotWithShape="1">
          <a:blip r:embed="rId6"/>
          <a:srcRect l="9033" t="-1275" r="-3551" b="44877"/>
          <a:stretch/>
        </p:blipFill>
        <p:spPr>
          <a:xfrm>
            <a:off x="1" y="15579657"/>
            <a:ext cx="5677283" cy="3097920"/>
          </a:xfrm>
          <a:prstGeom prst="rect">
            <a:avLst/>
          </a:prstGeom>
        </p:spPr>
      </p:pic>
      <p:pic>
        <p:nvPicPr>
          <p:cNvPr id="8" name="Picture 7" descr="A picture containing icon&#10;&#10;Description automatically generated">
            <a:extLst>
              <a:ext uri="{FF2B5EF4-FFF2-40B4-BE49-F238E27FC236}">
                <a16:creationId xmlns:a16="http://schemas.microsoft.com/office/drawing/2014/main" id="{C00979E1-D08F-82FA-8397-717C86B50A6D}"/>
              </a:ext>
            </a:extLst>
          </p:cNvPr>
          <p:cNvPicPr>
            <a:picLocks noChangeAspect="1"/>
          </p:cNvPicPr>
          <p:nvPr userDrawn="1"/>
        </p:nvPicPr>
        <p:blipFill rotWithShape="1">
          <a:blip r:embed="rId7"/>
          <a:srcRect r="44853"/>
          <a:stretch/>
        </p:blipFill>
        <p:spPr>
          <a:xfrm>
            <a:off x="-128588" y="15787202"/>
            <a:ext cx="5357813" cy="3040548"/>
          </a:xfrm>
          <a:prstGeom prst="rect">
            <a:avLst/>
          </a:prstGeom>
        </p:spPr>
      </p:pic>
      <p:pic>
        <p:nvPicPr>
          <p:cNvPr id="9" name="Picture 8" descr="A picture containing icon&#10;&#10;Description automatically generated">
            <a:extLst>
              <a:ext uri="{FF2B5EF4-FFF2-40B4-BE49-F238E27FC236}">
                <a16:creationId xmlns:a16="http://schemas.microsoft.com/office/drawing/2014/main" id="{84EE44E9-4357-CE41-9A57-B645DD16DCCC}"/>
              </a:ext>
            </a:extLst>
          </p:cNvPr>
          <p:cNvPicPr>
            <a:picLocks noChangeAspect="1"/>
          </p:cNvPicPr>
          <p:nvPr userDrawn="1"/>
        </p:nvPicPr>
        <p:blipFill rotWithShape="1">
          <a:blip r:embed="rId7"/>
          <a:srcRect l="56029" t="19229" r="1" b="15749"/>
          <a:stretch/>
        </p:blipFill>
        <p:spPr>
          <a:xfrm>
            <a:off x="5229225" y="17048735"/>
            <a:ext cx="3727412" cy="1724980"/>
          </a:xfrm>
          <a:prstGeom prst="rect">
            <a:avLst/>
          </a:prstGeom>
        </p:spPr>
      </p:pic>
      <p:sp>
        <p:nvSpPr>
          <p:cNvPr id="11" name="Rectangle 10">
            <a:extLst>
              <a:ext uri="{FF2B5EF4-FFF2-40B4-BE49-F238E27FC236}">
                <a16:creationId xmlns:a16="http://schemas.microsoft.com/office/drawing/2014/main" id="{AED7E0E2-35A5-B198-EC64-D7E0BA71C504}"/>
              </a:ext>
            </a:extLst>
          </p:cNvPr>
          <p:cNvSpPr/>
          <p:nvPr userDrawn="1"/>
        </p:nvSpPr>
        <p:spPr>
          <a:xfrm>
            <a:off x="0" y="16216313"/>
            <a:ext cx="3114664" cy="4852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pic>
        <p:nvPicPr>
          <p:cNvPr id="7" name="Picture 6">
            <a:extLst>
              <a:ext uri="{FF2B5EF4-FFF2-40B4-BE49-F238E27FC236}">
                <a16:creationId xmlns:a16="http://schemas.microsoft.com/office/drawing/2014/main" id="{BB1630C8-681D-5F47-6E13-3FD7DFFCB10E}"/>
              </a:ext>
            </a:extLst>
          </p:cNvPr>
          <p:cNvPicPr>
            <a:picLocks noChangeAspect="1"/>
          </p:cNvPicPr>
          <p:nvPr userDrawn="1"/>
        </p:nvPicPr>
        <p:blipFill>
          <a:blip r:embed="rId8"/>
          <a:stretch>
            <a:fillRect/>
          </a:stretch>
        </p:blipFill>
        <p:spPr>
          <a:xfrm>
            <a:off x="29158037" y="17775508"/>
            <a:ext cx="4012715" cy="867829"/>
          </a:xfrm>
          <a:prstGeom prst="rect">
            <a:avLst/>
          </a:prstGeom>
        </p:spPr>
      </p:pic>
    </p:spTree>
    <p:extLst>
      <p:ext uri="{BB962C8B-B14F-4D97-AF65-F5344CB8AC3E}">
        <p14:creationId xmlns:p14="http://schemas.microsoft.com/office/powerpoint/2010/main" val="1022434606"/>
      </p:ext>
    </p:extLst>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125"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63" name="Google Shape;63;p1"/>
          <p:cNvSpPr txBox="1"/>
          <p:nvPr/>
        </p:nvSpPr>
        <p:spPr>
          <a:xfrm>
            <a:off x="3419475" y="4631943"/>
            <a:ext cx="14041438" cy="12214983"/>
          </a:xfrm>
          <a:prstGeom prst="rect">
            <a:avLst/>
          </a:prstGeom>
          <a:noFill/>
          <a:ln>
            <a:noFill/>
          </a:ln>
        </p:spPr>
        <p:txBody>
          <a:bodyPr spcFirstLastPara="1" wrap="square" lIns="159689" tIns="159689" rIns="159689" bIns="159689" anchor="t" anchorCtr="0">
            <a:spAutoFit/>
          </a:bodyPr>
          <a:lstStyle/>
          <a:p>
            <a:pPr algn="just">
              <a:lnSpc>
                <a:spcPct val="115000"/>
              </a:lnSpc>
            </a:pPr>
            <a:r>
              <a:rPr lang="en-US" sz="4000" dirty="0">
                <a:effectLst/>
                <a:latin typeface="Calibri" panose="020F0502020204030204" pitchFamily="34" charset="0"/>
                <a:ea typeface="Calibri" panose="020F0502020204030204" pitchFamily="34" charset="0"/>
              </a:rPr>
              <a:t>This project is part of the initiative to implement the International Patient Summary - IPS in Brazil, focusing on the allergy component. The IPS contains the essential health information necessary for the continuity of care nationally or abroad. In this work, the Brazilian Classification of Allergies and Adverse Reactions (CBARA) (1) concepts were mapped to the SNOMED-CT IPS </a:t>
            </a:r>
            <a:r>
              <a:rPr lang="en-US" sz="4000" dirty="0" err="1">
                <a:effectLst/>
                <a:latin typeface="Calibri" panose="020F0502020204030204" pitchFamily="34" charset="0"/>
                <a:ea typeface="Calibri" panose="020F0502020204030204" pitchFamily="34" charset="0"/>
              </a:rPr>
              <a:t>Refset</a:t>
            </a:r>
            <a:r>
              <a:rPr lang="en-US" sz="4000" dirty="0">
                <a:effectLst/>
                <a:latin typeface="Calibri" panose="020F0502020204030204" pitchFamily="34" charset="0"/>
                <a:ea typeface="Calibri" panose="020F0502020204030204" pitchFamily="34" charset="0"/>
              </a:rPr>
              <a:t>. The CBARA is based on the Portuguese Catalog of Allergies and Adverse Reactions (CPARA) established in </a:t>
            </a:r>
            <a:r>
              <a:rPr lang="en-US" sz="4000" dirty="0" err="1">
                <a:effectLst/>
                <a:latin typeface="Calibri" panose="020F0502020204030204" pitchFamily="34" charset="0"/>
                <a:ea typeface="Calibri" panose="020F0502020204030204" pitchFamily="34" charset="0"/>
              </a:rPr>
              <a:t>Portuga</a:t>
            </a:r>
            <a:r>
              <a:rPr lang="en-US" sz="4000" dirty="0">
                <a:effectLst/>
                <a:latin typeface="Calibri" panose="020F0502020204030204" pitchFamily="34" charset="0"/>
                <a:ea typeface="Calibri" panose="020F0502020204030204" pitchFamily="34" charset="0"/>
              </a:rPr>
              <a:t>(2). The section on allergies was mapped to the IPS terminology considering the ISO TR-12300:2014 Health Informatics — Principles of mapping between terminological systems, using its proposed cardinality and degree of equivalence of the mappings. All mappings were entered into an open-source terminology service and integrated into the FHIR terminology service. These mappings will be used to specify the Allergies section of IPS-</a:t>
            </a:r>
            <a:r>
              <a:rPr lang="en-US" sz="4000" dirty="0" err="1">
                <a:effectLst/>
                <a:latin typeface="Calibri" panose="020F0502020204030204" pitchFamily="34" charset="0"/>
                <a:ea typeface="Calibri" panose="020F0502020204030204" pitchFamily="34" charset="0"/>
              </a:rPr>
              <a:t>Brasil</a:t>
            </a:r>
            <a:r>
              <a:rPr lang="en-US" sz="4000" dirty="0">
                <a:effectLst/>
                <a:latin typeface="Calibri" panose="020F0502020204030204" pitchFamily="34" charset="0"/>
                <a:ea typeface="Calibri" panose="020F0502020204030204" pitchFamily="34" charset="0"/>
              </a:rPr>
              <a:t>.</a:t>
            </a:r>
            <a:endParaRPr lang="en-BR" sz="4000" dirty="0">
              <a:effectLst/>
              <a:latin typeface="Arial" panose="020B0604020202020204" pitchFamily="34" charset="0"/>
              <a:ea typeface="Arial" panose="020B0604020202020204" pitchFamily="34" charset="0"/>
            </a:endParaRPr>
          </a:p>
          <a:p>
            <a:pPr algn="just">
              <a:lnSpc>
                <a:spcPct val="115000"/>
              </a:lnSpc>
            </a:pPr>
            <a:r>
              <a:rPr lang="en-US" sz="3200" dirty="0">
                <a:effectLst/>
                <a:latin typeface="Calibri" panose="020F0502020204030204" pitchFamily="34" charset="0"/>
                <a:ea typeface="Calibri" panose="020F0502020204030204" pitchFamily="34" charset="0"/>
              </a:rPr>
              <a:t> </a:t>
            </a:r>
            <a:endParaRPr lang="en-BR" sz="3200" dirty="0">
              <a:effectLst/>
              <a:latin typeface="Arial" panose="020B0604020202020204" pitchFamily="34" charset="0"/>
              <a:ea typeface="Arial" panose="020B0604020202020204" pitchFamily="34" charset="0"/>
            </a:endParaRPr>
          </a:p>
        </p:txBody>
      </p:sp>
      <p:sp>
        <p:nvSpPr>
          <p:cNvPr id="62" name="Google Shape;62;p1"/>
          <p:cNvSpPr txBox="1"/>
          <p:nvPr/>
        </p:nvSpPr>
        <p:spPr>
          <a:xfrm>
            <a:off x="18900776" y="3402836"/>
            <a:ext cx="13865224" cy="1229107"/>
          </a:xfrm>
          <a:prstGeom prst="rect">
            <a:avLst/>
          </a:prstGeom>
          <a:noFill/>
          <a:ln>
            <a:noFill/>
          </a:ln>
        </p:spPr>
        <p:txBody>
          <a:bodyPr spcFirstLastPara="1" wrap="square" lIns="0" tIns="167285" rIns="334661" bIns="167285" anchor="t" anchorCtr="0">
            <a:spAutoFit/>
          </a:bodyPr>
          <a:lstStyle/>
          <a:p>
            <a:pPr>
              <a:lnSpc>
                <a:spcPct val="90000"/>
              </a:lnSpc>
              <a:buClr>
                <a:srgbClr val="06324B"/>
              </a:buClr>
              <a:buSzPts val="1758"/>
            </a:pPr>
            <a:r>
              <a:rPr lang="en-US" sz="6435" dirty="0">
                <a:solidFill>
                  <a:srgbClr val="06324B"/>
                </a:solidFill>
                <a:latin typeface="+mj-lt"/>
                <a:ea typeface="Tahoma" panose="020B0604030504040204" pitchFamily="34" charset="0"/>
                <a:cs typeface="Tahoma" panose="020B0604030504040204" pitchFamily="34" charset="0"/>
                <a:sym typeface="Trebuchet MS"/>
              </a:rPr>
              <a:t> Background</a:t>
            </a:r>
            <a:endParaRPr sz="18764" dirty="0">
              <a:latin typeface="+mj-lt"/>
              <a:ea typeface="Tahoma" panose="020B0604030504040204" pitchFamily="34" charset="0"/>
              <a:cs typeface="Tahoma" panose="020B0604030504040204" pitchFamily="34" charset="0"/>
            </a:endParaRPr>
          </a:p>
        </p:txBody>
      </p:sp>
      <p:sp>
        <p:nvSpPr>
          <p:cNvPr id="14" name="Google Shape;63;p1">
            <a:extLst>
              <a:ext uri="{FF2B5EF4-FFF2-40B4-BE49-F238E27FC236}">
                <a16:creationId xmlns:a16="http://schemas.microsoft.com/office/drawing/2014/main" id="{9FC5EFA2-5085-1214-225A-3E670D7CD6D0}"/>
              </a:ext>
            </a:extLst>
          </p:cNvPr>
          <p:cNvSpPr txBox="1"/>
          <p:nvPr/>
        </p:nvSpPr>
        <p:spPr>
          <a:xfrm>
            <a:off x="18900774" y="4619625"/>
            <a:ext cx="13865225" cy="12992119"/>
          </a:xfrm>
          <a:prstGeom prst="rect">
            <a:avLst/>
          </a:prstGeom>
          <a:noFill/>
          <a:ln>
            <a:noFill/>
          </a:ln>
        </p:spPr>
        <p:txBody>
          <a:bodyPr spcFirstLastPara="1" wrap="square" lIns="159689" tIns="159689" rIns="159689" bIns="159689" anchor="t" anchorCtr="0">
            <a:spAutoFit/>
          </a:bodyPr>
          <a:lstStyle/>
          <a:p>
            <a:pPr algn="just">
              <a:lnSpc>
                <a:spcPct val="115000"/>
              </a:lnSpc>
            </a:pPr>
            <a:r>
              <a:rPr lang="en-US" sz="4000" dirty="0">
                <a:effectLst/>
                <a:latin typeface="Calibri" panose="020F0502020204030204" pitchFamily="34" charset="0"/>
                <a:ea typeface="Calibri" panose="020F0502020204030204" pitchFamily="34" charset="0"/>
              </a:rPr>
              <a:t>The Brazilian MOH has decided as part of its national eHealth Strategy to develop the international Patient Summary starting with the sections on Immunization, Exams and Allergies and Adverse Reactions.  </a:t>
            </a:r>
            <a:endParaRPr lang="en-BR" sz="4000" dirty="0">
              <a:effectLst/>
              <a:latin typeface="Arial" panose="020B0604020202020204" pitchFamily="34" charset="0"/>
              <a:ea typeface="Arial" panose="020B0604020202020204" pitchFamily="34" charset="0"/>
            </a:endParaRPr>
          </a:p>
          <a:p>
            <a:pPr algn="just">
              <a:lnSpc>
                <a:spcPct val="115000"/>
              </a:lnSpc>
            </a:pPr>
            <a:r>
              <a:rPr lang="en-US" sz="4000" dirty="0">
                <a:effectLst/>
                <a:latin typeface="Calibri" panose="020F0502020204030204" pitchFamily="34" charset="0"/>
                <a:ea typeface="Calibri" panose="020F0502020204030204" pitchFamily="34" charset="0"/>
              </a:rPr>
              <a:t>To start the development of the Allergies Section of the Brazilian IPS it was necessary to map the Brazilian Classification of Allergies and Adverse Reactions (CBARA) to SNOMED-IPS as preconizes the IPS FHIR Implementation Guide for the Allergy Intolerance section. </a:t>
            </a:r>
          </a:p>
          <a:p>
            <a:pPr algn="just">
              <a:lnSpc>
                <a:spcPct val="115000"/>
              </a:lnSpc>
            </a:pPr>
            <a:r>
              <a:rPr lang="en-US" sz="4000" dirty="0">
                <a:effectLst/>
                <a:latin typeface="Calibri" panose="020F0502020204030204" pitchFamily="34" charset="0"/>
                <a:ea typeface="Calibri" panose="020F0502020204030204" pitchFamily="34" charset="0"/>
              </a:rPr>
              <a:t>The Brazilian Catalog of Allergies and Adverse Reactions (CBARA) is an initiative of the Secretariat of Primary Health Care of the Ministry of Health of Brazil in cooperation with the Ministry of Health of Portugal through the Shared Services of the Ministry of Health that seeks to initiate a standardization process of clinical terms related to allergic conditions. Its elaboration was based on version 3.2 of the Portuguese Catalog of Allergies and Adverse Reactions (CPARA). </a:t>
            </a:r>
            <a:endParaRPr lang="en-BR" sz="4000" dirty="0">
              <a:effectLst/>
              <a:latin typeface="Arial" panose="020B0604020202020204" pitchFamily="34" charset="0"/>
              <a:ea typeface="Arial" panose="020B0604020202020204" pitchFamily="34" charset="0"/>
            </a:endParaRPr>
          </a:p>
          <a:p>
            <a:pPr algn="just">
              <a:lnSpc>
                <a:spcPct val="90000"/>
              </a:lnSpc>
              <a:spcBef>
                <a:spcPts val="1464"/>
              </a:spcBef>
              <a:buClr>
                <a:schemeClr val="accent2"/>
              </a:buClr>
              <a:buSzPct val="100000"/>
            </a:pPr>
            <a:endParaRPr lang="en-US" sz="3200" dirty="0">
              <a:solidFill>
                <a:schemeClr val="dk1"/>
              </a:solidFill>
              <a:latin typeface="+mj-lt"/>
              <a:ea typeface="Tahoma" panose="020B0604030504040204" pitchFamily="34" charset="0"/>
              <a:cs typeface="Tahoma" panose="020B0604030504040204" pitchFamily="34" charset="0"/>
              <a:sym typeface="Trebuchet MS"/>
            </a:endParaRPr>
          </a:p>
        </p:txBody>
      </p:sp>
      <p:sp>
        <p:nvSpPr>
          <p:cNvPr id="15" name="Google Shape;62;p1">
            <a:extLst>
              <a:ext uri="{FF2B5EF4-FFF2-40B4-BE49-F238E27FC236}">
                <a16:creationId xmlns:a16="http://schemas.microsoft.com/office/drawing/2014/main" id="{0B50C644-EE57-8DCF-29C8-E3BF1D53407E}"/>
              </a:ext>
            </a:extLst>
          </p:cNvPr>
          <p:cNvSpPr txBox="1"/>
          <p:nvPr/>
        </p:nvSpPr>
        <p:spPr>
          <a:xfrm>
            <a:off x="3419475" y="3402836"/>
            <a:ext cx="14041438" cy="1229107"/>
          </a:xfrm>
          <a:prstGeom prst="rect">
            <a:avLst/>
          </a:prstGeom>
          <a:noFill/>
          <a:ln>
            <a:noFill/>
          </a:ln>
        </p:spPr>
        <p:txBody>
          <a:bodyPr spcFirstLastPara="1" wrap="square" lIns="0" tIns="167285" rIns="334661" bIns="167285" anchor="t" anchorCtr="0">
            <a:spAutoFit/>
          </a:bodyPr>
          <a:lstStyle/>
          <a:p>
            <a:pPr>
              <a:lnSpc>
                <a:spcPct val="90000"/>
              </a:lnSpc>
              <a:buClr>
                <a:srgbClr val="06324B"/>
              </a:buClr>
              <a:buSzPts val="1758"/>
            </a:pPr>
            <a:r>
              <a:rPr lang="en-US" sz="6435" dirty="0">
                <a:solidFill>
                  <a:srgbClr val="06324B"/>
                </a:solidFill>
                <a:latin typeface="+mj-lt"/>
                <a:ea typeface="Tahoma" panose="020B0604030504040204" pitchFamily="34" charset="0"/>
                <a:cs typeface="Tahoma" panose="020B0604030504040204" pitchFamily="34" charset="0"/>
                <a:sym typeface="Trebuchet MS"/>
              </a:rPr>
              <a:t>Abstract</a:t>
            </a:r>
            <a:endParaRPr sz="18764" dirty="0">
              <a:latin typeface="+mj-lt"/>
              <a:ea typeface="Tahoma" panose="020B0604030504040204" pitchFamily="34" charset="0"/>
              <a:cs typeface="Tahom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63" name="Google Shape;63;p1"/>
          <p:cNvSpPr txBox="1"/>
          <p:nvPr/>
        </p:nvSpPr>
        <p:spPr>
          <a:xfrm>
            <a:off x="3576230" y="4434620"/>
            <a:ext cx="14041438" cy="5439282"/>
          </a:xfrm>
          <a:prstGeom prst="rect">
            <a:avLst/>
          </a:prstGeom>
          <a:noFill/>
          <a:ln>
            <a:noFill/>
          </a:ln>
        </p:spPr>
        <p:txBody>
          <a:bodyPr spcFirstLastPara="1" wrap="square" lIns="159689" tIns="159689" rIns="159689" bIns="159689" anchor="t" anchorCtr="0">
            <a:spAutoFit/>
          </a:bodyPr>
          <a:lstStyle/>
          <a:p>
            <a:pPr algn="just">
              <a:spcBef>
                <a:spcPts val="1464"/>
              </a:spcBef>
              <a:buClr>
                <a:schemeClr val="accent2"/>
              </a:buClr>
              <a:buSzPct val="100000"/>
            </a:pPr>
            <a:r>
              <a:rPr lang="en-US" sz="4000" dirty="0">
                <a:effectLst/>
                <a:latin typeface="Calibri" panose="020F0502020204030204" pitchFamily="34" charset="0"/>
                <a:ea typeface="Calibri" panose="020F0502020204030204" pitchFamily="34" charset="0"/>
              </a:rPr>
              <a:t>The mapping was carried out using spreadsheets and the Snap2Snomed tool [4]. Based on the set of terms defined for substances and allergens in the CBARA, the terminologists verified the corresponding terms in the IPS, also consulting them via the IPS browser. The complete list of CBARA terms and SNOMED IPS </a:t>
            </a:r>
            <a:r>
              <a:rPr lang="en-US" sz="4000" dirty="0" err="1">
                <a:effectLst/>
                <a:latin typeface="Calibri" panose="020F0502020204030204" pitchFamily="34" charset="0"/>
                <a:ea typeface="Calibri" panose="020F0502020204030204" pitchFamily="34" charset="0"/>
              </a:rPr>
              <a:t>refSet</a:t>
            </a:r>
            <a:r>
              <a:rPr lang="en-US" sz="4000" dirty="0">
                <a:effectLst/>
                <a:latin typeface="Calibri" panose="020F0502020204030204" pitchFamily="34" charset="0"/>
                <a:ea typeface="Calibri" panose="020F0502020204030204" pitchFamily="34" charset="0"/>
              </a:rPr>
              <a:t> have been added to the open source terminology server  Open Concept Lab (OCL).  The mapping tables described as concept maps were also added to the OCL terminology server</a:t>
            </a:r>
            <a:r>
              <a:rPr lang="en-BR" sz="4000" dirty="0">
                <a:effectLst/>
              </a:rPr>
              <a:t> .</a:t>
            </a:r>
            <a:endParaRPr lang="en-US" sz="4000" dirty="0">
              <a:solidFill>
                <a:schemeClr val="dk1"/>
              </a:solidFill>
              <a:latin typeface="+mj-lt"/>
              <a:ea typeface="Tahoma" panose="020B0604030504040204" pitchFamily="34" charset="0"/>
              <a:cs typeface="Tahoma" panose="020B0604030504040204" pitchFamily="34" charset="0"/>
              <a:sym typeface="Trebuchet MS"/>
            </a:endParaRPr>
          </a:p>
        </p:txBody>
      </p:sp>
      <p:sp>
        <p:nvSpPr>
          <p:cNvPr id="15" name="Google Shape;62;p1">
            <a:extLst>
              <a:ext uri="{FF2B5EF4-FFF2-40B4-BE49-F238E27FC236}">
                <a16:creationId xmlns:a16="http://schemas.microsoft.com/office/drawing/2014/main" id="{0B50C644-EE57-8DCF-29C8-E3BF1D53407E}"/>
              </a:ext>
            </a:extLst>
          </p:cNvPr>
          <p:cNvSpPr txBox="1"/>
          <p:nvPr/>
        </p:nvSpPr>
        <p:spPr>
          <a:xfrm>
            <a:off x="6369152" y="3343842"/>
            <a:ext cx="14041438" cy="1229107"/>
          </a:xfrm>
          <a:prstGeom prst="rect">
            <a:avLst/>
          </a:prstGeom>
          <a:noFill/>
          <a:ln>
            <a:noFill/>
          </a:ln>
        </p:spPr>
        <p:txBody>
          <a:bodyPr spcFirstLastPara="1" wrap="square" lIns="0" tIns="167285" rIns="334661" bIns="167285" anchor="t" anchorCtr="0">
            <a:spAutoFit/>
          </a:bodyPr>
          <a:lstStyle/>
          <a:p>
            <a:pPr algn="r">
              <a:lnSpc>
                <a:spcPct val="90000"/>
              </a:lnSpc>
              <a:buClr>
                <a:srgbClr val="06324B"/>
              </a:buClr>
              <a:buSzPts val="1758"/>
            </a:pPr>
            <a:r>
              <a:rPr lang="en-US" sz="6435" dirty="0">
                <a:solidFill>
                  <a:srgbClr val="06324B"/>
                </a:solidFill>
                <a:latin typeface="+mj-lt"/>
                <a:ea typeface="Tahoma" panose="020B0604030504040204" pitchFamily="34" charset="0"/>
                <a:cs typeface="Tahoma" panose="020B0604030504040204" pitchFamily="34" charset="0"/>
                <a:sym typeface="Trebuchet MS"/>
              </a:rPr>
              <a:t>Approach</a:t>
            </a:r>
            <a:endParaRPr sz="18764" dirty="0">
              <a:latin typeface="+mj-lt"/>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E860F73F-6B21-4C50-2774-5CDD02115746}"/>
              </a:ext>
            </a:extLst>
          </p:cNvPr>
          <p:cNvSpPr txBox="1"/>
          <p:nvPr/>
        </p:nvSpPr>
        <p:spPr>
          <a:xfrm>
            <a:off x="18468984" y="4643626"/>
            <a:ext cx="14323142" cy="9294852"/>
          </a:xfrm>
          <a:prstGeom prst="rect">
            <a:avLst/>
          </a:prstGeom>
          <a:noFill/>
        </p:spPr>
        <p:txBody>
          <a:bodyPr wrap="square">
            <a:spAutoFit/>
          </a:bodyPr>
          <a:lstStyle/>
          <a:p>
            <a:pPr algn="just"/>
            <a:r>
              <a:rPr lang="en-US" sz="4400" dirty="0">
                <a:latin typeface="Calibri" panose="020F0502020204030204" pitchFamily="34" charset="0"/>
              </a:rPr>
              <a:t>To verify the degree of similarity of the terms, the concepts of the ISO 12300 standard and their respective levels of equivalence were considered, namely [5]: </a:t>
            </a:r>
          </a:p>
          <a:p>
            <a:pPr algn="just"/>
            <a:endParaRPr lang="en-US" sz="4400" dirty="0">
              <a:latin typeface="Calibri" panose="020F0502020204030204" pitchFamily="34" charset="0"/>
            </a:endParaRPr>
          </a:p>
          <a:p>
            <a:pPr algn="just">
              <a:spcBef>
                <a:spcPts val="1200"/>
              </a:spcBef>
              <a:spcAft>
                <a:spcPts val="600"/>
              </a:spcAft>
            </a:pPr>
            <a:r>
              <a:rPr lang="en-US" sz="4400" dirty="0">
                <a:latin typeface="Calibri" panose="020F0502020204030204" pitchFamily="34" charset="0"/>
              </a:rPr>
              <a:t>(1) Equivalence of meaning, lexical and also conceptual; </a:t>
            </a:r>
          </a:p>
          <a:p>
            <a:pPr algn="just">
              <a:spcBef>
                <a:spcPts val="1200"/>
              </a:spcBef>
              <a:spcAft>
                <a:spcPts val="600"/>
              </a:spcAft>
            </a:pPr>
            <a:r>
              <a:rPr lang="en-US" sz="4400" dirty="0">
                <a:latin typeface="Calibri" panose="020F0502020204030204" pitchFamily="34" charset="0"/>
              </a:rPr>
              <a:t>(2) Equivalence of meaning, but with synonymy; </a:t>
            </a:r>
          </a:p>
          <a:p>
            <a:pPr algn="just">
              <a:spcBef>
                <a:spcPts val="1200"/>
              </a:spcBef>
              <a:spcAft>
                <a:spcPts val="600"/>
              </a:spcAft>
            </a:pPr>
            <a:r>
              <a:rPr lang="en-US" sz="4400" dirty="0">
                <a:latin typeface="Calibri" panose="020F0502020204030204" pitchFamily="34" charset="0"/>
              </a:rPr>
              <a:t>(3) The source concept is broader and has less specific meaning than the target concept/term; </a:t>
            </a:r>
          </a:p>
          <a:p>
            <a:pPr algn="just">
              <a:spcBef>
                <a:spcPts val="1200"/>
              </a:spcBef>
              <a:spcAft>
                <a:spcPts val="600"/>
              </a:spcAft>
            </a:pPr>
            <a:r>
              <a:rPr lang="en-US" sz="4400" dirty="0">
                <a:latin typeface="Calibri" panose="020F0502020204030204" pitchFamily="34" charset="0"/>
              </a:rPr>
              <a:t>(4) The source concept is narrower and has more specific meaning than the target concept/term; </a:t>
            </a:r>
          </a:p>
          <a:p>
            <a:pPr algn="just">
              <a:spcBef>
                <a:spcPts val="1200"/>
              </a:spcBef>
              <a:spcAft>
                <a:spcPts val="600"/>
              </a:spcAft>
            </a:pPr>
            <a:r>
              <a:rPr lang="en-US" sz="4400" dirty="0">
                <a:latin typeface="Calibri" panose="020F0502020204030204" pitchFamily="34" charset="0"/>
              </a:rPr>
              <a:t>(5) No mapping is possible. A concept with some degree of equivalence was not found in the target.</a:t>
            </a:r>
            <a:endParaRPr lang="en-BR" sz="4400" dirty="0">
              <a:latin typeface="Calibri" panose="020F0502020204030204" pitchFamily="34" charset="0"/>
            </a:endParaRPr>
          </a:p>
        </p:txBody>
      </p:sp>
      <p:pic>
        <p:nvPicPr>
          <p:cNvPr id="4" name="image1.png" descr="A picture containing text, screenshot, font, brand&#10;&#10;Description automatically generated">
            <a:extLst>
              <a:ext uri="{FF2B5EF4-FFF2-40B4-BE49-F238E27FC236}">
                <a16:creationId xmlns:a16="http://schemas.microsoft.com/office/drawing/2014/main" id="{06A56642-FECE-B459-D5CD-7598826E4BD0}"/>
              </a:ext>
            </a:extLst>
          </p:cNvPr>
          <p:cNvPicPr/>
          <p:nvPr/>
        </p:nvPicPr>
        <p:blipFill>
          <a:blip r:embed="rId3"/>
          <a:srcRect/>
          <a:stretch>
            <a:fillRect/>
          </a:stretch>
        </p:blipFill>
        <p:spPr>
          <a:xfrm>
            <a:off x="3957972" y="9978405"/>
            <a:ext cx="12860592" cy="6119422"/>
          </a:xfrm>
          <a:prstGeom prst="rect">
            <a:avLst/>
          </a:prstGeom>
          <a:ln/>
        </p:spPr>
      </p:pic>
    </p:spTree>
    <p:extLst>
      <p:ext uri="{BB962C8B-B14F-4D97-AF65-F5344CB8AC3E}">
        <p14:creationId xmlns:p14="http://schemas.microsoft.com/office/powerpoint/2010/main" val="3361516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14" name="Google Shape;63;p1">
            <a:extLst>
              <a:ext uri="{FF2B5EF4-FFF2-40B4-BE49-F238E27FC236}">
                <a16:creationId xmlns:a16="http://schemas.microsoft.com/office/drawing/2014/main" id="{9FC5EFA2-5085-1214-225A-3E670D7CD6D0}"/>
              </a:ext>
            </a:extLst>
          </p:cNvPr>
          <p:cNvSpPr txBox="1"/>
          <p:nvPr/>
        </p:nvSpPr>
        <p:spPr>
          <a:xfrm>
            <a:off x="3178993" y="5015401"/>
            <a:ext cx="13865225" cy="7993828"/>
          </a:xfrm>
          <a:prstGeom prst="rect">
            <a:avLst/>
          </a:prstGeom>
          <a:noFill/>
          <a:ln>
            <a:noFill/>
          </a:ln>
        </p:spPr>
        <p:txBody>
          <a:bodyPr spcFirstLastPara="1" wrap="square" lIns="159689" tIns="159689" rIns="159689" bIns="159689" anchor="t" anchorCtr="0">
            <a:spAutoFit/>
          </a:bodyPr>
          <a:lstStyle/>
          <a:p>
            <a:pPr algn="just">
              <a:lnSpc>
                <a:spcPct val="90000"/>
              </a:lnSpc>
              <a:spcBef>
                <a:spcPts val="1464"/>
              </a:spcBef>
              <a:buClr>
                <a:schemeClr val="accent2"/>
              </a:buClr>
              <a:buSzPct val="100000"/>
            </a:pPr>
            <a:r>
              <a:rPr lang="en-US" sz="5400" dirty="0">
                <a:effectLst/>
                <a:latin typeface="Calibri" panose="020F0502020204030204" pitchFamily="34" charset="0"/>
                <a:ea typeface="Calibri" panose="020F0502020204030204" pitchFamily="34" charset="0"/>
              </a:rPr>
              <a:t>CBARA has 152 terms to represent substances and allergens and these were the terms considered for mapping to SNOMED-IPS.  Of these, 11 concepts (7.2%) were not found in the SNOMED IPS </a:t>
            </a:r>
            <a:r>
              <a:rPr lang="en-US" sz="5400" dirty="0" err="1">
                <a:effectLst/>
                <a:latin typeface="Calibri" panose="020F0502020204030204" pitchFamily="34" charset="0"/>
                <a:ea typeface="Calibri" panose="020F0502020204030204" pitchFamily="34" charset="0"/>
              </a:rPr>
              <a:t>Refset</a:t>
            </a:r>
            <a:r>
              <a:rPr lang="en-US" sz="5400" dirty="0">
                <a:effectLst/>
                <a:latin typeface="Calibri" panose="020F0502020204030204" pitchFamily="34" charset="0"/>
                <a:ea typeface="Calibri" panose="020F0502020204030204" pitchFamily="34" charset="0"/>
              </a:rPr>
              <a:t>, however, they were present in SNOMED-CT core as depicted in Table 1 below.  The remaining 141 terms were easily mapped to SNOMED IPS </a:t>
            </a:r>
            <a:r>
              <a:rPr lang="en-US" sz="5400" dirty="0" err="1">
                <a:effectLst/>
                <a:latin typeface="Calibri" panose="020F0502020204030204" pitchFamily="34" charset="0"/>
                <a:ea typeface="Calibri" panose="020F0502020204030204" pitchFamily="34" charset="0"/>
              </a:rPr>
              <a:t>refeset</a:t>
            </a:r>
            <a:r>
              <a:rPr lang="en-US" sz="5400" dirty="0">
                <a:effectLst/>
                <a:latin typeface="Calibri" panose="020F0502020204030204" pitchFamily="34" charset="0"/>
                <a:ea typeface="Calibri" panose="020F0502020204030204" pitchFamily="34" charset="0"/>
              </a:rPr>
              <a:t> with map equivalence of 1, meaning that there was meaning, lexical and conceptual equivalence.</a:t>
            </a:r>
            <a:r>
              <a:rPr lang="en-BR" sz="5400" dirty="0">
                <a:effectLst/>
              </a:rPr>
              <a:t> </a:t>
            </a:r>
            <a:r>
              <a:rPr lang="en-US" sz="5400" dirty="0">
                <a:solidFill>
                  <a:schemeClr val="dk1"/>
                </a:solidFill>
                <a:latin typeface="+mj-lt"/>
                <a:ea typeface="Tahoma" panose="020B0604030504040204" pitchFamily="34" charset="0"/>
                <a:cs typeface="Tahoma" panose="020B0604030504040204" pitchFamily="34" charset="0"/>
                <a:sym typeface="Trebuchet MS"/>
              </a:rPr>
              <a:t> </a:t>
            </a:r>
          </a:p>
        </p:txBody>
      </p:sp>
      <p:sp>
        <p:nvSpPr>
          <p:cNvPr id="15" name="Google Shape;62;p1">
            <a:extLst>
              <a:ext uri="{FF2B5EF4-FFF2-40B4-BE49-F238E27FC236}">
                <a16:creationId xmlns:a16="http://schemas.microsoft.com/office/drawing/2014/main" id="{0B50C644-EE57-8DCF-29C8-E3BF1D53407E}"/>
              </a:ext>
            </a:extLst>
          </p:cNvPr>
          <p:cNvSpPr txBox="1"/>
          <p:nvPr/>
        </p:nvSpPr>
        <p:spPr>
          <a:xfrm>
            <a:off x="3419475" y="3402836"/>
            <a:ext cx="14041438" cy="1229107"/>
          </a:xfrm>
          <a:prstGeom prst="rect">
            <a:avLst/>
          </a:prstGeom>
          <a:noFill/>
          <a:ln>
            <a:noFill/>
          </a:ln>
        </p:spPr>
        <p:txBody>
          <a:bodyPr spcFirstLastPara="1" wrap="square" lIns="0" tIns="167285" rIns="334661" bIns="167285" anchor="t" anchorCtr="0">
            <a:spAutoFit/>
          </a:bodyPr>
          <a:lstStyle/>
          <a:p>
            <a:pPr>
              <a:lnSpc>
                <a:spcPct val="90000"/>
              </a:lnSpc>
              <a:buClr>
                <a:srgbClr val="06324B"/>
              </a:buClr>
              <a:buSzPts val="1758"/>
            </a:pPr>
            <a:r>
              <a:rPr lang="en-US" sz="6435" dirty="0">
                <a:solidFill>
                  <a:srgbClr val="06324B"/>
                </a:solidFill>
                <a:latin typeface="+mj-lt"/>
                <a:ea typeface="Tahoma" panose="020B0604030504040204" pitchFamily="34" charset="0"/>
                <a:cs typeface="Tahoma" panose="020B0604030504040204" pitchFamily="34" charset="0"/>
                <a:sym typeface="Trebuchet MS"/>
              </a:rPr>
              <a:t>Results</a:t>
            </a:r>
            <a:endParaRPr sz="18764" dirty="0">
              <a:latin typeface="+mj-lt"/>
              <a:ea typeface="Tahoma" panose="020B0604030504040204" pitchFamily="34" charset="0"/>
              <a:cs typeface="Tahoma" panose="020B0604030504040204" pitchFamily="34" charset="0"/>
            </a:endParaRPr>
          </a:p>
        </p:txBody>
      </p:sp>
      <p:graphicFrame>
        <p:nvGraphicFramePr>
          <p:cNvPr id="3" name="Table 2">
            <a:extLst>
              <a:ext uri="{FF2B5EF4-FFF2-40B4-BE49-F238E27FC236}">
                <a16:creationId xmlns:a16="http://schemas.microsoft.com/office/drawing/2014/main" id="{12A972AD-0D07-E43B-543D-158A621D9057}"/>
              </a:ext>
            </a:extLst>
          </p:cNvPr>
          <p:cNvGraphicFramePr>
            <a:graphicFrameLocks noGrp="1"/>
          </p:cNvGraphicFramePr>
          <p:nvPr>
            <p:extLst>
              <p:ext uri="{D42A27DB-BD31-4B8C-83A1-F6EECF244321}">
                <p14:modId xmlns:p14="http://schemas.microsoft.com/office/powerpoint/2010/main" val="2946405983"/>
              </p:ext>
            </p:extLst>
          </p:nvPr>
        </p:nvGraphicFramePr>
        <p:xfrm>
          <a:off x="18561358" y="6125804"/>
          <a:ext cx="14544059" cy="10707327"/>
        </p:xfrm>
        <a:graphic>
          <a:graphicData uri="http://schemas.openxmlformats.org/drawingml/2006/table">
            <a:tbl>
              <a:tblPr>
                <a:tableStyleId>{5C22544A-7EE6-4342-B048-85BDC9FD1C3A}</a:tableStyleId>
              </a:tblPr>
              <a:tblGrid>
                <a:gridCol w="2849497">
                  <a:extLst>
                    <a:ext uri="{9D8B030D-6E8A-4147-A177-3AD203B41FA5}">
                      <a16:colId xmlns:a16="http://schemas.microsoft.com/office/drawing/2014/main" val="521752705"/>
                    </a:ext>
                  </a:extLst>
                </a:gridCol>
                <a:gridCol w="7848713">
                  <a:extLst>
                    <a:ext uri="{9D8B030D-6E8A-4147-A177-3AD203B41FA5}">
                      <a16:colId xmlns:a16="http://schemas.microsoft.com/office/drawing/2014/main" val="1890178413"/>
                    </a:ext>
                  </a:extLst>
                </a:gridCol>
                <a:gridCol w="3845849">
                  <a:extLst>
                    <a:ext uri="{9D8B030D-6E8A-4147-A177-3AD203B41FA5}">
                      <a16:colId xmlns:a16="http://schemas.microsoft.com/office/drawing/2014/main" val="746646552"/>
                    </a:ext>
                  </a:extLst>
                </a:gridCol>
              </a:tblGrid>
              <a:tr h="2038308">
                <a:tc>
                  <a:txBody>
                    <a:bodyPr/>
                    <a:lstStyle/>
                    <a:p>
                      <a:pPr algn="ctr">
                        <a:spcAft>
                          <a:spcPts val="600"/>
                        </a:spcAft>
                      </a:pPr>
                      <a:r>
                        <a:rPr lang="en-US" sz="3200" kern="100" dirty="0">
                          <a:effectLst/>
                        </a:rPr>
                        <a:t>SNOMED-CT Core Concept ID  </a:t>
                      </a:r>
                      <a:endParaRPr lang="en-BR" sz="32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2700" marR="12700" marT="127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5130"/>
                    </a:solidFill>
                  </a:tcPr>
                </a:tc>
                <a:tc>
                  <a:txBody>
                    <a:bodyPr/>
                    <a:lstStyle/>
                    <a:p>
                      <a:pPr algn="ctr">
                        <a:spcAft>
                          <a:spcPts val="600"/>
                        </a:spcAft>
                      </a:pPr>
                      <a:r>
                        <a:rPr lang="en-BR" sz="3200" kern="100" dirty="0">
                          <a:effectLst/>
                        </a:rPr>
                        <a:t>SNOMED-CT Core </a:t>
                      </a:r>
                    </a:p>
                    <a:p>
                      <a:pPr algn="ctr">
                        <a:spcAft>
                          <a:spcPts val="600"/>
                        </a:spcAft>
                      </a:pPr>
                      <a:r>
                        <a:rPr lang="en-BR" sz="3200" kern="100" dirty="0">
                          <a:effectLst/>
                        </a:rPr>
                        <a:t>Concept </a:t>
                      </a:r>
                      <a:endParaRPr lang="en-BR" sz="32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2700" marR="12700" marT="127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5130"/>
                    </a:solidFill>
                  </a:tcPr>
                </a:tc>
                <a:tc>
                  <a:txBody>
                    <a:bodyPr/>
                    <a:lstStyle/>
                    <a:p>
                      <a:pPr algn="ctr">
                        <a:spcAft>
                          <a:spcPts val="600"/>
                        </a:spcAft>
                      </a:pPr>
                      <a:r>
                        <a:rPr lang="en-US" sz="3200" kern="100" dirty="0">
                          <a:effectLst/>
                        </a:rPr>
                        <a:t>CBARA term  (translated to English)</a:t>
                      </a:r>
                      <a:endParaRPr lang="en-BR" sz="32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2700" marR="12700" marT="127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5130"/>
                    </a:solidFill>
                  </a:tcPr>
                </a:tc>
                <a:extLst>
                  <a:ext uri="{0D108BD9-81ED-4DB2-BD59-A6C34878D82A}">
                    <a16:rowId xmlns:a16="http://schemas.microsoft.com/office/drawing/2014/main" val="2409188727"/>
                  </a:ext>
                </a:extLst>
              </a:tr>
              <a:tr h="745722">
                <a:tc>
                  <a:txBody>
                    <a:bodyPr/>
                    <a:lstStyle/>
                    <a:p>
                      <a:pPr algn="ctr">
                        <a:spcAft>
                          <a:spcPts val="600"/>
                        </a:spcAft>
                      </a:pPr>
                      <a:r>
                        <a:rPr lang="en-BR" sz="3200" kern="100">
                          <a:effectLst/>
                        </a:rPr>
                        <a:t>260174003</a:t>
                      </a:r>
                      <a:endParaRPr lang="en-BR" sz="3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700" marR="12700" marT="12700" marB="635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600"/>
                        </a:spcAft>
                      </a:pPr>
                      <a:r>
                        <a:rPr lang="en-BR" sz="3200" kern="100" dirty="0">
                          <a:effectLst/>
                        </a:rPr>
                        <a:t>Cod (organism)</a:t>
                      </a:r>
                      <a:endParaRPr lang="en-BR" sz="32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2700" marR="12700" marT="12700" marB="635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600"/>
                        </a:spcAft>
                      </a:pPr>
                      <a:r>
                        <a:rPr lang="en-BR" sz="3200" kern="100">
                          <a:effectLst/>
                        </a:rPr>
                        <a:t>Cod</a:t>
                      </a:r>
                      <a:endParaRPr lang="en-BR" sz="3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700" marR="12700" marT="12700" marB="635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1709894"/>
                  </a:ext>
                </a:extLst>
              </a:tr>
              <a:tr h="745722">
                <a:tc>
                  <a:txBody>
                    <a:bodyPr/>
                    <a:lstStyle/>
                    <a:p>
                      <a:pPr algn="ctr">
                        <a:spcAft>
                          <a:spcPts val="600"/>
                        </a:spcAft>
                      </a:pPr>
                      <a:r>
                        <a:rPr lang="en-BR" sz="3200" kern="100">
                          <a:effectLst/>
                        </a:rPr>
                        <a:t>14241002</a:t>
                      </a:r>
                      <a:endParaRPr lang="en-BR" sz="3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700" marR="12700" marT="12700" marB="635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600"/>
                        </a:spcAft>
                      </a:pPr>
                      <a:r>
                        <a:rPr lang="en-BR" sz="3200" kern="100" dirty="0">
                          <a:effectLst/>
                        </a:rPr>
                        <a:t>Cockroach (organism)</a:t>
                      </a:r>
                      <a:endParaRPr lang="en-BR" sz="32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2700" marR="12700" marT="12700" marB="635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600"/>
                        </a:spcAft>
                      </a:pPr>
                      <a:r>
                        <a:rPr lang="en-BR" sz="3200" kern="100">
                          <a:effectLst/>
                        </a:rPr>
                        <a:t>Cockroach</a:t>
                      </a:r>
                      <a:endParaRPr lang="en-BR" sz="3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700" marR="12700" marT="12700" marB="635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4286260"/>
                  </a:ext>
                </a:extLst>
              </a:tr>
              <a:tr h="745722">
                <a:tc>
                  <a:txBody>
                    <a:bodyPr/>
                    <a:lstStyle/>
                    <a:p>
                      <a:pPr algn="ctr">
                        <a:spcAft>
                          <a:spcPts val="600"/>
                        </a:spcAft>
                      </a:pPr>
                      <a:r>
                        <a:rPr lang="en-BR" sz="3200" kern="100">
                          <a:effectLst/>
                        </a:rPr>
                        <a:t>15838006</a:t>
                      </a:r>
                      <a:endParaRPr lang="en-BR" sz="3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700" marR="12700" marT="12700" marB="635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600"/>
                        </a:spcAft>
                      </a:pPr>
                      <a:r>
                        <a:rPr lang="en-BR" sz="3200" kern="100" dirty="0">
                          <a:effectLst/>
                        </a:rPr>
                        <a:t>Snail (organism)</a:t>
                      </a:r>
                      <a:endParaRPr lang="en-BR" sz="32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2700" marR="12700" marT="12700" marB="635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600"/>
                        </a:spcAft>
                      </a:pPr>
                      <a:r>
                        <a:rPr lang="en-BR" sz="3200" kern="100">
                          <a:effectLst/>
                        </a:rPr>
                        <a:t>Snail</a:t>
                      </a:r>
                      <a:endParaRPr lang="en-BR" sz="3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700" marR="12700" marT="12700" marB="635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8458875"/>
                  </a:ext>
                </a:extLst>
              </a:tr>
              <a:tr h="745722">
                <a:tc>
                  <a:txBody>
                    <a:bodyPr/>
                    <a:lstStyle/>
                    <a:p>
                      <a:pPr algn="ctr">
                        <a:spcAft>
                          <a:spcPts val="600"/>
                        </a:spcAft>
                      </a:pPr>
                      <a:r>
                        <a:rPr lang="en-BR" sz="3200" kern="100">
                          <a:effectLst/>
                        </a:rPr>
                        <a:t>88818001</a:t>
                      </a:r>
                      <a:endParaRPr lang="en-BR" sz="3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700" marR="12700" marT="12700" marB="635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600"/>
                        </a:spcAft>
                      </a:pPr>
                      <a:r>
                        <a:rPr lang="en-BR" sz="3200" kern="100" dirty="0">
                          <a:effectLst/>
                        </a:rPr>
                        <a:t>Rabitt (organism)</a:t>
                      </a:r>
                      <a:endParaRPr lang="en-BR" sz="32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2700" marR="12700" marT="12700" marB="635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600"/>
                        </a:spcAft>
                      </a:pPr>
                      <a:r>
                        <a:rPr lang="en-BR" sz="3200" kern="100">
                          <a:effectLst/>
                        </a:rPr>
                        <a:t>Rabbit</a:t>
                      </a:r>
                      <a:endParaRPr lang="en-BR" sz="3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700" marR="12700" marT="12700" marB="635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5041109"/>
                  </a:ext>
                </a:extLst>
              </a:tr>
              <a:tr h="1211799">
                <a:tc>
                  <a:txBody>
                    <a:bodyPr/>
                    <a:lstStyle/>
                    <a:p>
                      <a:pPr algn="ctr">
                        <a:spcAft>
                          <a:spcPts val="600"/>
                        </a:spcAft>
                      </a:pPr>
                      <a:r>
                        <a:rPr lang="en-BR" sz="3200" kern="100">
                          <a:effectLst/>
                        </a:rPr>
                        <a:t>421133009</a:t>
                      </a:r>
                      <a:endParaRPr lang="en-BR" sz="3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700" marR="12700" marT="12700" marB="635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600"/>
                        </a:spcAft>
                      </a:pPr>
                      <a:r>
                        <a:rPr lang="en-BR" sz="3200" kern="100">
                          <a:effectLst/>
                        </a:rPr>
                        <a:t>Subphylum Crustacea (organism)</a:t>
                      </a:r>
                      <a:endParaRPr lang="en-BR" sz="3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700" marR="12700" marT="12700" marB="635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600"/>
                        </a:spcAft>
                      </a:pPr>
                      <a:r>
                        <a:rPr lang="en-BR" sz="3200" kern="100" dirty="0">
                          <a:effectLst/>
                        </a:rPr>
                        <a:t>Crustacea</a:t>
                      </a:r>
                      <a:endParaRPr lang="en-BR" sz="32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2700" marR="12700" marT="12700" marB="635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1721037"/>
                  </a:ext>
                </a:extLst>
              </a:tr>
              <a:tr h="745722">
                <a:tc>
                  <a:txBody>
                    <a:bodyPr/>
                    <a:lstStyle/>
                    <a:p>
                      <a:pPr algn="ctr">
                        <a:spcAft>
                          <a:spcPts val="600"/>
                        </a:spcAft>
                      </a:pPr>
                      <a:r>
                        <a:rPr lang="en-BR" sz="3200" kern="100">
                          <a:effectLst/>
                        </a:rPr>
                        <a:t>422304003</a:t>
                      </a:r>
                      <a:endParaRPr lang="en-BR" sz="3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700" marR="12700" marT="12700" marB="635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600"/>
                        </a:spcAft>
                      </a:pPr>
                      <a:r>
                        <a:rPr lang="en-BR" sz="3200" kern="100">
                          <a:effectLst/>
                        </a:rPr>
                        <a:t>Family Poaceae (organism)</a:t>
                      </a:r>
                      <a:endParaRPr lang="en-BR" sz="3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700" marR="12700" marT="12700" marB="635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600"/>
                        </a:spcAft>
                      </a:pPr>
                      <a:r>
                        <a:rPr lang="en-BR" sz="3200" kern="100" dirty="0">
                          <a:effectLst/>
                        </a:rPr>
                        <a:t>Family Poaceae</a:t>
                      </a:r>
                      <a:endParaRPr lang="en-BR" sz="32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2700" marR="12700" marT="12700" marB="635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7698604"/>
                  </a:ext>
                </a:extLst>
              </a:tr>
              <a:tr h="745722">
                <a:tc>
                  <a:txBody>
                    <a:bodyPr/>
                    <a:lstStyle/>
                    <a:p>
                      <a:pPr algn="ctr">
                        <a:spcAft>
                          <a:spcPts val="600"/>
                        </a:spcAft>
                      </a:pPr>
                      <a:r>
                        <a:rPr lang="en-BR" sz="3200" kern="100">
                          <a:effectLst/>
                        </a:rPr>
                        <a:t>227430006</a:t>
                      </a:r>
                      <a:endParaRPr lang="en-BR" sz="3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700" marR="12700" marT="12700" marB="635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600"/>
                        </a:spcAft>
                      </a:pPr>
                      <a:r>
                        <a:rPr lang="en-BR" sz="3200" kern="100">
                          <a:effectLst/>
                        </a:rPr>
                        <a:t>Lime - fruit (substance)</a:t>
                      </a:r>
                      <a:endParaRPr lang="en-BR" sz="3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700" marR="12700" marT="12700" marB="635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600"/>
                        </a:spcAft>
                      </a:pPr>
                      <a:r>
                        <a:rPr lang="en-BR" sz="3200" kern="100">
                          <a:effectLst/>
                        </a:rPr>
                        <a:t>Lime</a:t>
                      </a:r>
                      <a:endParaRPr lang="en-BR" sz="3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700" marR="12700" marT="12700" marB="635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31498451"/>
                  </a:ext>
                </a:extLst>
              </a:tr>
              <a:tr h="745722">
                <a:tc>
                  <a:txBody>
                    <a:bodyPr/>
                    <a:lstStyle/>
                    <a:p>
                      <a:pPr algn="ctr">
                        <a:spcAft>
                          <a:spcPts val="600"/>
                        </a:spcAft>
                      </a:pPr>
                      <a:r>
                        <a:rPr lang="en-BR" sz="3200" kern="100">
                          <a:effectLst/>
                        </a:rPr>
                        <a:t>77188000</a:t>
                      </a:r>
                      <a:endParaRPr lang="en-BR" sz="3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700" marR="12700" marT="12700" marB="635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600"/>
                        </a:spcAft>
                      </a:pPr>
                      <a:r>
                        <a:rPr lang="en-BR" sz="3200" kern="100">
                          <a:effectLst/>
                        </a:rPr>
                        <a:t>Mussel (organism)</a:t>
                      </a:r>
                      <a:endParaRPr lang="en-BR" sz="3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700" marR="12700" marT="12700" marB="635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600"/>
                        </a:spcAft>
                      </a:pPr>
                      <a:r>
                        <a:rPr lang="en-BR" sz="3200" kern="100" dirty="0">
                          <a:effectLst/>
                        </a:rPr>
                        <a:t>Mussel</a:t>
                      </a:r>
                      <a:endParaRPr lang="en-BR" sz="32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2700" marR="12700" marT="12700" marB="635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3990863"/>
                  </a:ext>
                </a:extLst>
              </a:tr>
              <a:tr h="745722">
                <a:tc>
                  <a:txBody>
                    <a:bodyPr/>
                    <a:lstStyle/>
                    <a:p>
                      <a:pPr algn="ctr">
                        <a:spcAft>
                          <a:spcPts val="600"/>
                        </a:spcAft>
                      </a:pPr>
                      <a:r>
                        <a:rPr lang="en-BR" sz="3200" kern="100">
                          <a:effectLst/>
                        </a:rPr>
                        <a:t>74964007</a:t>
                      </a:r>
                      <a:endParaRPr lang="en-BR" sz="3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700" marR="12700" marT="12700" marB="635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600"/>
                        </a:spcAft>
                      </a:pPr>
                      <a:r>
                        <a:rPr lang="en-BR" sz="3200" kern="100">
                          <a:effectLst/>
                        </a:rPr>
                        <a:t>Other</a:t>
                      </a:r>
                      <a:endParaRPr lang="en-BR" sz="3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700" marR="12700" marT="12700" marB="635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600"/>
                        </a:spcAft>
                      </a:pPr>
                      <a:r>
                        <a:rPr lang="en-BR" sz="3200" kern="100" dirty="0">
                          <a:effectLst/>
                        </a:rPr>
                        <a:t>Other</a:t>
                      </a:r>
                      <a:endParaRPr lang="en-BR" sz="32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2700" marR="12700" marT="12700" marB="635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3207048"/>
                  </a:ext>
                </a:extLst>
              </a:tr>
              <a:tr h="745722">
                <a:tc>
                  <a:txBody>
                    <a:bodyPr/>
                    <a:lstStyle/>
                    <a:p>
                      <a:pPr algn="ctr">
                        <a:spcAft>
                          <a:spcPts val="600"/>
                        </a:spcAft>
                      </a:pPr>
                      <a:r>
                        <a:rPr lang="en-BR" sz="3200" kern="100">
                          <a:effectLst/>
                        </a:rPr>
                        <a:t>90580008</a:t>
                      </a:r>
                      <a:endParaRPr lang="en-BR" sz="3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700" marR="12700" marT="12700" marB="635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600"/>
                        </a:spcAft>
                      </a:pPr>
                      <a:r>
                        <a:rPr lang="en-BR" sz="3200" kern="100">
                          <a:effectLst/>
                        </a:rPr>
                        <a:t>Fish (organism)</a:t>
                      </a:r>
                      <a:endParaRPr lang="en-BR" sz="3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700" marR="12700" marT="12700" marB="635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600"/>
                        </a:spcAft>
                      </a:pPr>
                      <a:r>
                        <a:rPr lang="en-BR" sz="3200" kern="100" dirty="0">
                          <a:effectLst/>
                        </a:rPr>
                        <a:t>Fish</a:t>
                      </a:r>
                      <a:endParaRPr lang="en-BR" sz="32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2700" marR="12700" marT="12700" marB="635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50100968"/>
                  </a:ext>
                </a:extLst>
              </a:tr>
              <a:tr h="745722">
                <a:tc>
                  <a:txBody>
                    <a:bodyPr/>
                    <a:lstStyle/>
                    <a:p>
                      <a:pPr algn="ctr">
                        <a:spcAft>
                          <a:spcPts val="600"/>
                        </a:spcAft>
                      </a:pPr>
                      <a:r>
                        <a:rPr lang="en-BR" sz="3200" kern="100">
                          <a:effectLst/>
                        </a:rPr>
                        <a:t>38946001</a:t>
                      </a:r>
                      <a:endParaRPr lang="en-BR" sz="3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700" marR="12700" marT="12700" marB="635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600"/>
                        </a:spcAft>
                      </a:pPr>
                      <a:r>
                        <a:rPr lang="en-BR" sz="3200" kern="100">
                          <a:effectLst/>
                        </a:rPr>
                        <a:t>Cuttlefish (organism)</a:t>
                      </a:r>
                      <a:endParaRPr lang="en-BR" sz="3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700" marR="12700" marT="12700" marB="635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600"/>
                        </a:spcAft>
                      </a:pPr>
                      <a:r>
                        <a:rPr lang="en-BR" sz="3200" kern="100" dirty="0">
                          <a:effectLst/>
                        </a:rPr>
                        <a:t>Cuttlefish</a:t>
                      </a:r>
                      <a:endParaRPr lang="en-BR" sz="32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2700" marR="12700" marT="12700" marB="635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16369673"/>
                  </a:ext>
                </a:extLst>
              </a:tr>
            </a:tbl>
          </a:graphicData>
        </a:graphic>
      </p:graphicFrame>
      <p:sp>
        <p:nvSpPr>
          <p:cNvPr id="5" name="TextBox 4">
            <a:extLst>
              <a:ext uri="{FF2B5EF4-FFF2-40B4-BE49-F238E27FC236}">
                <a16:creationId xmlns:a16="http://schemas.microsoft.com/office/drawing/2014/main" id="{63A22226-1F51-65D6-2E75-336380DEE380}"/>
              </a:ext>
            </a:extLst>
          </p:cNvPr>
          <p:cNvSpPr txBox="1"/>
          <p:nvPr/>
        </p:nvSpPr>
        <p:spPr>
          <a:xfrm>
            <a:off x="17460913" y="5015401"/>
            <a:ext cx="16827908" cy="671851"/>
          </a:xfrm>
          <a:prstGeom prst="rect">
            <a:avLst/>
          </a:prstGeom>
          <a:noFill/>
        </p:spPr>
        <p:txBody>
          <a:bodyPr wrap="square">
            <a:spAutoFit/>
          </a:bodyPr>
          <a:lstStyle/>
          <a:p>
            <a:pPr algn="ctr">
              <a:lnSpc>
                <a:spcPct val="150000"/>
              </a:lnSpc>
              <a:spcAft>
                <a:spcPts val="600"/>
              </a:spcAft>
            </a:pPr>
            <a:r>
              <a:rPr lang="en-US" sz="2800" b="1" kern="100" dirty="0">
                <a:effectLst/>
                <a:latin typeface="Calibri" panose="020F0502020204030204" pitchFamily="34" charset="0"/>
                <a:ea typeface="Calibri" panose="020F0502020204030204" pitchFamily="34" charset="0"/>
                <a:cs typeface="Calibri" panose="020F0502020204030204" pitchFamily="34" charset="0"/>
              </a:rPr>
              <a:t>TABLE 1. SNOMED CT CORE CONCEPTS NOT PRESENT IN IPS BUT PRESENT ON SNOMED-CT</a:t>
            </a:r>
            <a:endParaRPr lang="en-BR" sz="4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0643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15" name="Google Shape;62;p1">
            <a:extLst>
              <a:ext uri="{FF2B5EF4-FFF2-40B4-BE49-F238E27FC236}">
                <a16:creationId xmlns:a16="http://schemas.microsoft.com/office/drawing/2014/main" id="{0B50C644-EE57-8DCF-29C8-E3BF1D53407E}"/>
              </a:ext>
            </a:extLst>
          </p:cNvPr>
          <p:cNvSpPr txBox="1"/>
          <p:nvPr/>
        </p:nvSpPr>
        <p:spPr>
          <a:xfrm>
            <a:off x="4923810" y="5565554"/>
            <a:ext cx="26696732" cy="9681934"/>
          </a:xfrm>
          <a:prstGeom prst="rect">
            <a:avLst/>
          </a:prstGeom>
          <a:noFill/>
          <a:ln>
            <a:noFill/>
          </a:ln>
        </p:spPr>
        <p:txBody>
          <a:bodyPr spcFirstLastPara="1" wrap="square" lIns="0" tIns="167285" rIns="334661" bIns="167285" anchor="t" anchorCtr="0">
            <a:spAutoFit/>
          </a:bodyPr>
          <a:lstStyle/>
          <a:p>
            <a:pPr algn="just">
              <a:lnSpc>
                <a:spcPct val="115000"/>
              </a:lnSpc>
            </a:pPr>
            <a:r>
              <a:rPr lang="en-US" sz="4800" dirty="0">
                <a:effectLst/>
                <a:latin typeface="Calibri" panose="020F0502020204030204" pitchFamily="34" charset="0"/>
                <a:ea typeface="Calibri" panose="020F0502020204030204" pitchFamily="34" charset="0"/>
              </a:rPr>
              <a:t>Our work aims to initiate a use case of the allergy and adverse reactions component, by mapping the terms of the Brazilian CBARA classification, to collaborate to develop interoperability in the country. </a:t>
            </a:r>
          </a:p>
          <a:p>
            <a:pPr algn="just">
              <a:lnSpc>
                <a:spcPct val="115000"/>
              </a:lnSpc>
            </a:pPr>
            <a:r>
              <a:rPr lang="en-US" sz="4800" dirty="0">
                <a:effectLst/>
                <a:latin typeface="Calibri" panose="020F0502020204030204" pitchFamily="34" charset="0"/>
                <a:ea typeface="Calibri" panose="020F0502020204030204" pitchFamily="34" charset="0"/>
              </a:rPr>
              <a:t>The idea is that the applications that use our terminological resources can interoperate and use the semantic potential that is integrated into the concepts. Furthermore, we hope that the terms not yet included in the IPS, and flagged in this work, can be reviewed, and considered by the SNOMED organization and added to the IPS, so that our classifications are in perfect compliance with the terminology standards. </a:t>
            </a:r>
          </a:p>
          <a:p>
            <a:pPr algn="just">
              <a:lnSpc>
                <a:spcPct val="115000"/>
              </a:lnSpc>
            </a:pPr>
            <a:r>
              <a:rPr lang="en-US" sz="4800" dirty="0">
                <a:effectLst/>
                <a:latin typeface="Calibri" panose="020F0502020204030204" pitchFamily="34" charset="0"/>
                <a:ea typeface="Calibri" panose="020F0502020204030204" pitchFamily="34" charset="0"/>
              </a:rPr>
              <a:t>It is important to emphasize that besides Brazil, Portugal also uses the same classification to register allergies and adverse reactions. </a:t>
            </a:r>
          </a:p>
          <a:p>
            <a:pPr algn="just">
              <a:lnSpc>
                <a:spcPct val="115000"/>
              </a:lnSpc>
            </a:pPr>
            <a:r>
              <a:rPr lang="en-US" sz="4800" dirty="0">
                <a:effectLst/>
                <a:latin typeface="Calibri" panose="020F0502020204030204" pitchFamily="34" charset="0"/>
                <a:ea typeface="Calibri" panose="020F0502020204030204" pitchFamily="34" charset="0"/>
              </a:rPr>
              <a:t>Therefore, the need to include these 11 additional concepts in the IPS </a:t>
            </a:r>
            <a:r>
              <a:rPr lang="en-US" sz="4800" dirty="0" err="1">
                <a:effectLst/>
                <a:latin typeface="Calibri" panose="020F0502020204030204" pitchFamily="34" charset="0"/>
                <a:ea typeface="Calibri" panose="020F0502020204030204" pitchFamily="34" charset="0"/>
              </a:rPr>
              <a:t>refset</a:t>
            </a:r>
            <a:r>
              <a:rPr lang="en-US" sz="4800" dirty="0">
                <a:effectLst/>
                <a:latin typeface="Calibri" panose="020F0502020204030204" pitchFamily="34" charset="0"/>
                <a:ea typeface="Calibri" panose="020F0502020204030204" pitchFamily="34" charset="0"/>
              </a:rPr>
              <a:t> becomes even more necessary.</a:t>
            </a:r>
            <a:endParaRPr lang="en-BR" sz="4800" dirty="0">
              <a:effectLst/>
              <a:latin typeface="Arial" panose="020B0604020202020204" pitchFamily="34" charset="0"/>
              <a:ea typeface="Arial" panose="020B0604020202020204" pitchFamily="34" charset="0"/>
            </a:endParaRPr>
          </a:p>
        </p:txBody>
      </p:sp>
      <p:sp>
        <p:nvSpPr>
          <p:cNvPr id="13" name="Google Shape;62;p1">
            <a:extLst>
              <a:ext uri="{FF2B5EF4-FFF2-40B4-BE49-F238E27FC236}">
                <a16:creationId xmlns:a16="http://schemas.microsoft.com/office/drawing/2014/main" id="{6C938A9A-C395-9860-A434-CC54EB607756}"/>
              </a:ext>
            </a:extLst>
          </p:cNvPr>
          <p:cNvSpPr txBox="1"/>
          <p:nvPr/>
        </p:nvSpPr>
        <p:spPr>
          <a:xfrm>
            <a:off x="3945912" y="3866253"/>
            <a:ext cx="13865224" cy="1229107"/>
          </a:xfrm>
          <a:prstGeom prst="rect">
            <a:avLst/>
          </a:prstGeom>
          <a:noFill/>
          <a:ln>
            <a:noFill/>
          </a:ln>
        </p:spPr>
        <p:txBody>
          <a:bodyPr spcFirstLastPara="1" wrap="square" lIns="0" tIns="167285" rIns="334661" bIns="167285" anchor="t" anchorCtr="0">
            <a:spAutoFit/>
          </a:bodyPr>
          <a:lstStyle/>
          <a:p>
            <a:pPr>
              <a:lnSpc>
                <a:spcPct val="90000"/>
              </a:lnSpc>
              <a:buClr>
                <a:srgbClr val="06324B"/>
              </a:buClr>
              <a:buSzPts val="1758"/>
            </a:pPr>
            <a:r>
              <a:rPr lang="en-US" sz="6435" b="1" dirty="0">
                <a:solidFill>
                  <a:srgbClr val="06324B"/>
                </a:solidFill>
                <a:latin typeface="+mj-lt"/>
                <a:ea typeface="Tahoma" panose="020B0604030504040204" pitchFamily="34" charset="0"/>
                <a:cs typeface="Tahoma" panose="020B0604030504040204" pitchFamily="34" charset="0"/>
                <a:sym typeface="Trebuchet MS"/>
              </a:rPr>
              <a:t>Future</a:t>
            </a:r>
            <a:r>
              <a:rPr lang="en-US" sz="6435" dirty="0">
                <a:solidFill>
                  <a:srgbClr val="06324B"/>
                </a:solidFill>
                <a:latin typeface="+mj-lt"/>
                <a:ea typeface="Tahoma" panose="020B0604030504040204" pitchFamily="34" charset="0"/>
                <a:cs typeface="Tahoma" panose="020B0604030504040204" pitchFamily="34" charset="0"/>
                <a:sym typeface="Trebuchet MS"/>
              </a:rPr>
              <a:t> </a:t>
            </a:r>
            <a:r>
              <a:rPr lang="en-US" sz="6435" b="1" dirty="0">
                <a:solidFill>
                  <a:srgbClr val="06324B"/>
                </a:solidFill>
                <a:latin typeface="+mj-lt"/>
                <a:ea typeface="Tahoma" panose="020B0604030504040204" pitchFamily="34" charset="0"/>
                <a:cs typeface="Tahoma" panose="020B0604030504040204" pitchFamily="34" charset="0"/>
                <a:sym typeface="Trebuchet MS"/>
              </a:rPr>
              <a:t>Directions</a:t>
            </a:r>
            <a:endParaRPr sz="18764" b="1" dirty="0">
              <a:latin typeface="+mj-lt"/>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32961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Smart Graphics Sampler Neal Creative">
  <a:themeElements>
    <a:clrScheme name="Custom 7">
      <a:dk1>
        <a:srgbClr val="3B3D40"/>
      </a:dk1>
      <a:lt1>
        <a:srgbClr val="FFFFFF"/>
      </a:lt1>
      <a:dk2>
        <a:srgbClr val="53585F"/>
      </a:dk2>
      <a:lt2>
        <a:srgbClr val="DCDEE0"/>
      </a:lt2>
      <a:accent1>
        <a:srgbClr val="02A7E0"/>
      </a:accent1>
      <a:accent2>
        <a:srgbClr val="233F79"/>
      </a:accent2>
      <a:accent3>
        <a:srgbClr val="FCCD00"/>
      </a:accent3>
      <a:accent4>
        <a:srgbClr val="EF5131"/>
      </a:accent4>
      <a:accent5>
        <a:srgbClr val="25ACB8"/>
      </a:accent5>
      <a:accent6>
        <a:srgbClr val="8A2F55"/>
      </a:accent6>
      <a:hlink>
        <a:srgbClr val="02A7E0"/>
      </a:hlink>
      <a:folHlink>
        <a:srgbClr val="02A7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Smart Graphics Sampler Neal Creative">
  <a:themeElements>
    <a:clrScheme name="Custom 6">
      <a:dk1>
        <a:srgbClr val="3B3D40"/>
      </a:dk1>
      <a:lt1>
        <a:srgbClr val="FFFFFF"/>
      </a:lt1>
      <a:dk2>
        <a:srgbClr val="53585F"/>
      </a:dk2>
      <a:lt2>
        <a:srgbClr val="DCDEE0"/>
      </a:lt2>
      <a:accent1>
        <a:srgbClr val="02A7E0"/>
      </a:accent1>
      <a:accent2>
        <a:srgbClr val="11506A"/>
      </a:accent2>
      <a:accent3>
        <a:srgbClr val="6EBB9F"/>
      </a:accent3>
      <a:accent4>
        <a:srgbClr val="EF5131"/>
      </a:accent4>
      <a:accent5>
        <a:srgbClr val="25ACB8"/>
      </a:accent5>
      <a:accent6>
        <a:srgbClr val="8A2F55"/>
      </a:accent6>
      <a:hlink>
        <a:srgbClr val="02A7E0"/>
      </a:hlink>
      <a:folHlink>
        <a:srgbClr val="02A7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481</TotalTime>
  <Words>853</Words>
  <Application>Microsoft Office PowerPoint</Application>
  <PresentationFormat>Personalizar</PresentationFormat>
  <Paragraphs>65</Paragraphs>
  <Slides>4</Slides>
  <Notes>4</Notes>
  <HiddenSlides>0</HiddenSlides>
  <MMClips>0</MMClips>
  <ScaleCrop>false</ScaleCrop>
  <HeadingPairs>
    <vt:vector size="6" baseType="variant">
      <vt:variant>
        <vt:lpstr>Fontes usadas</vt:lpstr>
      </vt:variant>
      <vt:variant>
        <vt:i4>2</vt:i4>
      </vt:variant>
      <vt:variant>
        <vt:lpstr>Tema</vt:lpstr>
      </vt:variant>
      <vt:variant>
        <vt:i4>2</vt:i4>
      </vt:variant>
      <vt:variant>
        <vt:lpstr>Títulos de slides</vt:lpstr>
      </vt:variant>
      <vt:variant>
        <vt:i4>4</vt:i4>
      </vt:variant>
    </vt:vector>
  </HeadingPairs>
  <TitlesOfParts>
    <vt:vector size="8" baseType="lpstr">
      <vt:lpstr>Arial</vt:lpstr>
      <vt:lpstr>Calibri</vt:lpstr>
      <vt:lpstr>1_Smart Graphics Sampler Neal Creative</vt:lpstr>
      <vt:lpstr>2_Smart Graphics Sampler Neal Creative</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James@clarksav.com</dc:creator>
  <cp:lastModifiedBy>Joice Machado</cp:lastModifiedBy>
  <cp:revision>35</cp:revision>
  <dcterms:created xsi:type="dcterms:W3CDTF">2017-05-08T15:04:25Z</dcterms:created>
  <dcterms:modified xsi:type="dcterms:W3CDTF">2023-10-02T20:05:43Z</dcterms:modified>
</cp:coreProperties>
</file>