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1"/>
  </p:notesMasterIdLst>
  <p:sldIdLst>
    <p:sldId id="366" r:id="rId5"/>
    <p:sldId id="413" r:id="rId6"/>
    <p:sldId id="412" r:id="rId7"/>
    <p:sldId id="414" r:id="rId8"/>
    <p:sldId id="415" r:id="rId9"/>
    <p:sldId id="3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B5E1"/>
    <a:srgbClr val="C7E1F5"/>
    <a:srgbClr val="674EA7"/>
    <a:srgbClr val="33AADF"/>
    <a:srgbClr val="00E7FF"/>
    <a:srgbClr val="00D1F8"/>
    <a:srgbClr val="137CC0"/>
    <a:srgbClr val="A38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B88F3-E672-4E63-97B7-88195A52E841}" v="9" dt="2023-08-15T17:35:27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4"/>
    <p:restoredTop sz="94719"/>
  </p:normalViewPr>
  <p:slideViewPr>
    <p:cSldViewPr snapToGrid="0">
      <p:cViewPr varScale="1">
        <p:scale>
          <a:sx n="115" d="100"/>
          <a:sy n="115" d="100"/>
        </p:scale>
        <p:origin x="9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Gausmann Oliveira" userId="d770284c-1486-4a43-a565-6b7fb502657b" providerId="ADAL" clId="{78866440-AE00-7B40-888D-246F991436B3}"/>
    <pc:docChg chg="custSel modSld">
      <pc:chgData name="Gabriel Gausmann Oliveira" userId="d770284c-1486-4a43-a565-6b7fb502657b" providerId="ADAL" clId="{78866440-AE00-7B40-888D-246F991436B3}" dt="2023-06-20T18:55:17.017" v="101" actId="20577"/>
      <pc:docMkLst>
        <pc:docMk/>
      </pc:docMkLst>
      <pc:sldChg chg="addSp delSp modSp mod">
        <pc:chgData name="Gabriel Gausmann Oliveira" userId="d770284c-1486-4a43-a565-6b7fb502657b" providerId="ADAL" clId="{78866440-AE00-7B40-888D-246F991436B3}" dt="2023-06-20T18:55:17.017" v="101" actId="20577"/>
        <pc:sldMkLst>
          <pc:docMk/>
          <pc:sldMk cId="3928923168" sldId="413"/>
        </pc:sldMkLst>
        <pc:spChg chg="mod">
          <ac:chgData name="Gabriel Gausmann Oliveira" userId="d770284c-1486-4a43-a565-6b7fb502657b" providerId="ADAL" clId="{78866440-AE00-7B40-888D-246F991436B3}" dt="2023-06-20T18:54:45.524" v="74" actId="20577"/>
          <ac:spMkLst>
            <pc:docMk/>
            <pc:sldMk cId="3928923168" sldId="413"/>
            <ac:spMk id="2" creationId="{970136BF-CDE6-D1AE-8D90-8D0DBD7DB0BC}"/>
          </ac:spMkLst>
        </pc:spChg>
        <pc:spChg chg="mod">
          <ac:chgData name="Gabriel Gausmann Oliveira" userId="d770284c-1486-4a43-a565-6b7fb502657b" providerId="ADAL" clId="{78866440-AE00-7B40-888D-246F991436B3}" dt="2023-06-20T18:55:17.017" v="101" actId="20577"/>
          <ac:spMkLst>
            <pc:docMk/>
            <pc:sldMk cId="3928923168" sldId="413"/>
            <ac:spMk id="3" creationId="{47629908-5919-AECC-A1A0-2A4D9D8F1064}"/>
          </ac:spMkLst>
        </pc:spChg>
        <pc:picChg chg="add del mod">
          <ac:chgData name="Gabriel Gausmann Oliveira" userId="d770284c-1486-4a43-a565-6b7fb502657b" providerId="ADAL" clId="{78866440-AE00-7B40-888D-246F991436B3}" dt="2023-06-20T18:53:31.099" v="9" actId="478"/>
          <ac:picMkLst>
            <pc:docMk/>
            <pc:sldMk cId="3928923168" sldId="413"/>
            <ac:picMk id="4" creationId="{98905B19-58E7-59C3-ABD6-C4E4EC71872A}"/>
          </ac:picMkLst>
        </pc:picChg>
        <pc:picChg chg="add del mod">
          <ac:chgData name="Gabriel Gausmann Oliveira" userId="d770284c-1486-4a43-a565-6b7fb502657b" providerId="ADAL" clId="{78866440-AE00-7B40-888D-246F991436B3}" dt="2023-06-20T18:54:07.848" v="11" actId="478"/>
          <ac:picMkLst>
            <pc:docMk/>
            <pc:sldMk cId="3928923168" sldId="413"/>
            <ac:picMk id="5" creationId="{8DC3BF51-C36C-F96B-073D-4E4C94F98660}"/>
          </ac:picMkLst>
        </pc:picChg>
        <pc:picChg chg="add mod">
          <ac:chgData name="Gabriel Gausmann Oliveira" userId="d770284c-1486-4a43-a565-6b7fb502657b" providerId="ADAL" clId="{78866440-AE00-7B40-888D-246F991436B3}" dt="2023-06-20T18:55:11.397" v="87" actId="14100"/>
          <ac:picMkLst>
            <pc:docMk/>
            <pc:sldMk cId="3928923168" sldId="413"/>
            <ac:picMk id="6" creationId="{5F9C9E69-DB3D-4FCC-6BB2-256151214E0A}"/>
          </ac:picMkLst>
        </pc:picChg>
      </pc:sldChg>
    </pc:docChg>
  </pc:docChgLst>
  <pc:docChgLst>
    <pc:chgData name="Gabriel" userId="d770284c-1486-4a43-a565-6b7fb502657b" providerId="ADAL" clId="{09EDDC10-0BB6-480C-96D3-8374EB4ECC96}"/>
    <pc:docChg chg="undo custSel modSld">
      <pc:chgData name="Gabriel" userId="d770284c-1486-4a43-a565-6b7fb502657b" providerId="ADAL" clId="{09EDDC10-0BB6-480C-96D3-8374EB4ECC96}" dt="2023-06-20T20:36:39.784" v="331" actId="20577"/>
      <pc:docMkLst>
        <pc:docMk/>
      </pc:docMkLst>
      <pc:sldChg chg="modSp mod">
        <pc:chgData name="Gabriel" userId="d770284c-1486-4a43-a565-6b7fb502657b" providerId="ADAL" clId="{09EDDC10-0BB6-480C-96D3-8374EB4ECC96}" dt="2023-06-20T20:36:39.784" v="331" actId="20577"/>
        <pc:sldMkLst>
          <pc:docMk/>
          <pc:sldMk cId="3190007933" sldId="396"/>
        </pc:sldMkLst>
        <pc:spChg chg="mod">
          <ac:chgData name="Gabriel" userId="d770284c-1486-4a43-a565-6b7fb502657b" providerId="ADAL" clId="{09EDDC10-0BB6-480C-96D3-8374EB4ECC96}" dt="2023-06-20T20:36:39.784" v="331" actId="20577"/>
          <ac:spMkLst>
            <pc:docMk/>
            <pc:sldMk cId="3190007933" sldId="396"/>
            <ac:spMk id="3" creationId="{47629908-5919-AECC-A1A0-2A4D9D8F1064}"/>
          </ac:spMkLst>
        </pc:spChg>
      </pc:sldChg>
      <pc:sldChg chg="addSp delSp modSp mod">
        <pc:chgData name="Gabriel" userId="d770284c-1486-4a43-a565-6b7fb502657b" providerId="ADAL" clId="{09EDDC10-0BB6-480C-96D3-8374EB4ECC96}" dt="2023-06-20T18:50:36.905" v="252" actId="1035"/>
        <pc:sldMkLst>
          <pc:docMk/>
          <pc:sldMk cId="1667127926" sldId="412"/>
        </pc:sldMkLst>
        <pc:spChg chg="add del mod">
          <ac:chgData name="Gabriel" userId="d770284c-1486-4a43-a565-6b7fb502657b" providerId="ADAL" clId="{09EDDC10-0BB6-480C-96D3-8374EB4ECC96}" dt="2023-06-20T18:40:31.987" v="16" actId="478"/>
          <ac:spMkLst>
            <pc:docMk/>
            <pc:sldMk cId="1667127926" sldId="412"/>
            <ac:spMk id="3" creationId="{47629908-5919-AECC-A1A0-2A4D9D8F1064}"/>
          </ac:spMkLst>
        </pc:spChg>
        <pc:graphicFrameChg chg="add del mod">
          <ac:chgData name="Gabriel" userId="d770284c-1486-4a43-a565-6b7fb502657b" providerId="ADAL" clId="{09EDDC10-0BB6-480C-96D3-8374EB4ECC96}" dt="2023-06-20T18:39:24.417" v="3"/>
          <ac:graphicFrameMkLst>
            <pc:docMk/>
            <pc:sldMk cId="1667127926" sldId="412"/>
            <ac:graphicFrameMk id="4" creationId="{E380EF53-C154-657F-8CEA-FA74EB036106}"/>
          </ac:graphicFrameMkLst>
        </pc:graphicFrameChg>
        <pc:graphicFrameChg chg="add del mod modGraphic">
          <ac:chgData name="Gabriel" userId="d770284c-1486-4a43-a565-6b7fb502657b" providerId="ADAL" clId="{09EDDC10-0BB6-480C-96D3-8374EB4ECC96}" dt="2023-06-20T18:40:28.946" v="15" actId="478"/>
          <ac:graphicFrameMkLst>
            <pc:docMk/>
            <pc:sldMk cId="1667127926" sldId="412"/>
            <ac:graphicFrameMk id="5" creationId="{7881779E-7E3D-1BAD-0E14-9992B7C6C548}"/>
          </ac:graphicFrameMkLst>
        </pc:graphicFrameChg>
        <pc:graphicFrameChg chg="add mod modGraphic">
          <ac:chgData name="Gabriel" userId="d770284c-1486-4a43-a565-6b7fb502657b" providerId="ADAL" clId="{09EDDC10-0BB6-480C-96D3-8374EB4ECC96}" dt="2023-06-20T18:50:36.905" v="252" actId="1035"/>
          <ac:graphicFrameMkLst>
            <pc:docMk/>
            <pc:sldMk cId="1667127926" sldId="412"/>
            <ac:graphicFrameMk id="6" creationId="{096E0AA2-8AD2-B302-AB37-2188BD77B8CE}"/>
          </ac:graphicFrameMkLst>
        </pc:graphicFrameChg>
      </pc:sldChg>
      <pc:sldChg chg="addSp modSp mod">
        <pc:chgData name="Gabriel" userId="d770284c-1486-4a43-a565-6b7fb502657b" providerId="ADAL" clId="{09EDDC10-0BB6-480C-96D3-8374EB4ECC96}" dt="2023-06-20T19:43:51.706" v="260" actId="1076"/>
        <pc:sldMkLst>
          <pc:docMk/>
          <pc:sldMk cId="3928923168" sldId="413"/>
        </pc:sldMkLst>
        <pc:picChg chg="mod">
          <ac:chgData name="Gabriel" userId="d770284c-1486-4a43-a565-6b7fb502657b" providerId="ADAL" clId="{09EDDC10-0BB6-480C-96D3-8374EB4ECC96}" dt="2023-06-20T19:43:50.126" v="259" actId="1076"/>
          <ac:picMkLst>
            <pc:docMk/>
            <pc:sldMk cId="3928923168" sldId="413"/>
            <ac:picMk id="6" creationId="{5F9C9E69-DB3D-4FCC-6BB2-256151214E0A}"/>
          </ac:picMkLst>
        </pc:picChg>
        <pc:picChg chg="add mod">
          <ac:chgData name="Gabriel" userId="d770284c-1486-4a43-a565-6b7fb502657b" providerId="ADAL" clId="{09EDDC10-0BB6-480C-96D3-8374EB4ECC96}" dt="2023-06-20T19:43:51.706" v="260" actId="1076"/>
          <ac:picMkLst>
            <pc:docMk/>
            <pc:sldMk cId="3928923168" sldId="413"/>
            <ac:picMk id="8" creationId="{14C43809-F1CF-E7CB-6826-B93B64347A53}"/>
          </ac:picMkLst>
        </pc:picChg>
      </pc:sldChg>
    </pc:docChg>
  </pc:docChgLst>
  <pc:docChgLst>
    <pc:chgData name="Gabriel Gausmann Oliveira" userId="d770284c-1486-4a43-a565-6b7fb502657b" providerId="ADAL" clId="{8ABB88F3-E672-4E63-97B7-88195A52E841}"/>
    <pc:docChg chg="undo redo custSel addSld delSld modSld sldOrd">
      <pc:chgData name="Gabriel Gausmann Oliveira" userId="d770284c-1486-4a43-a565-6b7fb502657b" providerId="ADAL" clId="{8ABB88F3-E672-4E63-97B7-88195A52E841}" dt="2023-08-15T17:38:40.379" v="1436" actId="20577"/>
      <pc:docMkLst>
        <pc:docMk/>
      </pc:docMkLst>
      <pc:sldChg chg="modSp mod">
        <pc:chgData name="Gabriel Gausmann Oliveira" userId="d770284c-1486-4a43-a565-6b7fb502657b" providerId="ADAL" clId="{8ABB88F3-E672-4E63-97B7-88195A52E841}" dt="2023-08-15T16:58:36.155" v="2" actId="20577"/>
        <pc:sldMkLst>
          <pc:docMk/>
          <pc:sldMk cId="3276348427" sldId="366"/>
        </pc:sldMkLst>
        <pc:spChg chg="mod">
          <ac:chgData name="Gabriel Gausmann Oliveira" userId="d770284c-1486-4a43-a565-6b7fb502657b" providerId="ADAL" clId="{8ABB88F3-E672-4E63-97B7-88195A52E841}" dt="2023-08-15T16:58:36.155" v="2" actId="20577"/>
          <ac:spMkLst>
            <pc:docMk/>
            <pc:sldMk cId="3276348427" sldId="366"/>
            <ac:spMk id="43" creationId="{00000000-0000-0000-0000-000000000000}"/>
          </ac:spMkLst>
        </pc:spChg>
      </pc:sldChg>
      <pc:sldChg chg="del">
        <pc:chgData name="Gabriel Gausmann Oliveira" userId="d770284c-1486-4a43-a565-6b7fb502657b" providerId="ADAL" clId="{8ABB88F3-E672-4E63-97B7-88195A52E841}" dt="2023-08-15T17:35:28.600" v="1161" actId="47"/>
        <pc:sldMkLst>
          <pc:docMk/>
          <pc:sldMk cId="3190007933" sldId="396"/>
        </pc:sldMkLst>
      </pc:sldChg>
      <pc:sldChg chg="modSp del mod">
        <pc:chgData name="Gabriel Gausmann Oliveira" userId="d770284c-1486-4a43-a565-6b7fb502657b" providerId="ADAL" clId="{8ABB88F3-E672-4E63-97B7-88195A52E841}" dt="2023-08-15T17:25:41.954" v="483" actId="47"/>
        <pc:sldMkLst>
          <pc:docMk/>
          <pc:sldMk cId="1809854668" sldId="403"/>
        </pc:sldMkLst>
        <pc:spChg chg="mod">
          <ac:chgData name="Gabriel Gausmann Oliveira" userId="d770284c-1486-4a43-a565-6b7fb502657b" providerId="ADAL" clId="{8ABB88F3-E672-4E63-97B7-88195A52E841}" dt="2023-08-15T17:16:40.191" v="417"/>
          <ac:spMkLst>
            <pc:docMk/>
            <pc:sldMk cId="1809854668" sldId="403"/>
            <ac:spMk id="2" creationId="{970136BF-CDE6-D1AE-8D90-8D0DBD7DB0BC}"/>
          </ac:spMkLst>
        </pc:spChg>
        <pc:spChg chg="mod">
          <ac:chgData name="Gabriel Gausmann Oliveira" userId="d770284c-1486-4a43-a565-6b7fb502657b" providerId="ADAL" clId="{8ABB88F3-E672-4E63-97B7-88195A52E841}" dt="2023-08-15T17:18:36.727" v="454" actId="14100"/>
          <ac:spMkLst>
            <pc:docMk/>
            <pc:sldMk cId="1809854668" sldId="403"/>
            <ac:spMk id="3" creationId="{47629908-5919-AECC-A1A0-2A4D9D8F1064}"/>
          </ac:spMkLst>
        </pc:spChg>
      </pc:sldChg>
      <pc:sldChg chg="modSp del mod">
        <pc:chgData name="Gabriel Gausmann Oliveira" userId="d770284c-1486-4a43-a565-6b7fb502657b" providerId="ADAL" clId="{8ABB88F3-E672-4E63-97B7-88195A52E841}" dt="2023-08-15T17:14:35.505" v="371" actId="47"/>
        <pc:sldMkLst>
          <pc:docMk/>
          <pc:sldMk cId="2839171585" sldId="407"/>
        </pc:sldMkLst>
        <pc:spChg chg="mod">
          <ac:chgData name="Gabriel Gausmann Oliveira" userId="d770284c-1486-4a43-a565-6b7fb502657b" providerId="ADAL" clId="{8ABB88F3-E672-4E63-97B7-88195A52E841}" dt="2023-08-15T17:13:55.128" v="360" actId="2710"/>
          <ac:spMkLst>
            <pc:docMk/>
            <pc:sldMk cId="2839171585" sldId="407"/>
            <ac:spMk id="3" creationId="{47629908-5919-AECC-A1A0-2A4D9D8F1064}"/>
          </ac:spMkLst>
        </pc:spChg>
      </pc:sldChg>
      <pc:sldChg chg="del">
        <pc:chgData name="Gabriel Gausmann Oliveira" userId="d770284c-1486-4a43-a565-6b7fb502657b" providerId="ADAL" clId="{8ABB88F3-E672-4E63-97B7-88195A52E841}" dt="2023-08-15T16:59:00.307" v="3" actId="2696"/>
        <pc:sldMkLst>
          <pc:docMk/>
          <pc:sldMk cId="3050320879" sldId="410"/>
        </pc:sldMkLst>
      </pc:sldChg>
      <pc:sldChg chg="del">
        <pc:chgData name="Gabriel Gausmann Oliveira" userId="d770284c-1486-4a43-a565-6b7fb502657b" providerId="ADAL" clId="{8ABB88F3-E672-4E63-97B7-88195A52E841}" dt="2023-08-15T16:59:08.452" v="4" actId="2696"/>
        <pc:sldMkLst>
          <pc:docMk/>
          <pc:sldMk cId="1626770832" sldId="411"/>
        </pc:sldMkLst>
      </pc:sldChg>
      <pc:sldChg chg="addSp delSp modSp mod">
        <pc:chgData name="Gabriel Gausmann Oliveira" userId="d770284c-1486-4a43-a565-6b7fb502657b" providerId="ADAL" clId="{8ABB88F3-E672-4E63-97B7-88195A52E841}" dt="2023-08-15T17:38:40.379" v="1436" actId="20577"/>
        <pc:sldMkLst>
          <pc:docMk/>
          <pc:sldMk cId="1667127926" sldId="412"/>
        </pc:sldMkLst>
        <pc:spChg chg="del">
          <ac:chgData name="Gabriel Gausmann Oliveira" userId="d770284c-1486-4a43-a565-6b7fb502657b" providerId="ADAL" clId="{8ABB88F3-E672-4E63-97B7-88195A52E841}" dt="2023-08-15T17:15:02.332" v="408" actId="478"/>
          <ac:spMkLst>
            <pc:docMk/>
            <pc:sldMk cId="1667127926" sldId="412"/>
            <ac:spMk id="2" creationId="{970136BF-CDE6-D1AE-8D90-8D0DBD7DB0BC}"/>
          </ac:spMkLst>
        </pc:spChg>
        <pc:spChg chg="add del mod">
          <ac:chgData name="Gabriel Gausmann Oliveira" userId="d770284c-1486-4a43-a565-6b7fb502657b" providerId="ADAL" clId="{8ABB88F3-E672-4E63-97B7-88195A52E841}" dt="2023-08-15T17:15:04.584" v="410" actId="478"/>
          <ac:spMkLst>
            <pc:docMk/>
            <pc:sldMk cId="1667127926" sldId="412"/>
            <ac:spMk id="4" creationId="{7DEBCA6E-A6C2-92AB-32ED-F39836C2E8AD}"/>
          </ac:spMkLst>
        </pc:spChg>
        <pc:spChg chg="add del mod">
          <ac:chgData name="Gabriel Gausmann Oliveira" userId="d770284c-1486-4a43-a565-6b7fb502657b" providerId="ADAL" clId="{8ABB88F3-E672-4E63-97B7-88195A52E841}" dt="2023-08-15T17:15:08.591" v="411" actId="478"/>
          <ac:spMkLst>
            <pc:docMk/>
            <pc:sldMk cId="1667127926" sldId="412"/>
            <ac:spMk id="5" creationId="{C15E76E7-899C-F673-9EB2-716FF00DCF16}"/>
          </ac:spMkLst>
        </pc:spChg>
        <pc:spChg chg="add del mod">
          <ac:chgData name="Gabriel Gausmann Oliveira" userId="d770284c-1486-4a43-a565-6b7fb502657b" providerId="ADAL" clId="{8ABB88F3-E672-4E63-97B7-88195A52E841}" dt="2023-08-15T17:15:22.031" v="415" actId="478"/>
          <ac:spMkLst>
            <pc:docMk/>
            <pc:sldMk cId="1667127926" sldId="412"/>
            <ac:spMk id="7" creationId="{EFEA0304-C046-F81D-EC01-0C6697BABA90}"/>
          </ac:spMkLst>
        </pc:spChg>
        <pc:spChg chg="add del mod">
          <ac:chgData name="Gabriel Gausmann Oliveira" userId="d770284c-1486-4a43-a565-6b7fb502657b" providerId="ADAL" clId="{8ABB88F3-E672-4E63-97B7-88195A52E841}" dt="2023-08-15T17:27:58.850" v="511" actId="21"/>
          <ac:spMkLst>
            <pc:docMk/>
            <pc:sldMk cId="1667127926" sldId="412"/>
            <ac:spMk id="8" creationId="{750FFB22-D1FF-EF63-05D2-5EF04B1482AD}"/>
          </ac:spMkLst>
        </pc:spChg>
        <pc:spChg chg="add del mod">
          <ac:chgData name="Gabriel Gausmann Oliveira" userId="d770284c-1486-4a43-a565-6b7fb502657b" providerId="ADAL" clId="{8ABB88F3-E672-4E63-97B7-88195A52E841}" dt="2023-08-15T17:15:26.301" v="416" actId="478"/>
          <ac:spMkLst>
            <pc:docMk/>
            <pc:sldMk cId="1667127926" sldId="412"/>
            <ac:spMk id="10" creationId="{9DBBC955-5854-21B2-7AA7-04371847434A}"/>
          </ac:spMkLst>
        </pc:spChg>
        <pc:spChg chg="add mod">
          <ac:chgData name="Gabriel Gausmann Oliveira" userId="d770284c-1486-4a43-a565-6b7fb502657b" providerId="ADAL" clId="{8ABB88F3-E672-4E63-97B7-88195A52E841}" dt="2023-08-15T17:38:40.379" v="1436" actId="20577"/>
          <ac:spMkLst>
            <pc:docMk/>
            <pc:sldMk cId="1667127926" sldId="412"/>
            <ac:spMk id="11" creationId="{83E82AC7-8D3D-D844-784F-F100D5EE002F}"/>
          </ac:spMkLst>
        </pc:spChg>
        <pc:graphicFrameChg chg="modGraphic">
          <ac:chgData name="Gabriel Gausmann Oliveira" userId="d770284c-1486-4a43-a565-6b7fb502657b" providerId="ADAL" clId="{8ABB88F3-E672-4E63-97B7-88195A52E841}" dt="2023-08-15T17:24:00.284" v="482" actId="207"/>
          <ac:graphicFrameMkLst>
            <pc:docMk/>
            <pc:sldMk cId="1667127926" sldId="412"/>
            <ac:graphicFrameMk id="6" creationId="{096E0AA2-8AD2-B302-AB37-2188BD77B8CE}"/>
          </ac:graphicFrameMkLst>
        </pc:graphicFrameChg>
      </pc:sldChg>
      <pc:sldChg chg="addSp delSp modSp add mod">
        <pc:chgData name="Gabriel Gausmann Oliveira" userId="d770284c-1486-4a43-a565-6b7fb502657b" providerId="ADAL" clId="{8ABB88F3-E672-4E63-97B7-88195A52E841}" dt="2023-08-15T17:28:04.190" v="514"/>
        <pc:sldMkLst>
          <pc:docMk/>
          <pc:sldMk cId="401563345" sldId="413"/>
        </pc:sldMkLst>
        <pc:spChg chg="del">
          <ac:chgData name="Gabriel Gausmann Oliveira" userId="d770284c-1486-4a43-a565-6b7fb502657b" providerId="ADAL" clId="{8ABB88F3-E672-4E63-97B7-88195A52E841}" dt="2023-08-15T17:28:00.862" v="512" actId="478"/>
          <ac:spMkLst>
            <pc:docMk/>
            <pc:sldMk cId="401563345" sldId="413"/>
            <ac:spMk id="2" creationId="{970136BF-CDE6-D1AE-8D90-8D0DBD7DB0BC}"/>
          </ac:spMkLst>
        </pc:spChg>
        <pc:spChg chg="mod">
          <ac:chgData name="Gabriel Gausmann Oliveira" userId="d770284c-1486-4a43-a565-6b7fb502657b" providerId="ADAL" clId="{8ABB88F3-E672-4E63-97B7-88195A52E841}" dt="2023-08-15T17:19:11.551" v="463" actId="13926"/>
          <ac:spMkLst>
            <pc:docMk/>
            <pc:sldMk cId="401563345" sldId="413"/>
            <ac:spMk id="3" creationId="{47629908-5919-AECC-A1A0-2A4D9D8F1064}"/>
          </ac:spMkLst>
        </pc:spChg>
        <pc:spChg chg="add del mod">
          <ac:chgData name="Gabriel Gausmann Oliveira" userId="d770284c-1486-4a43-a565-6b7fb502657b" providerId="ADAL" clId="{8ABB88F3-E672-4E63-97B7-88195A52E841}" dt="2023-08-15T17:28:03.156" v="513" actId="478"/>
          <ac:spMkLst>
            <pc:docMk/>
            <pc:sldMk cId="401563345" sldId="413"/>
            <ac:spMk id="5" creationId="{5938C885-C9C4-2953-8FD5-5A86426CA310}"/>
          </ac:spMkLst>
        </pc:spChg>
        <pc:spChg chg="add mod">
          <ac:chgData name="Gabriel Gausmann Oliveira" userId="d770284c-1486-4a43-a565-6b7fb502657b" providerId="ADAL" clId="{8ABB88F3-E672-4E63-97B7-88195A52E841}" dt="2023-08-15T17:28:04.190" v="514"/>
          <ac:spMkLst>
            <pc:docMk/>
            <pc:sldMk cId="401563345" sldId="413"/>
            <ac:spMk id="6" creationId="{AD3C8ECF-98F0-653B-B172-12B63E65661A}"/>
          </ac:spMkLst>
        </pc:spChg>
      </pc:sldChg>
      <pc:sldChg chg="add del">
        <pc:chgData name="Gabriel Gausmann Oliveira" userId="d770284c-1486-4a43-a565-6b7fb502657b" providerId="ADAL" clId="{8ABB88F3-E672-4E63-97B7-88195A52E841}" dt="2023-08-15T17:14:52.136" v="407" actId="47"/>
        <pc:sldMkLst>
          <pc:docMk/>
          <pc:sldMk cId="3329941131" sldId="413"/>
        </pc:sldMkLst>
      </pc:sldChg>
      <pc:sldChg chg="del">
        <pc:chgData name="Gabriel Gausmann Oliveira" userId="d770284c-1486-4a43-a565-6b7fb502657b" providerId="ADAL" clId="{8ABB88F3-E672-4E63-97B7-88195A52E841}" dt="2023-08-15T16:59:08.452" v="4" actId="2696"/>
        <pc:sldMkLst>
          <pc:docMk/>
          <pc:sldMk cId="3928923168" sldId="413"/>
        </pc:sldMkLst>
      </pc:sldChg>
      <pc:sldChg chg="modSp add mod ord">
        <pc:chgData name="Gabriel Gausmann Oliveira" userId="d770284c-1486-4a43-a565-6b7fb502657b" providerId="ADAL" clId="{8ABB88F3-E672-4E63-97B7-88195A52E841}" dt="2023-08-15T17:35:23.119" v="1159" actId="20577"/>
        <pc:sldMkLst>
          <pc:docMk/>
          <pc:sldMk cId="2840377646" sldId="414"/>
        </pc:sldMkLst>
        <pc:spChg chg="mod">
          <ac:chgData name="Gabriel Gausmann Oliveira" userId="d770284c-1486-4a43-a565-6b7fb502657b" providerId="ADAL" clId="{8ABB88F3-E672-4E63-97B7-88195A52E841}" dt="2023-08-15T17:28:24.380" v="534" actId="20577"/>
          <ac:spMkLst>
            <pc:docMk/>
            <pc:sldMk cId="2840377646" sldId="414"/>
            <ac:spMk id="2" creationId="{970136BF-CDE6-D1AE-8D90-8D0DBD7DB0BC}"/>
          </ac:spMkLst>
        </pc:spChg>
        <pc:spChg chg="mod">
          <ac:chgData name="Gabriel Gausmann Oliveira" userId="d770284c-1486-4a43-a565-6b7fb502657b" providerId="ADAL" clId="{8ABB88F3-E672-4E63-97B7-88195A52E841}" dt="2023-08-15T17:35:23.119" v="1159" actId="20577"/>
          <ac:spMkLst>
            <pc:docMk/>
            <pc:sldMk cId="2840377646" sldId="414"/>
            <ac:spMk id="3" creationId="{47629908-5919-AECC-A1A0-2A4D9D8F1064}"/>
          </ac:spMkLst>
        </pc:spChg>
      </pc:sldChg>
      <pc:sldChg chg="modSp add mod">
        <pc:chgData name="Gabriel Gausmann Oliveira" userId="d770284c-1486-4a43-a565-6b7fb502657b" providerId="ADAL" clId="{8ABB88F3-E672-4E63-97B7-88195A52E841}" dt="2023-08-15T17:38:34.919" v="1425" actId="20577"/>
        <pc:sldMkLst>
          <pc:docMk/>
          <pc:sldMk cId="1862124334" sldId="415"/>
        </pc:sldMkLst>
        <pc:spChg chg="mod">
          <ac:chgData name="Gabriel Gausmann Oliveira" userId="d770284c-1486-4a43-a565-6b7fb502657b" providerId="ADAL" clId="{8ABB88F3-E672-4E63-97B7-88195A52E841}" dt="2023-08-15T17:38:34.919" v="1425" actId="20577"/>
          <ac:spMkLst>
            <pc:docMk/>
            <pc:sldMk cId="1862124334" sldId="415"/>
            <ac:spMk id="3" creationId="{47629908-5919-AECC-A1A0-2A4D9D8F10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4C3EC-BE27-432A-A1E0-16F550427794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8CFDE-5FAA-45C1-B83B-E3C2FD300C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03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e1fdedc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e1fdedc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597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e1fdedc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e1fdedc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38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333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pt-BR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58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333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pt-BR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55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333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pt-BR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9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333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pt-BR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97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333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pt-BR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83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333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pt-BR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55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333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pt-BR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452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333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pt-BR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1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333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pt-BR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62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333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pt-BR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333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pt-BR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00310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8561933" y="3505567"/>
            <a:ext cx="32212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O melhor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cuidado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 para cada pessoa em um SUS conectado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E7CC3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8561933" y="4852717"/>
            <a:ext cx="3440400" cy="163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#estruturantes para o SUS</a:t>
            </a:r>
            <a:endParaRPr kumimoji="0" sz="1733" b="1" i="0" u="none" strike="noStrike" kern="0" cap="none" spc="0" normalizeH="0" baseline="0" noProof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#centrados no usuário</a:t>
            </a:r>
            <a:endParaRPr kumimoji="0" sz="1733" b="1" i="0" u="none" strike="noStrike" kern="0" cap="none" spc="0" normalizeH="0" baseline="0" noProof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#orientados por dados</a:t>
            </a:r>
            <a:endParaRPr kumimoji="0" sz="1733" b="1" i="0" u="none" strike="noStrike" kern="0" cap="none" spc="0" normalizeH="0" baseline="0" noProof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#o SUS ta ON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8561933" y="0"/>
            <a:ext cx="3630000" cy="3217200"/>
          </a:xfrm>
          <a:prstGeom prst="roundRect">
            <a:avLst>
              <a:gd name="adj" fmla="val 0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8178393" y="2096201"/>
            <a:ext cx="3244000" cy="109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digital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9682484" y="2683834"/>
            <a:ext cx="1920000" cy="37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067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Varela Round"/>
                <a:ea typeface="Varela Round"/>
                <a:cs typeface="Varela Round"/>
                <a:sym typeface="Varela Round"/>
              </a:rPr>
              <a:t>PORTFÓLIO</a:t>
            </a:r>
            <a:endParaRPr kumimoji="0" sz="533" b="0" i="0" u="none" strike="noStrike" kern="0" cap="none" spc="0" normalizeH="0" baseline="0" noProof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3" y="166365"/>
            <a:ext cx="1920000" cy="51743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itle 1"/>
          <p:cNvSpPr>
            <a:spLocks noGrp="1"/>
          </p:cNvSpPr>
          <p:nvPr>
            <p:ph type="ctrTitle"/>
          </p:nvPr>
        </p:nvSpPr>
        <p:spPr>
          <a:xfrm>
            <a:off x="361406" y="1740642"/>
            <a:ext cx="8020436" cy="2626360"/>
          </a:xfrm>
        </p:spPr>
        <p:txBody>
          <a:bodyPr lIns="91440" tIns="45720" rIns="91440" bIns="45720" anchor="b">
            <a:normAutofit/>
          </a:bodyPr>
          <a:lstStyle/>
          <a:p>
            <a:pPr algn="l"/>
            <a:r>
              <a:rPr lang="pt-BR" sz="3200" b="1" dirty="0">
                <a:solidFill>
                  <a:srgbClr val="137CC0"/>
                </a:solidFill>
                <a:latin typeface="DM Sans" panose="020B0604020202020204"/>
                <a:ea typeface="Verdana"/>
              </a:rPr>
              <a:t>PROADI-SUS | IPS Brasil</a:t>
            </a:r>
            <a:br>
              <a:rPr lang="pt-BR" sz="3200" b="1" dirty="0">
                <a:solidFill>
                  <a:srgbClr val="137CC0"/>
                </a:solidFill>
                <a:latin typeface="DM Sans" panose="020B0604020202020204"/>
                <a:ea typeface="Verdana"/>
              </a:rPr>
            </a:br>
            <a:r>
              <a:rPr lang="pt-BR" sz="3200" b="1" dirty="0">
                <a:solidFill>
                  <a:srgbClr val="33AADF"/>
                </a:solidFill>
                <a:latin typeface="DM Sans" panose="020B0604020202020204"/>
                <a:ea typeface="Verdana"/>
              </a:rPr>
              <a:t>Café com o patrocinador</a:t>
            </a:r>
            <a:br>
              <a:rPr lang="pt-BR" sz="3200" b="1" dirty="0">
                <a:solidFill>
                  <a:srgbClr val="33AADF"/>
                </a:solidFill>
                <a:latin typeface="DM Sans" panose="020B0604020202020204"/>
                <a:ea typeface="Verdana"/>
              </a:rPr>
            </a:br>
            <a:br>
              <a:rPr lang="pt-BR" sz="3200" b="1" dirty="0">
                <a:solidFill>
                  <a:srgbClr val="33AADF"/>
                </a:solidFill>
                <a:latin typeface="DM Sans" panose="020B0604020202020204"/>
                <a:ea typeface="Verdana"/>
              </a:rPr>
            </a:br>
            <a:r>
              <a:rPr lang="pt-BR" sz="2000" b="1" dirty="0">
                <a:solidFill>
                  <a:schemeClr val="bg2"/>
                </a:solidFill>
                <a:latin typeface="DM Sans" panose="020B0604020202020204"/>
                <a:ea typeface="Verdana"/>
              </a:rPr>
              <a:t>15/08/2023</a:t>
            </a:r>
            <a:endParaRPr lang="pt-BR" sz="3200" dirty="0">
              <a:solidFill>
                <a:schemeClr val="bg2"/>
              </a:solidFill>
              <a:latin typeface="DM Sans" panose="020B060402020202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7634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629908-5919-AECC-A1A0-2A4D9D8F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46107"/>
            <a:ext cx="11360800" cy="571189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DM Sans" pitchFamily="2" charset="0"/>
              </a:rPr>
              <a:t>Alteração de plano de trabalho</a:t>
            </a:r>
            <a:endParaRPr lang="pt-BR" sz="2600" dirty="0">
              <a:solidFill>
                <a:schemeClr val="bg1">
                  <a:lumMod val="50000"/>
                </a:schemeClr>
              </a:solidFill>
              <a:latin typeface="DM Sans" pitchFamily="2" charset="0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Alterações aprovadas em 26/07/2023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Redução de orçamento (-50%)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Alteração das entregas (RAC – penas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Condition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 e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Medication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)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DM Sans" pitchFamily="2" charset="0"/>
              </a:rPr>
              <a:t>Contratações</a:t>
            </a:r>
            <a:endParaRPr lang="pt-BR" dirty="0">
              <a:latin typeface="DM Sans" pitchFamily="2" charset="0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Recursos humanos		Quantidade (</a:t>
            </a:r>
            <a:r>
              <a:rPr lang="pt-BR" sz="1800" b="1" dirty="0" err="1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Jun</a:t>
            </a: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)	&gt;&gt;	Quantidade (</a:t>
            </a:r>
            <a:r>
              <a:rPr lang="pt-BR" sz="1800" b="1" dirty="0" err="1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Ago</a:t>
            </a: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)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Já contratadas		9 pessoas (64,3%)			10 pessoas (83,3%)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highlight>
                  <a:srgbClr val="C7E1F5"/>
                </a:highlight>
                <a:latin typeface="DM Sans" pitchFamily="2" charset="0"/>
              </a:rPr>
              <a:t>A contratar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		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highlight>
                  <a:srgbClr val="C7E1F5"/>
                </a:highlight>
                <a:latin typeface="DM Sans" pitchFamily="2" charset="0"/>
              </a:rPr>
              <a:t>5 pessoas (35,7%)	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		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highlight>
                  <a:srgbClr val="C7E1F5"/>
                </a:highlight>
                <a:latin typeface="DM Sans" pitchFamily="2" charset="0"/>
              </a:rPr>
              <a:t>2 pessoas (</a:t>
            </a:r>
            <a:r>
              <a:rPr lang="pt-BR" sz="1600" b="1" dirty="0" err="1">
                <a:solidFill>
                  <a:schemeClr val="bg1">
                    <a:lumMod val="50000"/>
                  </a:schemeClr>
                </a:solidFill>
                <a:highlight>
                  <a:srgbClr val="C7E1F5"/>
                </a:highlight>
                <a:latin typeface="DM Sans" pitchFamily="2" charset="0"/>
              </a:rPr>
              <a:t>Farm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highlight>
                  <a:srgbClr val="C7E1F5"/>
                </a:highlight>
                <a:latin typeface="DM Sans" pitchFamily="2" charset="0"/>
              </a:rPr>
              <a:t>; </a:t>
            </a:r>
            <a:r>
              <a:rPr lang="pt-BR" sz="1600" b="1" dirty="0" err="1">
                <a:solidFill>
                  <a:schemeClr val="bg1">
                    <a:lumMod val="50000"/>
                  </a:schemeClr>
                </a:solidFill>
                <a:highlight>
                  <a:srgbClr val="C7E1F5"/>
                </a:highlight>
                <a:latin typeface="DM Sans" pitchFamily="2" charset="0"/>
              </a:rPr>
              <a:t>Esp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highlight>
                  <a:srgbClr val="C7E1F5"/>
                </a:highlight>
                <a:latin typeface="DM Sans" pitchFamily="2" charset="0"/>
              </a:rPr>
              <a:t> </a:t>
            </a:r>
            <a:r>
              <a:rPr lang="pt-BR" sz="1600" b="1" dirty="0" err="1">
                <a:solidFill>
                  <a:schemeClr val="bg1">
                    <a:lumMod val="50000"/>
                  </a:schemeClr>
                </a:solidFill>
                <a:highlight>
                  <a:srgbClr val="C7E1F5"/>
                </a:highlight>
                <a:latin typeface="DM Sans" pitchFamily="2" charset="0"/>
              </a:rPr>
              <a:t>Prj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highlight>
                  <a:srgbClr val="C7E1F5"/>
                </a:highlight>
                <a:latin typeface="DM Sans" pitchFamily="2" charset="0"/>
              </a:rPr>
              <a:t>)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highlight>
                  <a:srgbClr val="CBB5E1"/>
                </a:highlight>
                <a:latin typeface="DM Sans" pitchFamily="2" charset="0"/>
              </a:rPr>
              <a:t>Canceladas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		-				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highlight>
                  <a:srgbClr val="CBB5E1"/>
                </a:highlight>
                <a:latin typeface="DM Sans" pitchFamily="2" charset="0"/>
              </a:rPr>
              <a:t>2 vagas (</a:t>
            </a:r>
            <a:r>
              <a:rPr lang="pt-BR" sz="1600" b="1" dirty="0" err="1">
                <a:solidFill>
                  <a:schemeClr val="bg1">
                    <a:lumMod val="50000"/>
                  </a:schemeClr>
                </a:solidFill>
                <a:highlight>
                  <a:srgbClr val="CBB5E1"/>
                </a:highlight>
                <a:latin typeface="DM Sans" pitchFamily="2" charset="0"/>
              </a:rPr>
              <a:t>Anl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highlight>
                  <a:srgbClr val="CBB5E1"/>
                </a:highlight>
                <a:latin typeface="DM Sans" pitchFamily="2" charset="0"/>
              </a:rPr>
              <a:t>. Des; </a:t>
            </a:r>
            <a:r>
              <a:rPr lang="pt-BR" sz="1600" b="1" dirty="0" err="1">
                <a:solidFill>
                  <a:schemeClr val="bg1">
                    <a:lumMod val="50000"/>
                  </a:schemeClr>
                </a:solidFill>
                <a:highlight>
                  <a:srgbClr val="CBB5E1"/>
                </a:highlight>
                <a:latin typeface="DM Sans" pitchFamily="2" charset="0"/>
              </a:rPr>
              <a:t>Anl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highlight>
                  <a:srgbClr val="CBB5E1"/>
                </a:highlight>
                <a:latin typeface="DM Sans" pitchFamily="2" charset="0"/>
              </a:rPr>
              <a:t>. </a:t>
            </a:r>
            <a:r>
              <a:rPr lang="pt-BR" sz="1600" b="1" dirty="0" err="1">
                <a:solidFill>
                  <a:schemeClr val="bg1">
                    <a:lumMod val="50000"/>
                  </a:schemeClr>
                </a:solidFill>
                <a:highlight>
                  <a:srgbClr val="CBB5E1"/>
                </a:highlight>
                <a:latin typeface="DM Sans" pitchFamily="2" charset="0"/>
              </a:rPr>
              <a:t>Neg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highlight>
                  <a:srgbClr val="CBB5E1"/>
                </a:highlight>
                <a:latin typeface="DM Sans" pitchFamily="2" charset="0"/>
              </a:rPr>
              <a:t>)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Equipe total		14 pessoas (100,0%)		12 pessoas (100%)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Serviços de terceiros		Escopo				Status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Sofya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 			Alergias e reações adversas		(Em andamento)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Giant Global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Graph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		Terminologias / Qualidade mapeamentos		(Em andamento)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DM Sans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D3C8ECF-98F0-653B-B172-12B63E65661A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kern="0" dirty="0">
                <a:solidFill>
                  <a:srgbClr val="674EA7"/>
                </a:solidFill>
                <a:latin typeface="DM Sans" pitchFamily="2" charset="0"/>
              </a:rPr>
              <a:t>Status </a:t>
            </a:r>
            <a:r>
              <a:rPr lang="pt-BR" kern="0" dirty="0" err="1">
                <a:solidFill>
                  <a:srgbClr val="674EA7"/>
                </a:solidFill>
                <a:latin typeface="DM Sans" pitchFamily="2" charset="0"/>
              </a:rPr>
              <a:t>report</a:t>
            </a:r>
            <a:r>
              <a:rPr lang="pt-BR" kern="0" dirty="0">
                <a:solidFill>
                  <a:srgbClr val="674EA7"/>
                </a:solidFill>
                <a:latin typeface="DM Sans" pitchFamily="2" charset="0"/>
              </a:rPr>
              <a:t> | Atualizações importantes</a:t>
            </a:r>
          </a:p>
        </p:txBody>
      </p:sp>
    </p:spTree>
    <p:extLst>
      <p:ext uri="{BB962C8B-B14F-4D97-AF65-F5344CB8AC3E}">
        <p14:creationId xmlns:p14="http://schemas.microsoft.com/office/powerpoint/2010/main" val="40156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096E0AA2-8AD2-B302-AB37-2188BD77B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75186"/>
              </p:ext>
            </p:extLst>
          </p:nvPr>
        </p:nvGraphicFramePr>
        <p:xfrm>
          <a:off x="303784" y="1220373"/>
          <a:ext cx="11629135" cy="5390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3118">
                  <a:extLst>
                    <a:ext uri="{9D8B030D-6E8A-4147-A177-3AD203B41FA5}">
                      <a16:colId xmlns:a16="http://schemas.microsoft.com/office/drawing/2014/main" val="721019007"/>
                    </a:ext>
                  </a:extLst>
                </a:gridCol>
                <a:gridCol w="5753898">
                  <a:extLst>
                    <a:ext uri="{9D8B030D-6E8A-4147-A177-3AD203B41FA5}">
                      <a16:colId xmlns:a16="http://schemas.microsoft.com/office/drawing/2014/main" val="1610138257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893503794"/>
                    </a:ext>
                  </a:extLst>
                </a:gridCol>
                <a:gridCol w="1124712">
                  <a:extLst>
                    <a:ext uri="{9D8B030D-6E8A-4147-A177-3AD203B41FA5}">
                      <a16:colId xmlns:a16="http://schemas.microsoft.com/office/drawing/2014/main" val="1051415407"/>
                    </a:ext>
                  </a:extLst>
                </a:gridCol>
                <a:gridCol w="1124712">
                  <a:extLst>
                    <a:ext uri="{9D8B030D-6E8A-4147-A177-3AD203B41FA5}">
                      <a16:colId xmlns:a16="http://schemas.microsoft.com/office/drawing/2014/main" val="2985759655"/>
                    </a:ext>
                  </a:extLst>
                </a:gridCol>
                <a:gridCol w="1124712">
                  <a:extLst>
                    <a:ext uri="{9D8B030D-6E8A-4147-A177-3AD203B41FA5}">
                      <a16:colId xmlns:a16="http://schemas.microsoft.com/office/drawing/2014/main" val="519704563"/>
                    </a:ext>
                  </a:extLst>
                </a:gridCol>
                <a:gridCol w="923543">
                  <a:extLst>
                    <a:ext uri="{9D8B030D-6E8A-4147-A177-3AD203B41FA5}">
                      <a16:colId xmlns:a16="http://schemas.microsoft.com/office/drawing/2014/main" val="104157675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Indicador do plano de trabalho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Frequência de medição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Metas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Atual (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Jun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/23)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96051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Jun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/2023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Dez/2023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Jun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/23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7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de terminologias e domínios locais do bloco imunização e mapeamentos (mapas de conceitos) para as terminologias do IPS carregados no serviço de terminologia   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Mensal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✔️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300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de terminologias e domínios locais do bloco exames e mapeamentos (mapas de conceitos) para as terminologias do IPS carregados no serviço de terminologia   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Mensal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77,0%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✔️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74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de terminologias e domínios locais do bloco alergias e mapeamentos (mapas de conceitos) para as terminologias do IPS carregados no serviço de terminologia   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Mensal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✔️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9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de medicamentos do cadastro Hórus mapeados para a estrutura da OBM (VTM, VMP, VMPP, AMPP)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Mensal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✔️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98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de perfis HL7/FHIR que implementam os blocos de imunização, exames e alergias definidos 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Mensal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✔️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967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do Guia de Implementação do Brasil IPS especificado e aderente aos padrões HL7 FHIR IG IPS 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Mensal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67,0%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✔️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793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de trabalhos científicos submetidos para publicação e/ou apresentação</a:t>
                      </a: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Mensal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✔️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0075130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83E82AC7-8D3D-D844-784F-F100D5EE002F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kern="0" dirty="0">
                <a:solidFill>
                  <a:srgbClr val="674EA7"/>
                </a:solidFill>
                <a:latin typeface="DM Sans" pitchFamily="2" charset="0"/>
              </a:rPr>
              <a:t>Status </a:t>
            </a:r>
            <a:r>
              <a:rPr lang="pt-BR" kern="0" dirty="0" err="1">
                <a:solidFill>
                  <a:srgbClr val="674EA7"/>
                </a:solidFill>
                <a:latin typeface="DM Sans" pitchFamily="2" charset="0"/>
              </a:rPr>
              <a:t>report</a:t>
            </a:r>
            <a:r>
              <a:rPr lang="pt-BR" kern="0" dirty="0">
                <a:solidFill>
                  <a:srgbClr val="674EA7"/>
                </a:solidFill>
                <a:latin typeface="DM Sans" pitchFamily="2" charset="0"/>
              </a:rPr>
              <a:t> </a:t>
            </a:r>
            <a:r>
              <a:rPr lang="pt-BR" kern="0">
                <a:solidFill>
                  <a:srgbClr val="674EA7"/>
                </a:solidFill>
                <a:latin typeface="DM Sans" pitchFamily="2" charset="0"/>
              </a:rPr>
              <a:t>| Indicadores</a:t>
            </a:r>
            <a:endParaRPr lang="pt-BR" kern="0" dirty="0">
              <a:solidFill>
                <a:srgbClr val="674EA7"/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2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136BF-CDE6-D1AE-8D90-8D0DBD7D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kern="0" dirty="0">
                <a:solidFill>
                  <a:srgbClr val="674EA7"/>
                </a:solidFill>
                <a:latin typeface="DM Sans" pitchFamily="2" charset="0"/>
              </a:rPr>
              <a:t>Status </a:t>
            </a:r>
            <a:r>
              <a:rPr lang="pt-BR" kern="0" dirty="0" err="1">
                <a:solidFill>
                  <a:srgbClr val="674EA7"/>
                </a:solidFill>
                <a:latin typeface="DM Sans" pitchFamily="2" charset="0"/>
              </a:rPr>
              <a:t>report</a:t>
            </a:r>
            <a:r>
              <a:rPr lang="pt-BR" kern="0" dirty="0">
                <a:solidFill>
                  <a:srgbClr val="674EA7"/>
                </a:solidFill>
                <a:latin typeface="DM Sans" pitchFamily="2" charset="0"/>
              </a:rPr>
              <a:t> | Próximos 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629908-5919-AECC-A1A0-2A4D9D8F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46107"/>
            <a:ext cx="11360800" cy="571189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DM Sans" pitchFamily="2" charset="0"/>
              </a:rPr>
              <a:t>SMART ON FHIR</a:t>
            </a:r>
            <a:endParaRPr lang="pt-BR" sz="2600" dirty="0">
              <a:solidFill>
                <a:schemeClr val="bg1">
                  <a:lumMod val="50000"/>
                </a:schemeClr>
              </a:solidFill>
              <a:latin typeface="DM Sans" pitchFamily="2" charset="0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Pré-requisito para novas iniciativas  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Proposta: 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Utilizar o Active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Directory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 (Microsoft) do HSL para autenticação na prova de conceito;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Legado: Estruturação do HSL para uso de </a:t>
            </a:r>
            <a:r>
              <a:rPr lang="pt-BR" sz="1800" b="1" dirty="0" err="1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Smart</a:t>
            </a: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 </a:t>
            </a:r>
            <a:r>
              <a:rPr lang="pt-BR" sz="1800" b="1" dirty="0" err="1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On</a:t>
            </a: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 </a:t>
            </a:r>
            <a:r>
              <a:rPr lang="pt-BR" sz="1800" b="1" dirty="0" err="1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Fhir</a:t>
            </a:r>
            <a:endParaRPr lang="pt-BR" sz="1800" b="1" dirty="0">
              <a:solidFill>
                <a:schemeClr val="bg1">
                  <a:lumMod val="50000"/>
                </a:schemeClr>
              </a:solidFill>
              <a:latin typeface="DM Sans" pitchFamily="2" charset="0"/>
            </a:endParaRP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DM Sans" pitchFamily="2" charset="0"/>
              </a:rPr>
              <a:t>Acesso à RNDS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Credenciamento do HSL junto ao Ministério da Saúde para acesso à Rede Nacional de Dados em Saúde (RNDS)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Necessidade de certificado digital para acesso  ( ainda está sendo verificado pelo MS qual </a:t>
            </a:r>
            <a:r>
              <a:rPr lang="pt-BR" sz="1800" b="1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a necessidade)</a:t>
            </a:r>
            <a:endParaRPr lang="pt-BR" sz="1800" b="1" dirty="0">
              <a:solidFill>
                <a:schemeClr val="bg1">
                  <a:lumMod val="50000"/>
                </a:schemeClr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7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136BF-CDE6-D1AE-8D90-8D0DBD7D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kern="0" dirty="0">
                <a:solidFill>
                  <a:srgbClr val="674EA7"/>
                </a:solidFill>
                <a:latin typeface="DM Sans" pitchFamily="2" charset="0"/>
              </a:rPr>
              <a:t>Status </a:t>
            </a:r>
            <a:r>
              <a:rPr lang="pt-BR" kern="0" dirty="0" err="1">
                <a:solidFill>
                  <a:srgbClr val="674EA7"/>
                </a:solidFill>
                <a:latin typeface="DM Sans" pitchFamily="2" charset="0"/>
              </a:rPr>
              <a:t>report</a:t>
            </a:r>
            <a:r>
              <a:rPr lang="pt-BR" kern="0" dirty="0">
                <a:solidFill>
                  <a:srgbClr val="674EA7"/>
                </a:solidFill>
                <a:latin typeface="DM Sans" pitchFamily="2" charset="0"/>
              </a:rPr>
              <a:t> | Próximos 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629908-5919-AECC-A1A0-2A4D9D8F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46107"/>
            <a:ext cx="11360800" cy="571189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DM Sans" pitchFamily="2" charset="0"/>
              </a:rPr>
              <a:t>Triênio 2024-2026</a:t>
            </a:r>
            <a:endParaRPr lang="pt-BR" sz="2600" dirty="0">
              <a:solidFill>
                <a:schemeClr val="bg1">
                  <a:lumMod val="50000"/>
                </a:schemeClr>
              </a:solidFill>
              <a:latin typeface="DM Sans" pitchFamily="2" charset="0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Projeto IPS Brasil é reconhecido pela SEIDIGI como prioritário para continuidade no triênio 2024-2026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DM Sans" pitchFamily="2" charset="0"/>
              </a:rPr>
              <a:t>Perspectiva de novos projetos em linha com a temática da interoperabilidade e ESD28</a:t>
            </a:r>
          </a:p>
        </p:txBody>
      </p:sp>
    </p:spTree>
    <p:extLst>
      <p:ext uri="{BB962C8B-B14F-4D97-AF65-F5344CB8AC3E}">
        <p14:creationId xmlns:p14="http://schemas.microsoft.com/office/powerpoint/2010/main" val="186212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8561933" y="3505567"/>
            <a:ext cx="32212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O melhor </a:t>
            </a:r>
            <a:r>
              <a:rPr kumimoji="0" lang="en" sz="2000" b="1" i="0" u="none" strike="noStrike" kern="0" cap="none" spc="0" normalizeH="0" baseline="0" noProof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cuidado</a:t>
            </a: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 para cada pessoa em um SUS conectado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E7CC3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8561933" y="4852717"/>
            <a:ext cx="3440400" cy="163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#estruturantes para o SUS</a:t>
            </a:r>
            <a:endParaRPr kumimoji="0" sz="1733" b="1" i="0" u="none" strike="noStrike" kern="0" cap="none" spc="0" normalizeH="0" baseline="0" noProof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#centrados no usuário</a:t>
            </a:r>
            <a:endParaRPr kumimoji="0" sz="1733" b="1" i="0" u="none" strike="noStrike" kern="0" cap="none" spc="0" normalizeH="0" baseline="0" noProof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#orientados por dados</a:t>
            </a:r>
            <a:endParaRPr kumimoji="0" sz="1733" b="1" i="0" u="none" strike="noStrike" kern="0" cap="none" spc="0" normalizeH="0" baseline="0" noProof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#o SUS ta ON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8561933" y="0"/>
            <a:ext cx="3630000" cy="3217200"/>
          </a:xfrm>
          <a:prstGeom prst="roundRect">
            <a:avLst>
              <a:gd name="adj" fmla="val 0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8178393" y="2096201"/>
            <a:ext cx="3244000" cy="109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digital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9682484" y="2683834"/>
            <a:ext cx="1920000" cy="37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067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Varela Round"/>
                <a:ea typeface="Varela Round"/>
                <a:cs typeface="Varela Round"/>
                <a:sym typeface="Varela Round"/>
              </a:rPr>
              <a:t>PORTFÓLIO</a:t>
            </a:r>
            <a:endParaRPr kumimoji="0" sz="533" b="0" i="0" u="none" strike="noStrike" kern="0" cap="none" spc="0" normalizeH="0" baseline="0" noProof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3" y="166365"/>
            <a:ext cx="1920000" cy="51743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itle 1"/>
          <p:cNvSpPr>
            <a:spLocks noGrp="1"/>
          </p:cNvSpPr>
          <p:nvPr>
            <p:ph type="ctrTitle"/>
          </p:nvPr>
        </p:nvSpPr>
        <p:spPr>
          <a:xfrm>
            <a:off x="361406" y="1740642"/>
            <a:ext cx="8020436" cy="2626360"/>
          </a:xfrm>
        </p:spPr>
        <p:txBody>
          <a:bodyPr lIns="91440" tIns="45720" rIns="91440" bIns="45720" anchor="b">
            <a:normAutofit/>
          </a:bodyPr>
          <a:lstStyle/>
          <a:p>
            <a:pPr algn="l">
              <a:buNone/>
            </a:pPr>
            <a:r>
              <a:rPr lang="pt-BR" sz="3200" b="1">
                <a:solidFill>
                  <a:srgbClr val="137CC0"/>
                </a:solidFill>
                <a:latin typeface="DM Sans" panose="020B0604020202020204"/>
                <a:ea typeface="Verdana"/>
              </a:rPr>
              <a:t>Obrigado!</a:t>
            </a:r>
            <a:endParaRPr lang="pt-BR" sz="3200">
              <a:latin typeface="DM Sans" panose="020B060402020202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58135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44d7d8-a149-432c-a72c-2d3b3d2b8d35" xsi:nil="true"/>
    <lcf76f155ced4ddcb4097134ff3c332f xmlns="343baba5-3cff-45e4-9347-222e6439108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625EBEAB62DA438180CD0344175DCD" ma:contentTypeVersion="13" ma:contentTypeDescription="Criar um novo documento." ma:contentTypeScope="" ma:versionID="bee7eaffc01f77cc40ade7493bd13d61">
  <xsd:schema xmlns:xsd="http://www.w3.org/2001/XMLSchema" xmlns:xs="http://www.w3.org/2001/XMLSchema" xmlns:p="http://schemas.microsoft.com/office/2006/metadata/properties" xmlns:ns2="343baba5-3cff-45e4-9347-222e64391087" xmlns:ns3="ac44d7d8-a149-432c-a72c-2d3b3d2b8d35" targetNamespace="http://schemas.microsoft.com/office/2006/metadata/properties" ma:root="true" ma:fieldsID="3ed9b37b5782a365b1c65d21057589cf" ns2:_="" ns3:_="">
    <xsd:import namespace="343baba5-3cff-45e4-9347-222e64391087"/>
    <xsd:import namespace="ac44d7d8-a149-432c-a72c-2d3b3d2b8d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3baba5-3cff-45e4-9347-222e64391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m" ma:readOnly="false" ma:fieldId="{5cf76f15-5ced-4ddc-b409-7134ff3c332f}" ma:taxonomyMulti="true" ma:sspId="47314af4-d308-44cd-9263-95fda59d53f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44d7d8-a149-432c-a72c-2d3b3d2b8d3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7c758b0-97d6-4bbd-bebf-7688bcd0aa73}" ma:internalName="TaxCatchAll" ma:showField="CatchAllData" ma:web="ac44d7d8-a149-432c-a72c-2d3b3d2b8d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17BE90-3239-45E4-8E7C-04C1ECDC6112}">
  <ds:schemaRefs>
    <ds:schemaRef ds:uri="343baba5-3cff-45e4-9347-222e64391087"/>
    <ds:schemaRef ds:uri="ac44d7d8-a149-432c-a72c-2d3b3d2b8d3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F02DAE3-12CF-479B-A468-F0E0125185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3baba5-3cff-45e4-9347-222e64391087"/>
    <ds:schemaRef ds:uri="ac44d7d8-a149-432c-a72c-2d3b3d2b8d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567</Words>
  <Application>Microsoft Macintosh PowerPoint</Application>
  <PresentationFormat>Widescreen</PresentationFormat>
  <Paragraphs>99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Capriola</vt:lpstr>
      <vt:lpstr>DM Sans</vt:lpstr>
      <vt:lpstr>Sniglet</vt:lpstr>
      <vt:lpstr>Varela Round</vt:lpstr>
      <vt:lpstr>Simple Light</vt:lpstr>
      <vt:lpstr>PROADI-SUS | IPS Brasil Café com o patrocinador  15/08/2023</vt:lpstr>
      <vt:lpstr>PowerPoint Presentation</vt:lpstr>
      <vt:lpstr>PowerPoint Presentation</vt:lpstr>
      <vt:lpstr>Status report | Próximos passos</vt:lpstr>
      <vt:lpstr>Status report | Próximos passos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Beatriz de Faria Leao</cp:lastModifiedBy>
  <cp:revision>6</cp:revision>
  <dcterms:created xsi:type="dcterms:W3CDTF">2018-05-17T15:34:44Z</dcterms:created>
  <dcterms:modified xsi:type="dcterms:W3CDTF">2023-08-15T17:43:56Z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0x010100DB625EBEAB62DA438180CD0344175DCD</vt:lpwstr>
  </property>
</Properties>
</file>