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91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E9A9-29DE-2B7C-849C-4AFC7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Discussão com MS  10/07/23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4D97-C758-9431-53DF-AB93D350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</a:t>
            </a:r>
            <a:r>
              <a:rPr lang="en-US" dirty="0"/>
              <a:t>n</a:t>
            </a:r>
            <a:r>
              <a:rPr lang="en-BR" dirty="0"/>
              <a:t>clusão de VMPs de produtos que não existem na CMED (fitoterápicos, multivitaminicos, manipulados)</a:t>
            </a:r>
          </a:p>
          <a:p>
            <a:r>
              <a:rPr lang="en-BR" dirty="0"/>
              <a:t>Vacinas – nome do VMP </a:t>
            </a:r>
          </a:p>
          <a:p>
            <a:r>
              <a:rPr lang="en-BR" dirty="0"/>
              <a:t>Inclusão de VMPP</a:t>
            </a:r>
          </a:p>
          <a:p>
            <a:r>
              <a:rPr lang="en-BR" dirty="0"/>
              <a:t>Inclusão de AMP </a:t>
            </a:r>
          </a:p>
          <a:p>
            <a:r>
              <a:rPr lang="en-BR" dirty="0"/>
              <a:t>Inclusão de AMPP – EAN, Registro…</a:t>
            </a:r>
          </a:p>
        </p:txBody>
      </p:sp>
    </p:spTree>
    <p:extLst>
      <p:ext uri="{BB962C8B-B14F-4D97-AF65-F5344CB8AC3E}">
        <p14:creationId xmlns:p14="http://schemas.microsoft.com/office/powerpoint/2010/main" val="124849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Discussão com MS  10/07/23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Discussão com MS  10/07/23</dc:title>
  <dc:creator>Beatriz de Faria Leao</dc:creator>
  <cp:lastModifiedBy>Beatriz de Faria Leao</cp:lastModifiedBy>
  <cp:revision>1</cp:revision>
  <dcterms:created xsi:type="dcterms:W3CDTF">2023-07-10T11:34:08Z</dcterms:created>
  <dcterms:modified xsi:type="dcterms:W3CDTF">2023-07-10T11:39:41Z</dcterms:modified>
</cp:coreProperties>
</file>