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197f05c9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197f05c9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97f05c9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197f05c9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197f05c9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197f05c9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97f05c9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97f05c9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97f05c9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97f05c9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97f05c9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97f05c9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97f05c9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97f05c9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97f05c9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97f05c9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197f05c9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197f05c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197f05c9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197f05c9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97f05c9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197f05c9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197f05c9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197f05c9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97f05c9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97f05c9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xemplo.com/fhir/CodeSystem/cid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Publicando a interoperabilidade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 Macêdo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italo@gointerop.com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Histórico de versão;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Cada guia deve manter seu histórico de versão;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URL canônica sempre aponta para a última versão;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 histórico de versão deve ser disponibilizado em </a:t>
            </a:r>
            <a:r>
              <a:rPr b="1" lang="en"/>
              <a:t>[canônico/directory.html</a:t>
            </a:r>
            <a:r>
              <a:rPr lang="en"/>
              <a:t>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Cada recurso deve apontar para a sua versão específica;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Você pode manualmente copiar sua versão anterior para uma pasta relativa dentro do seu guia de implementação: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Exemplo: </a:t>
            </a:r>
            <a:r>
              <a:rPr b="1" lang="en"/>
              <a:t>[canônico]/[versão]/index.html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Os snapshots de versões anteriores devem ser sempre disponibilizados;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receita básica para todo guia de implementação: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r>
              <a:rPr lang="en"/>
              <a:t>eixe que a compilação do IG gere um arquivo html para cada recurso de conformidade;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Para cada recurso: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Escreva algumas páginas de introdução, especificação e definição de uso;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Escreva uma narrativa para encadear as seções dessas páginas;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Especifique </a:t>
            </a:r>
            <a:r>
              <a:rPr lang="en"/>
              <a:t>parâmetros de busca, binding e expansão semântica de cada elemento conceitual desse recurso;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Gere uma Declaração de capabilidade e gere um arquivo openAPI da sua API e adicione ao seu guia de implementação;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Documentação;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Especificada em formato padrão;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Legível;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Computável;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i="1" lang="en"/>
              <a:t>Snapshots </a:t>
            </a:r>
            <a:r>
              <a:rPr lang="en"/>
              <a:t>podem servir de insumo para um validador de mensagens FHIR padrão</a:t>
            </a:r>
            <a:r>
              <a:rPr i="1" lang="en"/>
              <a:t>;</a:t>
            </a:r>
            <a:endParaRPr i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Verificação automática de conformidade;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25" y="2030900"/>
            <a:ext cx="82449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Como trazer publicidade ao seu pacote de interoperabilidade;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Documentação;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Introdução ao padrão;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 formato padrão;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Especificação;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Conformidade;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Exemplos de mensagens;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Formato;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Legível;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Computável;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fizemos até agora?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 daqui para a frente?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Introdução;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Metodologia;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Resultados;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Conclusão;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fizemos até agora?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Identificamos unidades de negócio;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Mapeamos entidades de negócio com recursos dentro do modelo de informação internacional;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Criamos especificações formais de mapeamento em modelo computacional (Perfilização);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daqui para a frente?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Trazer publicidade ao que foi mapeado;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Tornar a especificação em formato computável em uma especificação legível para implementadores;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Criar o guia de implementação;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Introdução ao padrão;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Especificação de cada recurso;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Verbos de conformidade;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É dever, obrigação dar suporte (</a:t>
            </a:r>
            <a:r>
              <a:rPr b="1" lang="en"/>
              <a:t>SHALL</a:t>
            </a:r>
            <a:r>
              <a:rPr lang="en"/>
              <a:t>);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É recomendado, uma sugestão de boa prática, dar suporte (</a:t>
            </a:r>
            <a:r>
              <a:rPr b="1" lang="en"/>
              <a:t>SHOULD</a:t>
            </a:r>
            <a:r>
              <a:rPr lang="en"/>
              <a:t>);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É desejável, pode ser necessário dar suporte (</a:t>
            </a:r>
            <a:r>
              <a:rPr b="1" lang="en"/>
              <a:t>MAY</a:t>
            </a:r>
            <a:r>
              <a:rPr lang="en"/>
              <a:t>);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Definir a jurisdição dessa especificação (Onde ela vale?);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Validação;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Validar as mensagens FHIR que você gerou e verificar conformidade;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 que é um guia de implementação 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“- </a:t>
            </a:r>
            <a:r>
              <a:rPr lang="en"/>
              <a:t>Um conjunto de regras de como um problema específico de interoperabilidade ou padrões é resolvido - normalmente por meio do uso de recursos FHIR. Este recurso é usado para reunir todas as partes de um guia de implementação em um todo lógico e publicar uma definição computável de todas as partes.”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Como fazer um guia  de implementação?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Todo guia de implementação deve ter: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Cláusulas de conformidade;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DEVE;</a:t>
            </a:r>
            <a:endParaRPr b="1"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Declarar uma editora e um endereço para contato;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Index.html deve ser a root page;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Deve ter um NPM Package especificando o guia;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Toda página deve especificar uma versão do guia de implementação;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Toda página deve especificar uma versão do FHIR (R4, por exemplo);</a:t>
            </a:r>
            <a:endParaRPr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Toda página deve dispor de um arquivo de download contendo o conteúdo completo do guia para que possa ser utilizado localmente pelos seus stakeholders;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Cláusulas de conformidade;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É RECOMENDADO;</a:t>
            </a:r>
            <a:endParaRPr b="1"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/>
              <a:t>Devem referir-se a um único local de disponibilização de um serviço FHIR;</a:t>
            </a:r>
            <a:endParaRPr b="1"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/>
              <a:t>Sempre mostras informações ao usuário como comportamento </a:t>
            </a:r>
            <a:r>
              <a:rPr b="1" i="1" lang="en"/>
              <a:t>default</a:t>
            </a:r>
            <a:r>
              <a:rPr b="1" lang="en"/>
              <a:t>;</a:t>
            </a:r>
            <a:endParaRPr b="1"/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"/>
              <a:t>Toda especificação de recurso (Perfil) deve conter:</a:t>
            </a:r>
            <a:endParaRPr b="1"/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Metadados completos;</a:t>
            </a:r>
            <a:endParaRPr b="1"/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Visão de </a:t>
            </a:r>
            <a:r>
              <a:rPr b="1" i="1" lang="en"/>
              <a:t>snapshot;</a:t>
            </a:r>
            <a:endParaRPr b="1" i="1"/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Descrição completa do perfil;</a:t>
            </a:r>
            <a:endParaRPr b="1"/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Domínios de valores devem ter:</a:t>
            </a:r>
            <a:endParaRPr b="1"/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Metadados completos;</a:t>
            </a:r>
            <a:endParaRPr b="1"/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Definição lógica;</a:t>
            </a:r>
            <a:endParaRPr b="1"/>
          </a:p>
          <a:p>
            <a:pPr indent="-293211" lvl="4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Expansão;</a:t>
            </a:r>
            <a:endParaRPr b="1"/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Deve ser possível imprimir qualquer especificação;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URL é SAGRADA (canônica);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 Guia de Implementação deve indicar uma URL canônica;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Essa URL canônica é usada em todos os recursos.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URL canônica deve apontar para a versão atual do guia que você está publicando, portanto, se alguém inserir a URL canônica em seu navegador, ele obterá a página inicial do IG (por exemplo, </a:t>
            </a:r>
            <a:r>
              <a:rPr b="1" lang="en"/>
              <a:t>http://exemplo.com/fhir/</a:t>
            </a:r>
            <a:r>
              <a:rPr lang="en"/>
              <a:t>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</a:t>
            </a:r>
            <a:r>
              <a:rPr lang="en"/>
              <a:t>ambém é recomendado que a URL resolva um servidor FHIR que hospeda recursos. Portanto, um GET de http://exemplo.com/[Tipo]/[Identificador] deve retornar a instância [Identificador] que é do [Tipo].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 for de um tipo especial, sua documentação deve ser apresentada.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 for uma instância de um recurso, sendo permitido o acesso, seus dados devem ser apresentados;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 recursos especiais, como: Domínios de Valores, Terminologias, Sistemas de Nomenclatura: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URL canônica deve seguir a estrutura [URL Canônica]/Tipo/Identificador;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Exemplo:</a:t>
            </a:r>
            <a:endParaRPr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Um sistema de nomenclatura chamado cpf deve ser localizado em: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https://exemplo.com/fhir/NamingSystem/cpf</a:t>
            </a:r>
            <a:endParaRPr b="1"/>
          </a:p>
          <a:p>
            <a:pPr indent="-298450" lvl="3" marL="18288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Uma terminologia chamada cid10 no seu guia, deve ser localizada em:</a:t>
            </a:r>
            <a:endParaRPr/>
          </a:p>
          <a:p>
            <a:pPr indent="-298450" lvl="4" marL="22860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https://exemplo.com/fhir/CodeSystem/cid10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A página de documentação do recurso especial deve ser apresentada;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