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58ffaf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58ffaf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58ffaf9b1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958ffaf9b1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g1958ffaf9b1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58ffaf9b1_0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958ffaf9b1_0_4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6" name="Google Shape;226;g1958ffaf9b1_0_4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58ffaf9b1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958ffaf9b1_0_4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3" name="Google Shape;233;g1958ffaf9b1_0_4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58ffaf9b1_0_4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958ffaf9b1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58ffaf9b1_0_4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58ffaf9b1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58ffaf9b1_0_4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958ffaf9b1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58ffaf9b1_0_4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958ffaf9b1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58ffaf9b1_0_4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958ffaf9b1_0_4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958ffaf9b1_0_4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958ffaf9b1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58ffaf9b1_0_4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958ffaf9b1_0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58ffaf9b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58ffaf9b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58ffaf9b1_0_4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958ffaf9b1_0_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958ffaf9b1_0_5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958ffaf9b1_0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58ffaf9b1_0_5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958ffaf9b1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58ffaf9b1_0_5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958ffaf9b1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58ffaf9b1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58ffaf9b1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58ffaf9b1_0_3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958ffaf9b1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58ffaf9b1_0_3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958ffaf9b1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58ffaf9b1_0_3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958ffaf9b1_0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58ffaf9b1_0_3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958ffaf9b1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58ffaf9b1_0_4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958ffaf9b1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58ffaf9b1_0_4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958ffaf9b1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58ffaf9b1_0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958ffaf9b1_0_4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2" name="Google Shape;212;g1958ffaf9b1_0_4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11" name="Shape 11"/>
        <p:cNvGrpSpPr/>
        <p:nvPr/>
      </p:nvGrpSpPr>
      <p:grpSpPr>
        <a:xfrm>
          <a:off x="0" y="0"/>
          <a:ext cx="0" cy="0"/>
          <a:chOff x="0" y="0"/>
          <a:chExt cx="0" cy="0"/>
        </a:xfrm>
      </p:grpSpPr>
      <p:sp>
        <p:nvSpPr>
          <p:cNvPr id="12" name="Google Shape;12;p2"/>
          <p:cNvSpPr/>
          <p:nvPr/>
        </p:nvSpPr>
        <p:spPr>
          <a:xfrm>
            <a:off x="457200" y="0"/>
            <a:ext cx="5703900" cy="5143500"/>
          </a:xfrm>
          <a:prstGeom prst="rect">
            <a:avLst/>
          </a:prstGeom>
          <a:solidFill>
            <a:srgbClr val="BABCB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872288" y="2632075"/>
            <a:ext cx="1731961" cy="942976"/>
          </a:xfrm>
          <a:prstGeom prst="rect">
            <a:avLst/>
          </a:prstGeom>
          <a:noFill/>
          <a:ln>
            <a:noFill/>
          </a:ln>
        </p:spPr>
      </p:pic>
      <p:cxnSp>
        <p:nvCxnSpPr>
          <p:cNvPr id="14" name="Google Shape;14;p2"/>
          <p:cNvCxnSpPr/>
          <p:nvPr/>
        </p:nvCxnSpPr>
        <p:spPr>
          <a:xfrm>
            <a:off x="833438" y="874713"/>
            <a:ext cx="0" cy="2125800"/>
          </a:xfrm>
          <a:prstGeom prst="straightConnector1">
            <a:avLst/>
          </a:prstGeom>
          <a:noFill/>
          <a:ln cap="flat" cmpd="sng" w="63500">
            <a:solidFill>
              <a:srgbClr val="000000"/>
            </a:solidFill>
            <a:prstDash val="solid"/>
            <a:round/>
            <a:headEnd len="sm" w="sm" type="none"/>
            <a:tailEnd len="sm" w="sm" type="none"/>
          </a:ln>
        </p:spPr>
      </p:cxnSp>
      <p:sp>
        <p:nvSpPr>
          <p:cNvPr id="15" name="Google Shape;15;p2"/>
          <p:cNvSpPr txBox="1"/>
          <p:nvPr>
            <p:ph type="ctrTitle"/>
          </p:nvPr>
        </p:nvSpPr>
        <p:spPr>
          <a:xfrm>
            <a:off x="1180870" y="895551"/>
            <a:ext cx="4738500" cy="1151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i="0" sz="30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
          <p:cNvSpPr txBox="1"/>
          <p:nvPr>
            <p:ph idx="1" type="subTitle"/>
          </p:nvPr>
        </p:nvSpPr>
        <p:spPr>
          <a:xfrm>
            <a:off x="1180870" y="2287197"/>
            <a:ext cx="4620000" cy="877200"/>
          </a:xfrm>
          <a:prstGeom prst="rect">
            <a:avLst/>
          </a:prstGeom>
          <a:noFill/>
          <a:ln>
            <a:noFill/>
          </a:ln>
        </p:spPr>
        <p:txBody>
          <a:bodyPr anchorCtr="0" anchor="t" bIns="0" lIns="0" spcFirstLastPara="1" rIns="0" wrap="square" tIns="0">
            <a:noAutofit/>
          </a:bodyPr>
          <a:lstStyle>
            <a:lvl1pPr lvl="0" algn="l">
              <a:spcBef>
                <a:spcPts val="600"/>
              </a:spcBef>
              <a:spcAft>
                <a:spcPts val="0"/>
              </a:spcAft>
              <a:buClr>
                <a:srgbClr val="EC2227"/>
              </a:buClr>
              <a:buSzPts val="2400"/>
              <a:buNone/>
              <a:defRPr sz="2400">
                <a:solidFill>
                  <a:srgbClr val="EC2227"/>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2"/>
          <p:cNvSpPr txBox="1"/>
          <p:nvPr>
            <p:ph idx="2" type="body"/>
          </p:nvPr>
        </p:nvSpPr>
        <p:spPr>
          <a:xfrm>
            <a:off x="1181100" y="3721208"/>
            <a:ext cx="4506300" cy="412800"/>
          </a:xfrm>
          <a:prstGeom prst="rect">
            <a:avLst/>
          </a:prstGeom>
          <a:noFill/>
          <a:ln>
            <a:noFill/>
          </a:ln>
        </p:spPr>
        <p:txBody>
          <a:bodyPr anchorCtr="0" anchor="b" bIns="0" lIns="0" spcFirstLastPara="1" rIns="0" wrap="square" tIns="0">
            <a:noAutofit/>
          </a:bodyPr>
          <a:lstStyle>
            <a:lvl1pPr indent="-228600" lvl="0" marL="457200" marR="0" algn="l">
              <a:lnSpc>
                <a:spcPct val="100000"/>
              </a:lnSpc>
              <a:spcBef>
                <a:spcPts val="0"/>
              </a:spcBef>
              <a:spcAft>
                <a:spcPts val="0"/>
              </a:spcAft>
              <a:buClr>
                <a:schemeClr val="dk1"/>
              </a:buClr>
              <a:buSzPts val="2000"/>
              <a:buFont typeface="Arial"/>
              <a:buNone/>
              <a:defRPr sz="2000"/>
            </a:lvl1pPr>
            <a:lvl2pPr indent="-342900" lvl="1" marL="914400" algn="l">
              <a:spcBef>
                <a:spcPts val="600"/>
              </a:spcBef>
              <a:spcAft>
                <a:spcPts val="0"/>
              </a:spcAft>
              <a:buClr>
                <a:schemeClr val="dk1"/>
              </a:buClr>
              <a:buSzPts val="1800"/>
              <a:buChar char="–"/>
              <a:defRPr/>
            </a:lvl2pPr>
            <a:lvl3pPr indent="-342900" lvl="2" marL="1371600" algn="l">
              <a:spcBef>
                <a:spcPts val="600"/>
              </a:spcBef>
              <a:spcAft>
                <a:spcPts val="0"/>
              </a:spcAft>
              <a:buClr>
                <a:schemeClr val="dk1"/>
              </a:buClr>
              <a:buSzPts val="1800"/>
              <a:buChar char="•"/>
              <a:defRPr/>
            </a:lvl3pPr>
            <a:lvl4pPr indent="-342900" lvl="3" marL="1828800" algn="l">
              <a:spcBef>
                <a:spcPts val="600"/>
              </a:spcBef>
              <a:spcAft>
                <a:spcPts val="0"/>
              </a:spcAft>
              <a:buClr>
                <a:schemeClr val="dk1"/>
              </a:buClr>
              <a:buSzPts val="1800"/>
              <a:buChar char="–"/>
              <a:defRPr/>
            </a:lvl4pPr>
            <a:lvl5pPr indent="-342900" lvl="4" marL="2286000" algn="l">
              <a:spcBef>
                <a:spcPts val="6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1" type="ftr"/>
          </p:nvPr>
        </p:nvSpPr>
        <p:spPr>
          <a:xfrm>
            <a:off x="1071563" y="4827588"/>
            <a:ext cx="4729200" cy="1572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1181100" y="4252913"/>
            <a:ext cx="1305000" cy="2079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1"/>
          <p:cNvGrpSpPr/>
          <p:nvPr/>
        </p:nvGrpSpPr>
        <p:grpSpPr>
          <a:xfrm>
            <a:off x="830392" y="1191256"/>
            <a:ext cx="745763" cy="45826"/>
            <a:chOff x="4580561" y="2589004"/>
            <a:chExt cx="1064464" cy="25200"/>
          </a:xfrm>
        </p:grpSpPr>
        <p:sp>
          <p:nvSpPr>
            <p:cNvPr id="108" name="Google Shape;108;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1"/>
          <p:cNvSpPr txBox="1"/>
          <p:nvPr>
            <p:ph type="title"/>
          </p:nvPr>
        </p:nvSpPr>
        <p:spPr>
          <a:xfrm>
            <a:off x="729450" y="1318650"/>
            <a:ext cx="7688700" cy="5352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1" name="Google Shape;111;p11"/>
          <p:cNvSpPr txBox="1"/>
          <p:nvPr>
            <p:ph idx="1" type="body"/>
          </p:nvPr>
        </p:nvSpPr>
        <p:spPr>
          <a:xfrm>
            <a:off x="729450" y="2078875"/>
            <a:ext cx="7688700" cy="2261100"/>
          </a:xfrm>
          <a:prstGeom prst="rect">
            <a:avLst/>
          </a:prstGeom>
        </p:spPr>
        <p:txBody>
          <a:bodyPr anchorCtr="0" anchor="t" bIns="0" lIns="0" spcFirstLastPara="1" rIns="0" wrap="square" tIns="0">
            <a:noAutofit/>
          </a:bodyPr>
          <a:lstStyle>
            <a:lvl1pPr indent="-431800" lvl="0" marL="457200" rtl="0">
              <a:spcBef>
                <a:spcPts val="600"/>
              </a:spcBef>
              <a:spcAft>
                <a:spcPts val="0"/>
              </a:spcAft>
              <a:buSzPts val="3200"/>
              <a:buChar char="•"/>
              <a:defRPr/>
            </a:lvl1pPr>
            <a:lvl2pPr indent="-406400" lvl="1" marL="914400" rtl="0">
              <a:spcBef>
                <a:spcPts val="600"/>
              </a:spcBef>
              <a:spcAft>
                <a:spcPts val="0"/>
              </a:spcAft>
              <a:buSzPts val="2800"/>
              <a:buChar char="–"/>
              <a:defRPr/>
            </a:lvl2pPr>
            <a:lvl3pPr indent="-381000" lvl="2" marL="1371600" rtl="0">
              <a:spcBef>
                <a:spcPts val="600"/>
              </a:spcBef>
              <a:spcAft>
                <a:spcPts val="0"/>
              </a:spcAft>
              <a:buSzPts val="24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112" name="Google Shape;112;p11"/>
          <p:cNvSpPr txBox="1"/>
          <p:nvPr>
            <p:ph idx="12" type="sldNum"/>
          </p:nvPr>
        </p:nvSpPr>
        <p:spPr>
          <a:xfrm>
            <a:off x="8536302" y="4749851"/>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p:cSld name="Our Team">
    <p:spTree>
      <p:nvGrpSpPr>
        <p:cNvPr id="20" name="Shape 20"/>
        <p:cNvGrpSpPr/>
        <p:nvPr/>
      </p:nvGrpSpPr>
      <p:grpSpPr>
        <a:xfrm>
          <a:off x="0" y="0"/>
          <a:ext cx="0" cy="0"/>
          <a:chOff x="0" y="0"/>
          <a:chExt cx="0" cy="0"/>
        </a:xfrm>
      </p:grpSpPr>
      <p:cxnSp>
        <p:nvCxnSpPr>
          <p:cNvPr id="21" name="Google Shape;21;p3"/>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22" name="Google Shape;22;p3"/>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23" name="Google Shape;23;p3"/>
          <p:cNvCxnSpPr/>
          <p:nvPr/>
        </p:nvCxnSpPr>
        <p:spPr>
          <a:xfrm>
            <a:off x="457200" y="206375"/>
            <a:ext cx="0" cy="782700"/>
          </a:xfrm>
          <a:prstGeom prst="straightConnector1">
            <a:avLst/>
          </a:prstGeom>
          <a:noFill/>
          <a:ln cap="flat" cmpd="sng" w="41275">
            <a:solidFill>
              <a:srgbClr val="000000"/>
            </a:solidFill>
            <a:prstDash val="solid"/>
            <a:round/>
            <a:headEnd len="sm" w="sm" type="none"/>
            <a:tailEnd len="sm" w="sm" type="none"/>
          </a:ln>
        </p:spPr>
      </p:cxnSp>
      <p:pic>
        <p:nvPicPr>
          <p:cNvPr id="24" name="Google Shape;24;p3"/>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25" name="Google Shape;25;p3"/>
          <p:cNvSpPr txBox="1"/>
          <p:nvPr>
            <p:ph type="title"/>
          </p:nvPr>
        </p:nvSpPr>
        <p:spPr>
          <a:xfrm>
            <a:off x="613647" y="208385"/>
            <a:ext cx="2512200" cy="78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sz="2400">
                <a:solidFill>
                  <a:srgbClr val="EC2227"/>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body"/>
          </p:nvPr>
        </p:nvSpPr>
        <p:spPr>
          <a:xfrm>
            <a:off x="3197225" y="352194"/>
            <a:ext cx="5586300" cy="863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3000"/>
              <a:buNone/>
              <a:defRPr sz="3000"/>
            </a:lvl1pPr>
            <a:lvl2pPr indent="-228600" lvl="1" marL="914400" algn="l">
              <a:spcBef>
                <a:spcPts val="600"/>
              </a:spcBef>
              <a:spcAft>
                <a:spcPts val="0"/>
              </a:spcAft>
              <a:buClr>
                <a:schemeClr val="dk1"/>
              </a:buClr>
              <a:buSzPts val="1300"/>
              <a:buNone/>
              <a:defRPr sz="1300"/>
            </a:lvl2pPr>
            <a:lvl3pPr indent="-228600" lvl="2" marL="1371600" algn="l">
              <a:spcBef>
                <a:spcPts val="600"/>
              </a:spcBef>
              <a:spcAft>
                <a:spcPts val="0"/>
              </a:spcAft>
              <a:buClr>
                <a:schemeClr val="dk1"/>
              </a:buClr>
              <a:buSzPts val="1300"/>
              <a:buNone/>
              <a:defRPr sz="1300"/>
            </a:lvl3pPr>
            <a:lvl4pPr indent="-228600" lvl="3" marL="1828800" algn="l">
              <a:spcBef>
                <a:spcPts val="600"/>
              </a:spcBef>
              <a:spcAft>
                <a:spcPts val="0"/>
              </a:spcAft>
              <a:buClr>
                <a:schemeClr val="dk1"/>
              </a:buClr>
              <a:buSzPts val="1300"/>
              <a:buNone/>
              <a:defRPr sz="1300"/>
            </a:lvl4pPr>
            <a:lvl5pPr indent="-228600" lvl="4" marL="2286000" algn="l">
              <a:spcBef>
                <a:spcPts val="600"/>
              </a:spcBef>
              <a:spcAft>
                <a:spcPts val="0"/>
              </a:spcAft>
              <a:buClr>
                <a:schemeClr val="dk1"/>
              </a:buClr>
              <a:buSzPts val="1300"/>
              <a:buNone/>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2" type="body"/>
          </p:nvPr>
        </p:nvSpPr>
        <p:spPr>
          <a:xfrm>
            <a:off x="3197225" y="2967110"/>
            <a:ext cx="1599900" cy="378600"/>
          </a:xfrm>
          <a:prstGeom prst="rect">
            <a:avLst/>
          </a:prstGeom>
          <a:noFill/>
          <a:ln>
            <a:noFill/>
          </a:ln>
        </p:spPr>
        <p:txBody>
          <a:bodyPr anchorCtr="0" anchor="b" bIns="0" lIns="0" spcFirstLastPara="1" rIns="0" wrap="square" tIns="0">
            <a:noAutofit/>
          </a:bodyPr>
          <a:lstStyle>
            <a:lvl1pPr indent="-228600" lvl="0" marL="457200" algn="l">
              <a:spcBef>
                <a:spcPts val="600"/>
              </a:spcBef>
              <a:spcAft>
                <a:spcPts val="0"/>
              </a:spcAft>
              <a:buClr>
                <a:schemeClr val="dk1"/>
              </a:buClr>
              <a:buSzPts val="1400"/>
              <a:buNone/>
              <a:defRPr b="1" sz="14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
          <p:cNvSpPr/>
          <p:nvPr>
            <p:ph idx="3" type="pic"/>
          </p:nvPr>
        </p:nvSpPr>
        <p:spPr>
          <a:xfrm>
            <a:off x="3197226" y="1527048"/>
            <a:ext cx="1599900" cy="1329300"/>
          </a:xfrm>
          <a:prstGeom prst="rect">
            <a:avLst/>
          </a:prstGeom>
          <a:noFill/>
          <a:ln>
            <a:noFill/>
          </a:ln>
        </p:spPr>
      </p:sp>
      <p:sp>
        <p:nvSpPr>
          <p:cNvPr id="29" name="Google Shape;29;p3"/>
          <p:cNvSpPr txBox="1"/>
          <p:nvPr>
            <p:ph idx="4" type="body"/>
          </p:nvPr>
        </p:nvSpPr>
        <p:spPr>
          <a:xfrm>
            <a:off x="3197225" y="3410021"/>
            <a:ext cx="1599900" cy="944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900"/>
              <a:buNone/>
              <a:defRPr b="0" sz="9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
          <p:cNvSpPr txBox="1"/>
          <p:nvPr>
            <p:ph idx="5" type="body"/>
          </p:nvPr>
        </p:nvSpPr>
        <p:spPr>
          <a:xfrm>
            <a:off x="7183768" y="2967110"/>
            <a:ext cx="1599900" cy="378600"/>
          </a:xfrm>
          <a:prstGeom prst="rect">
            <a:avLst/>
          </a:prstGeom>
          <a:noFill/>
          <a:ln>
            <a:noFill/>
          </a:ln>
        </p:spPr>
        <p:txBody>
          <a:bodyPr anchorCtr="0" anchor="b" bIns="0" lIns="0" spcFirstLastPara="1" rIns="0" wrap="square" tIns="0">
            <a:noAutofit/>
          </a:bodyPr>
          <a:lstStyle>
            <a:lvl1pPr indent="-228600" lvl="0" marL="457200" algn="l">
              <a:spcBef>
                <a:spcPts val="600"/>
              </a:spcBef>
              <a:spcAft>
                <a:spcPts val="0"/>
              </a:spcAft>
              <a:buClr>
                <a:schemeClr val="dk1"/>
              </a:buClr>
              <a:buSzPts val="1400"/>
              <a:buNone/>
              <a:defRPr b="1" sz="14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
          <p:cNvSpPr/>
          <p:nvPr>
            <p:ph idx="6" type="pic"/>
          </p:nvPr>
        </p:nvSpPr>
        <p:spPr>
          <a:xfrm>
            <a:off x="7183769" y="1527048"/>
            <a:ext cx="1599900" cy="1329300"/>
          </a:xfrm>
          <a:prstGeom prst="rect">
            <a:avLst/>
          </a:prstGeom>
          <a:noFill/>
          <a:ln>
            <a:noFill/>
          </a:ln>
        </p:spPr>
      </p:sp>
      <p:sp>
        <p:nvSpPr>
          <p:cNvPr id="32" name="Google Shape;32;p3"/>
          <p:cNvSpPr txBox="1"/>
          <p:nvPr>
            <p:ph idx="7" type="body"/>
          </p:nvPr>
        </p:nvSpPr>
        <p:spPr>
          <a:xfrm>
            <a:off x="7183768" y="3410021"/>
            <a:ext cx="1599900" cy="944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900"/>
              <a:buNone/>
              <a:defRPr b="0" sz="9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3"/>
          <p:cNvSpPr txBox="1"/>
          <p:nvPr>
            <p:ph idx="8" type="body"/>
          </p:nvPr>
        </p:nvSpPr>
        <p:spPr>
          <a:xfrm>
            <a:off x="5188083" y="2967110"/>
            <a:ext cx="1599900" cy="378600"/>
          </a:xfrm>
          <a:prstGeom prst="rect">
            <a:avLst/>
          </a:prstGeom>
          <a:noFill/>
          <a:ln>
            <a:noFill/>
          </a:ln>
        </p:spPr>
        <p:txBody>
          <a:bodyPr anchorCtr="0" anchor="b" bIns="0" lIns="0" spcFirstLastPara="1" rIns="0" wrap="square" tIns="0">
            <a:noAutofit/>
          </a:bodyPr>
          <a:lstStyle>
            <a:lvl1pPr indent="-228600" lvl="0" marL="457200" algn="l">
              <a:spcBef>
                <a:spcPts val="600"/>
              </a:spcBef>
              <a:spcAft>
                <a:spcPts val="0"/>
              </a:spcAft>
              <a:buClr>
                <a:schemeClr val="dk1"/>
              </a:buClr>
              <a:buSzPts val="1400"/>
              <a:buNone/>
              <a:defRPr b="1" sz="14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p:nvPr>
            <p:ph idx="9" type="pic"/>
          </p:nvPr>
        </p:nvSpPr>
        <p:spPr>
          <a:xfrm>
            <a:off x="5188084" y="1527048"/>
            <a:ext cx="1599900" cy="1329300"/>
          </a:xfrm>
          <a:prstGeom prst="rect">
            <a:avLst/>
          </a:prstGeom>
          <a:noFill/>
          <a:ln>
            <a:noFill/>
          </a:ln>
        </p:spPr>
      </p:sp>
      <p:sp>
        <p:nvSpPr>
          <p:cNvPr id="35" name="Google Shape;35;p3"/>
          <p:cNvSpPr txBox="1"/>
          <p:nvPr>
            <p:ph idx="13" type="body"/>
          </p:nvPr>
        </p:nvSpPr>
        <p:spPr>
          <a:xfrm>
            <a:off x="5188083" y="3410021"/>
            <a:ext cx="1599900" cy="944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900"/>
              <a:buNone/>
              <a:defRPr b="0" sz="9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200"/>
              <a:buNone/>
              <a:defRPr sz="1200"/>
            </a:lvl3pPr>
            <a:lvl4pPr indent="-228600" lvl="3" marL="1828800" algn="l">
              <a:spcBef>
                <a:spcPts val="600"/>
              </a:spcBef>
              <a:spcAft>
                <a:spcPts val="0"/>
              </a:spcAft>
              <a:buClr>
                <a:schemeClr val="dk1"/>
              </a:buClr>
              <a:buSzPts val="1200"/>
              <a:buNone/>
              <a:defRPr sz="1200"/>
            </a:lvl4pPr>
            <a:lvl5pPr indent="-228600" lvl="4" marL="2286000" algn="l">
              <a:spcBef>
                <a:spcPts val="600"/>
              </a:spcBef>
              <a:spcAft>
                <a:spcPts val="0"/>
              </a:spcAft>
              <a:buClr>
                <a:schemeClr val="dk1"/>
              </a:buClr>
              <a:buSzPts val="1200"/>
              <a:buNone/>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8" name="Shape 38"/>
        <p:cNvGrpSpPr/>
        <p:nvPr/>
      </p:nvGrpSpPr>
      <p:grpSpPr>
        <a:xfrm>
          <a:off x="0" y="0"/>
          <a:ext cx="0" cy="0"/>
          <a:chOff x="0" y="0"/>
          <a:chExt cx="0" cy="0"/>
        </a:xfrm>
      </p:grpSpPr>
      <p:sp>
        <p:nvSpPr>
          <p:cNvPr id="39" name="Google Shape;39;p4"/>
          <p:cNvSpPr/>
          <p:nvPr/>
        </p:nvSpPr>
        <p:spPr>
          <a:xfrm>
            <a:off x="0" y="725488"/>
            <a:ext cx="9144000" cy="2343300"/>
          </a:xfrm>
          <a:prstGeom prst="rect">
            <a:avLst/>
          </a:prstGeom>
          <a:solidFill>
            <a:srgbClr val="BABCB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0" name="Google Shape;40;p4"/>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cxnSp>
        <p:nvCxnSpPr>
          <p:cNvPr id="41" name="Google Shape;41;p4"/>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42" name="Google Shape;42;p4"/>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43" name="Google Shape;43;p4"/>
          <p:cNvCxnSpPr/>
          <p:nvPr/>
        </p:nvCxnSpPr>
        <p:spPr>
          <a:xfrm>
            <a:off x="457200" y="1090613"/>
            <a:ext cx="0" cy="1612800"/>
          </a:xfrm>
          <a:prstGeom prst="straightConnector1">
            <a:avLst/>
          </a:prstGeom>
          <a:noFill/>
          <a:ln cap="flat" cmpd="sng" w="63500">
            <a:solidFill>
              <a:srgbClr val="000000"/>
            </a:solidFill>
            <a:prstDash val="solid"/>
            <a:round/>
            <a:headEnd len="sm" w="sm" type="none"/>
            <a:tailEnd len="sm" w="sm" type="none"/>
          </a:ln>
        </p:spPr>
      </p:cxnSp>
      <p:sp>
        <p:nvSpPr>
          <p:cNvPr id="44" name="Google Shape;44;p4"/>
          <p:cNvSpPr txBox="1"/>
          <p:nvPr>
            <p:ph type="title"/>
          </p:nvPr>
        </p:nvSpPr>
        <p:spPr>
          <a:xfrm>
            <a:off x="722313" y="880485"/>
            <a:ext cx="8061300" cy="20331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3000"/>
              <a:buFont typeface="Arial"/>
              <a:buNone/>
              <a:defRPr b="1" sz="3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4"/>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olumn Text">
  <p:cSld name="1-Column Text">
    <p:spTree>
      <p:nvGrpSpPr>
        <p:cNvPr id="47" name="Shape 47"/>
        <p:cNvGrpSpPr/>
        <p:nvPr/>
      </p:nvGrpSpPr>
      <p:grpSpPr>
        <a:xfrm>
          <a:off x="0" y="0"/>
          <a:ext cx="0" cy="0"/>
          <a:chOff x="0" y="0"/>
          <a:chExt cx="0" cy="0"/>
        </a:xfrm>
      </p:grpSpPr>
      <p:cxnSp>
        <p:nvCxnSpPr>
          <p:cNvPr id="48" name="Google Shape;48;p5"/>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49" name="Google Shape;49;p5"/>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50" name="Google Shape;50;p5"/>
          <p:cNvCxnSpPr/>
          <p:nvPr/>
        </p:nvCxnSpPr>
        <p:spPr>
          <a:xfrm>
            <a:off x="457200" y="206375"/>
            <a:ext cx="0" cy="782700"/>
          </a:xfrm>
          <a:prstGeom prst="straightConnector1">
            <a:avLst/>
          </a:prstGeom>
          <a:noFill/>
          <a:ln cap="flat" cmpd="sng" w="41275">
            <a:solidFill>
              <a:srgbClr val="000000"/>
            </a:solidFill>
            <a:prstDash val="solid"/>
            <a:round/>
            <a:headEnd len="sm" w="sm" type="none"/>
            <a:tailEnd len="sm" w="sm" type="none"/>
          </a:ln>
        </p:spPr>
      </p:cxnSp>
      <p:pic>
        <p:nvPicPr>
          <p:cNvPr id="51" name="Google Shape;51;p5"/>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52" name="Google Shape;52;p5"/>
          <p:cNvSpPr txBox="1"/>
          <p:nvPr>
            <p:ph type="title"/>
          </p:nvPr>
        </p:nvSpPr>
        <p:spPr>
          <a:xfrm>
            <a:off x="613647" y="205979"/>
            <a:ext cx="8229600" cy="78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sz="3000">
                <a:solidFill>
                  <a:srgbClr val="EC2227"/>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5"/>
          <p:cNvSpPr txBox="1"/>
          <p:nvPr>
            <p:ph idx="1" type="body"/>
          </p:nvPr>
        </p:nvSpPr>
        <p:spPr>
          <a:xfrm>
            <a:off x="614363" y="1258111"/>
            <a:ext cx="8229000" cy="33270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Clr>
                <a:schemeClr val="dk1"/>
              </a:buClr>
              <a:buSzPts val="2400"/>
              <a:buChar char="•"/>
              <a:defRPr sz="2400"/>
            </a:lvl1pPr>
            <a:lvl2pPr indent="-355600" lvl="1" marL="914400" algn="l">
              <a:spcBef>
                <a:spcPts val="600"/>
              </a:spcBef>
              <a:spcAft>
                <a:spcPts val="0"/>
              </a:spcAft>
              <a:buClr>
                <a:schemeClr val="dk1"/>
              </a:buClr>
              <a:buSzPts val="2000"/>
              <a:buChar char="–"/>
              <a:defRPr sz="2000"/>
            </a:lvl2pPr>
            <a:lvl3pPr indent="-355600" lvl="2" marL="1371600" algn="l">
              <a:spcBef>
                <a:spcPts val="600"/>
              </a:spcBef>
              <a:spcAft>
                <a:spcPts val="0"/>
              </a:spcAft>
              <a:buClr>
                <a:schemeClr val="dk1"/>
              </a:buClr>
              <a:buSzPts val="2000"/>
              <a:buChar char="•"/>
              <a:defRPr sz="2000"/>
            </a:lvl3pPr>
            <a:lvl4pPr indent="-355600" lvl="3" marL="1828800" algn="l">
              <a:spcBef>
                <a:spcPts val="600"/>
              </a:spcBef>
              <a:spcAft>
                <a:spcPts val="0"/>
              </a:spcAft>
              <a:buClr>
                <a:schemeClr val="dk1"/>
              </a:buClr>
              <a:buSzPts val="2000"/>
              <a:buChar char="–"/>
              <a:defRPr sz="2000"/>
            </a:lvl4pPr>
            <a:lvl5pPr indent="-355600" lvl="4" marL="2286000" algn="l">
              <a:spcBef>
                <a:spcPts val="6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5"/>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olumn Text with Intro">
  <p:cSld name="2-Column Text with Intro">
    <p:spTree>
      <p:nvGrpSpPr>
        <p:cNvPr id="56" name="Shape 56"/>
        <p:cNvGrpSpPr/>
        <p:nvPr/>
      </p:nvGrpSpPr>
      <p:grpSpPr>
        <a:xfrm>
          <a:off x="0" y="0"/>
          <a:ext cx="0" cy="0"/>
          <a:chOff x="0" y="0"/>
          <a:chExt cx="0" cy="0"/>
        </a:xfrm>
      </p:grpSpPr>
      <p:cxnSp>
        <p:nvCxnSpPr>
          <p:cNvPr id="57" name="Google Shape;57;p6"/>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58" name="Google Shape;58;p6"/>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59" name="Google Shape;59;p6"/>
          <p:cNvCxnSpPr/>
          <p:nvPr/>
        </p:nvCxnSpPr>
        <p:spPr>
          <a:xfrm>
            <a:off x="457200" y="206375"/>
            <a:ext cx="0" cy="782700"/>
          </a:xfrm>
          <a:prstGeom prst="straightConnector1">
            <a:avLst/>
          </a:prstGeom>
          <a:noFill/>
          <a:ln cap="flat" cmpd="sng" w="41275">
            <a:solidFill>
              <a:srgbClr val="000000"/>
            </a:solidFill>
            <a:prstDash val="solid"/>
            <a:round/>
            <a:headEnd len="sm" w="sm" type="none"/>
            <a:tailEnd len="sm" w="sm" type="none"/>
          </a:ln>
        </p:spPr>
      </p:cxnSp>
      <p:pic>
        <p:nvPicPr>
          <p:cNvPr id="60" name="Google Shape;60;p6"/>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61" name="Google Shape;61;p6"/>
          <p:cNvSpPr txBox="1"/>
          <p:nvPr>
            <p:ph type="title"/>
          </p:nvPr>
        </p:nvSpPr>
        <p:spPr>
          <a:xfrm>
            <a:off x="613647" y="208385"/>
            <a:ext cx="2583600" cy="78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sz="2400">
                <a:solidFill>
                  <a:srgbClr val="EC2227"/>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
          <p:cNvSpPr txBox="1"/>
          <p:nvPr>
            <p:ph idx="1" type="body"/>
          </p:nvPr>
        </p:nvSpPr>
        <p:spPr>
          <a:xfrm>
            <a:off x="3197225" y="352194"/>
            <a:ext cx="5586300" cy="863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3000"/>
              <a:buNone/>
              <a:defRPr sz="3000"/>
            </a:lvl1pPr>
            <a:lvl2pPr indent="-228600" lvl="1" marL="914400" algn="l">
              <a:spcBef>
                <a:spcPts val="600"/>
              </a:spcBef>
              <a:spcAft>
                <a:spcPts val="0"/>
              </a:spcAft>
              <a:buClr>
                <a:schemeClr val="dk1"/>
              </a:buClr>
              <a:buSzPts val="1300"/>
              <a:buNone/>
              <a:defRPr sz="1300"/>
            </a:lvl2pPr>
            <a:lvl3pPr indent="-228600" lvl="2" marL="1371600" algn="l">
              <a:spcBef>
                <a:spcPts val="600"/>
              </a:spcBef>
              <a:spcAft>
                <a:spcPts val="0"/>
              </a:spcAft>
              <a:buClr>
                <a:schemeClr val="dk1"/>
              </a:buClr>
              <a:buSzPts val="1300"/>
              <a:buNone/>
              <a:defRPr sz="1300"/>
            </a:lvl3pPr>
            <a:lvl4pPr indent="-228600" lvl="3" marL="1828800" algn="l">
              <a:spcBef>
                <a:spcPts val="600"/>
              </a:spcBef>
              <a:spcAft>
                <a:spcPts val="0"/>
              </a:spcAft>
              <a:buClr>
                <a:schemeClr val="dk1"/>
              </a:buClr>
              <a:buSzPts val="1300"/>
              <a:buNone/>
              <a:defRPr sz="1300"/>
            </a:lvl4pPr>
            <a:lvl5pPr indent="-228600" lvl="4" marL="2286000" algn="l">
              <a:spcBef>
                <a:spcPts val="600"/>
              </a:spcBef>
              <a:spcAft>
                <a:spcPts val="0"/>
              </a:spcAft>
              <a:buClr>
                <a:schemeClr val="dk1"/>
              </a:buClr>
              <a:buSzPts val="1300"/>
              <a:buNone/>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6"/>
          <p:cNvSpPr txBox="1"/>
          <p:nvPr>
            <p:ph idx="2" type="body"/>
          </p:nvPr>
        </p:nvSpPr>
        <p:spPr>
          <a:xfrm>
            <a:off x="613648" y="1346922"/>
            <a:ext cx="3879300" cy="32919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Clr>
                <a:schemeClr val="dk1"/>
              </a:buClr>
              <a:buSzPts val="2400"/>
              <a:buChar char="•"/>
              <a:defRPr sz="2400"/>
            </a:lvl1pPr>
            <a:lvl2pPr indent="-355600" lvl="1" marL="914400" algn="l">
              <a:spcBef>
                <a:spcPts val="600"/>
              </a:spcBef>
              <a:spcAft>
                <a:spcPts val="0"/>
              </a:spcAft>
              <a:buClr>
                <a:schemeClr val="dk1"/>
              </a:buClr>
              <a:buSzPts val="2000"/>
              <a:buChar char="–"/>
              <a:defRPr sz="2000"/>
            </a:lvl2pPr>
            <a:lvl3pPr indent="-355600" lvl="2" marL="1371600" algn="l">
              <a:spcBef>
                <a:spcPts val="600"/>
              </a:spcBef>
              <a:spcAft>
                <a:spcPts val="0"/>
              </a:spcAft>
              <a:buClr>
                <a:schemeClr val="dk1"/>
              </a:buClr>
              <a:buSzPts val="2000"/>
              <a:buChar char="•"/>
              <a:defRPr sz="2000"/>
            </a:lvl3pPr>
            <a:lvl4pPr indent="-355600" lvl="3" marL="1828800" algn="l">
              <a:spcBef>
                <a:spcPts val="600"/>
              </a:spcBef>
              <a:spcAft>
                <a:spcPts val="0"/>
              </a:spcAft>
              <a:buClr>
                <a:schemeClr val="dk1"/>
              </a:buClr>
              <a:buSzPts val="2000"/>
              <a:buChar char="–"/>
              <a:defRPr sz="2000"/>
            </a:lvl4pPr>
            <a:lvl5pPr indent="-355600" lvl="4" marL="2286000" algn="l">
              <a:spcBef>
                <a:spcPts val="6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6"/>
          <p:cNvSpPr txBox="1"/>
          <p:nvPr>
            <p:ph idx="3" type="body"/>
          </p:nvPr>
        </p:nvSpPr>
        <p:spPr>
          <a:xfrm>
            <a:off x="4492960" y="1346921"/>
            <a:ext cx="4290600" cy="32919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Clr>
                <a:schemeClr val="dk1"/>
              </a:buClr>
              <a:buSzPts val="2400"/>
              <a:buChar char="•"/>
              <a:defRPr sz="2400"/>
            </a:lvl1pPr>
            <a:lvl2pPr indent="-355600" lvl="1" marL="914400" algn="l">
              <a:spcBef>
                <a:spcPts val="600"/>
              </a:spcBef>
              <a:spcAft>
                <a:spcPts val="0"/>
              </a:spcAft>
              <a:buClr>
                <a:schemeClr val="dk1"/>
              </a:buClr>
              <a:buSzPts val="2000"/>
              <a:buChar char="–"/>
              <a:defRPr sz="2000"/>
            </a:lvl2pPr>
            <a:lvl3pPr indent="-355600" lvl="2" marL="1371600" algn="l">
              <a:spcBef>
                <a:spcPts val="600"/>
              </a:spcBef>
              <a:spcAft>
                <a:spcPts val="0"/>
              </a:spcAft>
              <a:buClr>
                <a:schemeClr val="dk1"/>
              </a:buClr>
              <a:buSzPts val="2000"/>
              <a:buChar char="•"/>
              <a:defRPr sz="2000"/>
            </a:lvl3pPr>
            <a:lvl4pPr indent="-355600" lvl="3" marL="1828800" algn="l">
              <a:spcBef>
                <a:spcPts val="600"/>
              </a:spcBef>
              <a:spcAft>
                <a:spcPts val="0"/>
              </a:spcAft>
              <a:buClr>
                <a:schemeClr val="dk1"/>
              </a:buClr>
              <a:buSzPts val="2000"/>
              <a:buChar char="–"/>
              <a:defRPr sz="2000"/>
            </a:lvl4pPr>
            <a:lvl5pPr indent="-355600" lvl="4" marL="2286000" algn="l">
              <a:spcBef>
                <a:spcPts val="6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6"/>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Text">
  <p:cSld name="3-Column Text">
    <p:spTree>
      <p:nvGrpSpPr>
        <p:cNvPr id="67" name="Shape 67"/>
        <p:cNvGrpSpPr/>
        <p:nvPr/>
      </p:nvGrpSpPr>
      <p:grpSpPr>
        <a:xfrm>
          <a:off x="0" y="0"/>
          <a:ext cx="0" cy="0"/>
          <a:chOff x="0" y="0"/>
          <a:chExt cx="0" cy="0"/>
        </a:xfrm>
      </p:grpSpPr>
      <p:cxnSp>
        <p:nvCxnSpPr>
          <p:cNvPr id="68" name="Google Shape;68;p7"/>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69" name="Google Shape;69;p7"/>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70" name="Google Shape;70;p7"/>
          <p:cNvCxnSpPr/>
          <p:nvPr/>
        </p:nvCxnSpPr>
        <p:spPr>
          <a:xfrm>
            <a:off x="457200" y="206375"/>
            <a:ext cx="0" cy="782700"/>
          </a:xfrm>
          <a:prstGeom prst="straightConnector1">
            <a:avLst/>
          </a:prstGeom>
          <a:noFill/>
          <a:ln cap="flat" cmpd="sng" w="41275">
            <a:solidFill>
              <a:srgbClr val="000000"/>
            </a:solidFill>
            <a:prstDash val="solid"/>
            <a:round/>
            <a:headEnd len="sm" w="sm" type="none"/>
            <a:tailEnd len="sm" w="sm" type="none"/>
          </a:ln>
        </p:spPr>
      </p:cxnSp>
      <p:pic>
        <p:nvPicPr>
          <p:cNvPr id="71" name="Google Shape;71;p7"/>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72" name="Google Shape;72;p7"/>
          <p:cNvSpPr txBox="1"/>
          <p:nvPr>
            <p:ph type="title"/>
          </p:nvPr>
        </p:nvSpPr>
        <p:spPr>
          <a:xfrm>
            <a:off x="613647" y="208385"/>
            <a:ext cx="8137800" cy="78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sz="3000">
                <a:solidFill>
                  <a:srgbClr val="EC2227"/>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7"/>
          <p:cNvSpPr txBox="1"/>
          <p:nvPr>
            <p:ph idx="1" type="body"/>
          </p:nvPr>
        </p:nvSpPr>
        <p:spPr>
          <a:xfrm>
            <a:off x="613649" y="1527047"/>
            <a:ext cx="2636100" cy="2519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2400"/>
              <a:buNone/>
              <a:defRPr sz="2400"/>
            </a:lvl1pPr>
            <a:lvl2pPr indent="-228600" lvl="1" marL="914400" algn="l">
              <a:spcBef>
                <a:spcPts val="600"/>
              </a:spcBef>
              <a:spcAft>
                <a:spcPts val="0"/>
              </a:spcAft>
              <a:buClr>
                <a:schemeClr val="dk1"/>
              </a:buClr>
              <a:buSzPts val="1400"/>
              <a:buNone/>
              <a:defRPr sz="1400"/>
            </a:lvl2pPr>
            <a:lvl3pPr indent="-228600" lvl="2" marL="1371600" algn="l">
              <a:spcBef>
                <a:spcPts val="600"/>
              </a:spcBef>
              <a:spcAft>
                <a:spcPts val="0"/>
              </a:spcAft>
              <a:buClr>
                <a:schemeClr val="dk1"/>
              </a:buClr>
              <a:buSzPts val="1400"/>
              <a:buNone/>
              <a:defRPr sz="1400"/>
            </a:lvl3pPr>
            <a:lvl4pPr indent="-228600" lvl="3" marL="1828800" algn="l">
              <a:spcBef>
                <a:spcPts val="600"/>
              </a:spcBef>
              <a:spcAft>
                <a:spcPts val="0"/>
              </a:spcAft>
              <a:buClr>
                <a:schemeClr val="dk1"/>
              </a:buClr>
              <a:buSzPts val="1400"/>
              <a:buNone/>
              <a:defRPr sz="1400"/>
            </a:lvl4pPr>
            <a:lvl5pPr indent="-228600" lvl="4" marL="2286000" algn="l">
              <a:spcBef>
                <a:spcPts val="600"/>
              </a:spcBef>
              <a:spcAft>
                <a:spcPts val="0"/>
              </a:spcAft>
              <a:buClr>
                <a:schemeClr val="dk1"/>
              </a:buClr>
              <a:buSzPts val="1400"/>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7"/>
          <p:cNvSpPr txBox="1"/>
          <p:nvPr>
            <p:ph idx="2" type="body"/>
          </p:nvPr>
        </p:nvSpPr>
        <p:spPr>
          <a:xfrm>
            <a:off x="6147649" y="1527047"/>
            <a:ext cx="2636100" cy="2519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2400"/>
              <a:buNone/>
              <a:defRPr sz="2400"/>
            </a:lvl1pPr>
            <a:lvl2pPr indent="-228600" lvl="1" marL="914400" algn="l">
              <a:spcBef>
                <a:spcPts val="600"/>
              </a:spcBef>
              <a:spcAft>
                <a:spcPts val="0"/>
              </a:spcAft>
              <a:buClr>
                <a:schemeClr val="dk1"/>
              </a:buClr>
              <a:buSzPts val="1400"/>
              <a:buNone/>
              <a:defRPr sz="1400"/>
            </a:lvl2pPr>
            <a:lvl3pPr indent="-228600" lvl="2" marL="1371600" algn="l">
              <a:spcBef>
                <a:spcPts val="600"/>
              </a:spcBef>
              <a:spcAft>
                <a:spcPts val="0"/>
              </a:spcAft>
              <a:buClr>
                <a:schemeClr val="dk1"/>
              </a:buClr>
              <a:buSzPts val="1400"/>
              <a:buNone/>
              <a:defRPr sz="1400"/>
            </a:lvl3pPr>
            <a:lvl4pPr indent="-228600" lvl="3" marL="1828800" algn="l">
              <a:spcBef>
                <a:spcPts val="600"/>
              </a:spcBef>
              <a:spcAft>
                <a:spcPts val="0"/>
              </a:spcAft>
              <a:buClr>
                <a:schemeClr val="dk1"/>
              </a:buClr>
              <a:buSzPts val="1400"/>
              <a:buNone/>
              <a:defRPr sz="1400"/>
            </a:lvl4pPr>
            <a:lvl5pPr indent="-228600" lvl="4" marL="2286000" algn="l">
              <a:spcBef>
                <a:spcPts val="600"/>
              </a:spcBef>
              <a:spcAft>
                <a:spcPts val="0"/>
              </a:spcAft>
              <a:buClr>
                <a:schemeClr val="dk1"/>
              </a:buClr>
              <a:buSzPts val="1400"/>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
          <p:cNvSpPr txBox="1"/>
          <p:nvPr>
            <p:ph idx="3" type="body"/>
          </p:nvPr>
        </p:nvSpPr>
        <p:spPr>
          <a:xfrm>
            <a:off x="3378235" y="1527047"/>
            <a:ext cx="2636100" cy="25194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2400"/>
              <a:buNone/>
              <a:defRPr sz="2400"/>
            </a:lvl1pPr>
            <a:lvl2pPr indent="-228600" lvl="1" marL="914400" algn="l">
              <a:spcBef>
                <a:spcPts val="600"/>
              </a:spcBef>
              <a:spcAft>
                <a:spcPts val="0"/>
              </a:spcAft>
              <a:buClr>
                <a:schemeClr val="dk1"/>
              </a:buClr>
              <a:buSzPts val="1400"/>
              <a:buNone/>
              <a:defRPr sz="1400"/>
            </a:lvl2pPr>
            <a:lvl3pPr indent="-228600" lvl="2" marL="1371600" algn="l">
              <a:spcBef>
                <a:spcPts val="600"/>
              </a:spcBef>
              <a:spcAft>
                <a:spcPts val="0"/>
              </a:spcAft>
              <a:buClr>
                <a:schemeClr val="dk1"/>
              </a:buClr>
              <a:buSzPts val="1400"/>
              <a:buNone/>
              <a:defRPr sz="1400"/>
            </a:lvl3pPr>
            <a:lvl4pPr indent="-228600" lvl="3" marL="1828800" algn="l">
              <a:spcBef>
                <a:spcPts val="600"/>
              </a:spcBef>
              <a:spcAft>
                <a:spcPts val="0"/>
              </a:spcAft>
              <a:buClr>
                <a:schemeClr val="dk1"/>
              </a:buClr>
              <a:buSzPts val="1400"/>
              <a:buNone/>
              <a:defRPr sz="1400"/>
            </a:lvl4pPr>
            <a:lvl5pPr indent="-228600" lvl="4" marL="2286000" algn="l">
              <a:spcBef>
                <a:spcPts val="600"/>
              </a:spcBef>
              <a:spcAft>
                <a:spcPts val="0"/>
              </a:spcAft>
              <a:buClr>
                <a:schemeClr val="dk1"/>
              </a:buClr>
              <a:buSzPts val="1400"/>
              <a:buNone/>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7"/>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olumn with image">
  <p:cSld name="1-column with image">
    <p:spTree>
      <p:nvGrpSpPr>
        <p:cNvPr id="78" name="Shape 78"/>
        <p:cNvGrpSpPr/>
        <p:nvPr/>
      </p:nvGrpSpPr>
      <p:grpSpPr>
        <a:xfrm>
          <a:off x="0" y="0"/>
          <a:ext cx="0" cy="0"/>
          <a:chOff x="0" y="0"/>
          <a:chExt cx="0" cy="0"/>
        </a:xfrm>
      </p:grpSpPr>
      <p:pic>
        <p:nvPicPr>
          <p:cNvPr id="79" name="Google Shape;79;p8"/>
          <p:cNvPicPr preferRelativeResize="0"/>
          <p:nvPr/>
        </p:nvPicPr>
        <p:blipFill rotWithShape="1">
          <a:blip r:embed="rId2">
            <a:alphaModFix/>
          </a:blip>
          <a:srcRect b="0" l="0" r="0" t="0"/>
          <a:stretch/>
        </p:blipFill>
        <p:spPr>
          <a:xfrm>
            <a:off x="3378200" y="4673600"/>
            <a:ext cx="530224" cy="287338"/>
          </a:xfrm>
          <a:prstGeom prst="rect">
            <a:avLst/>
          </a:prstGeom>
          <a:noFill/>
          <a:ln>
            <a:noFill/>
          </a:ln>
        </p:spPr>
      </p:pic>
      <p:cxnSp>
        <p:nvCxnSpPr>
          <p:cNvPr id="80" name="Google Shape;80;p8"/>
          <p:cNvCxnSpPr/>
          <p:nvPr/>
        </p:nvCxnSpPr>
        <p:spPr>
          <a:xfrm>
            <a:off x="4060825"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81" name="Google Shape;81;p8"/>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82" name="Google Shape;82;p8"/>
          <p:cNvCxnSpPr/>
          <p:nvPr/>
        </p:nvCxnSpPr>
        <p:spPr>
          <a:xfrm>
            <a:off x="3221038" y="206375"/>
            <a:ext cx="0" cy="782700"/>
          </a:xfrm>
          <a:prstGeom prst="straightConnector1">
            <a:avLst/>
          </a:prstGeom>
          <a:noFill/>
          <a:ln cap="flat" cmpd="sng" w="41275">
            <a:solidFill>
              <a:srgbClr val="000000"/>
            </a:solidFill>
            <a:prstDash val="solid"/>
            <a:round/>
            <a:headEnd len="sm" w="sm" type="none"/>
            <a:tailEnd len="sm" w="sm" type="none"/>
          </a:ln>
        </p:spPr>
      </p:cxnSp>
      <p:sp>
        <p:nvSpPr>
          <p:cNvPr id="83" name="Google Shape;83;p8"/>
          <p:cNvSpPr txBox="1"/>
          <p:nvPr>
            <p:ph type="title"/>
          </p:nvPr>
        </p:nvSpPr>
        <p:spPr>
          <a:xfrm>
            <a:off x="3378234" y="204787"/>
            <a:ext cx="5405400" cy="783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sz="3000">
                <a:solidFill>
                  <a:srgbClr val="EC2227"/>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8"/>
          <p:cNvSpPr txBox="1"/>
          <p:nvPr>
            <p:ph idx="1" type="body"/>
          </p:nvPr>
        </p:nvSpPr>
        <p:spPr>
          <a:xfrm>
            <a:off x="3378235" y="1527046"/>
            <a:ext cx="5405400" cy="2763300"/>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1"/>
              </a:buClr>
              <a:buSzPts val="2400"/>
              <a:buNone/>
              <a:defRPr sz="2400"/>
            </a:lvl1pPr>
            <a:lvl2pPr indent="-228600" lvl="1" marL="914400" algn="l">
              <a:spcBef>
                <a:spcPts val="600"/>
              </a:spcBef>
              <a:spcAft>
                <a:spcPts val="0"/>
              </a:spcAft>
              <a:buClr>
                <a:schemeClr val="dk1"/>
              </a:buClr>
              <a:buSzPts val="1200"/>
              <a:buNone/>
              <a:defRPr sz="1200"/>
            </a:lvl2pPr>
            <a:lvl3pPr indent="-228600" lvl="2" marL="1371600" algn="l">
              <a:spcBef>
                <a:spcPts val="600"/>
              </a:spcBef>
              <a:spcAft>
                <a:spcPts val="0"/>
              </a:spcAft>
              <a:buClr>
                <a:schemeClr val="dk1"/>
              </a:buClr>
              <a:buSzPts val="1000"/>
              <a:buNone/>
              <a:defRPr sz="1000"/>
            </a:lvl3pPr>
            <a:lvl4pPr indent="-228600" lvl="3" marL="1828800" algn="l">
              <a:spcBef>
                <a:spcPts val="600"/>
              </a:spcBef>
              <a:spcAft>
                <a:spcPts val="0"/>
              </a:spcAft>
              <a:buClr>
                <a:schemeClr val="dk1"/>
              </a:buClr>
              <a:buSzPts val="900"/>
              <a:buNone/>
              <a:defRPr sz="900"/>
            </a:lvl4pPr>
            <a:lvl5pPr indent="-228600" lvl="4" marL="2286000" algn="l">
              <a:spcBef>
                <a:spcPts val="6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8"/>
          <p:cNvSpPr/>
          <p:nvPr>
            <p:ph idx="2" type="pic"/>
          </p:nvPr>
        </p:nvSpPr>
        <p:spPr>
          <a:xfrm>
            <a:off x="0" y="0"/>
            <a:ext cx="3025800" cy="5143500"/>
          </a:xfrm>
          <a:prstGeom prst="rect">
            <a:avLst/>
          </a:prstGeom>
          <a:noFill/>
          <a:ln>
            <a:noFill/>
          </a:ln>
        </p:spPr>
      </p:sp>
      <p:sp>
        <p:nvSpPr>
          <p:cNvPr id="86" name="Google Shape;86;p8"/>
          <p:cNvSpPr txBox="1"/>
          <p:nvPr>
            <p:ph idx="11" type="ftr"/>
          </p:nvPr>
        </p:nvSpPr>
        <p:spPr>
          <a:xfrm>
            <a:off x="4281488" y="4787900"/>
            <a:ext cx="3103500" cy="200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About HL7" type="obj">
  <p:cSld name="OBJECT">
    <p:spTree>
      <p:nvGrpSpPr>
        <p:cNvPr id="88" name="Shape 88"/>
        <p:cNvGrpSpPr/>
        <p:nvPr/>
      </p:nvGrpSpPr>
      <p:grpSpPr>
        <a:xfrm>
          <a:off x="0" y="0"/>
          <a:ext cx="0" cy="0"/>
          <a:chOff x="0" y="0"/>
          <a:chExt cx="0" cy="0"/>
        </a:xfrm>
      </p:grpSpPr>
      <p:sp>
        <p:nvSpPr>
          <p:cNvPr id="89" name="Google Shape;89;p9"/>
          <p:cNvSpPr/>
          <p:nvPr/>
        </p:nvSpPr>
        <p:spPr>
          <a:xfrm>
            <a:off x="0" y="1531938"/>
            <a:ext cx="9144000" cy="2876400"/>
          </a:xfrm>
          <a:prstGeom prst="rect">
            <a:avLst/>
          </a:prstGeom>
          <a:solidFill>
            <a:srgbClr val="74767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90" name="Google Shape;90;p9"/>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cxnSp>
        <p:nvCxnSpPr>
          <p:cNvPr id="91" name="Google Shape;91;p9"/>
          <p:cNvCxnSpPr/>
          <p:nvPr/>
        </p:nvCxnSpPr>
        <p:spPr>
          <a:xfrm>
            <a:off x="457200" y="206375"/>
            <a:ext cx="0" cy="782700"/>
          </a:xfrm>
          <a:prstGeom prst="straightConnector1">
            <a:avLst/>
          </a:prstGeom>
          <a:noFill/>
          <a:ln cap="flat" cmpd="sng" w="41275">
            <a:solidFill>
              <a:srgbClr val="000000"/>
            </a:solidFill>
            <a:prstDash val="solid"/>
            <a:round/>
            <a:headEnd len="sm" w="sm" type="none"/>
            <a:tailEnd len="sm" w="sm" type="none"/>
          </a:ln>
        </p:spPr>
      </p:cxnSp>
      <p:cxnSp>
        <p:nvCxnSpPr>
          <p:cNvPr id="92" name="Google Shape;92;p9"/>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pic>
        <p:nvPicPr>
          <p:cNvPr id="93" name="Google Shape;93;p9"/>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94" name="Google Shape;94;p9"/>
          <p:cNvSpPr txBox="1"/>
          <p:nvPr>
            <p:ph type="title"/>
          </p:nvPr>
        </p:nvSpPr>
        <p:spPr>
          <a:xfrm>
            <a:off x="613647" y="205979"/>
            <a:ext cx="8073300" cy="78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b="1" i="0" sz="3000">
                <a:solidFill>
                  <a:srgbClr val="EC2227"/>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9"/>
          <p:cNvSpPr txBox="1"/>
          <p:nvPr>
            <p:ph idx="1" type="body"/>
          </p:nvPr>
        </p:nvSpPr>
        <p:spPr>
          <a:xfrm>
            <a:off x="613647" y="1803660"/>
            <a:ext cx="3804600" cy="24546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55600" lvl="1" marL="914400" algn="l">
              <a:spcBef>
                <a:spcPts val="600"/>
              </a:spcBef>
              <a:spcAft>
                <a:spcPts val="0"/>
              </a:spcAft>
              <a:buClr>
                <a:schemeClr val="lt1"/>
              </a:buClr>
              <a:buSzPts val="2000"/>
              <a:buChar char="–"/>
              <a:defRPr sz="2000">
                <a:solidFill>
                  <a:schemeClr val="lt1"/>
                </a:solidFill>
              </a:defRPr>
            </a:lvl2pPr>
            <a:lvl3pPr indent="-355600" lvl="2" marL="1371600" algn="l">
              <a:spcBef>
                <a:spcPts val="600"/>
              </a:spcBef>
              <a:spcAft>
                <a:spcPts val="0"/>
              </a:spcAft>
              <a:buClr>
                <a:schemeClr val="lt1"/>
              </a:buClr>
              <a:buSzPts val="2000"/>
              <a:buChar char="•"/>
              <a:defRPr sz="2000">
                <a:solidFill>
                  <a:schemeClr val="lt1"/>
                </a:solidFill>
              </a:defRPr>
            </a:lvl3pPr>
            <a:lvl4pPr indent="-355600" lvl="3" marL="1828800" algn="l">
              <a:spcBef>
                <a:spcPts val="600"/>
              </a:spcBef>
              <a:spcAft>
                <a:spcPts val="0"/>
              </a:spcAft>
              <a:buClr>
                <a:schemeClr val="lt1"/>
              </a:buClr>
              <a:buSzPts val="2000"/>
              <a:buChar char="–"/>
              <a:defRPr sz="2000">
                <a:solidFill>
                  <a:schemeClr val="lt1"/>
                </a:solidFill>
              </a:defRPr>
            </a:lvl4pPr>
            <a:lvl5pPr indent="-355600" lvl="4" marL="2286000" algn="l">
              <a:spcBef>
                <a:spcPts val="60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9"/>
          <p:cNvSpPr txBox="1"/>
          <p:nvPr>
            <p:ph idx="2" type="body"/>
          </p:nvPr>
        </p:nvSpPr>
        <p:spPr>
          <a:xfrm>
            <a:off x="4914508" y="1803660"/>
            <a:ext cx="3837000" cy="24546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55600" lvl="1" marL="914400" algn="l">
              <a:spcBef>
                <a:spcPts val="600"/>
              </a:spcBef>
              <a:spcAft>
                <a:spcPts val="0"/>
              </a:spcAft>
              <a:buClr>
                <a:schemeClr val="lt1"/>
              </a:buClr>
              <a:buSzPts val="2000"/>
              <a:buChar char="–"/>
              <a:defRPr sz="2000">
                <a:solidFill>
                  <a:schemeClr val="lt1"/>
                </a:solidFill>
              </a:defRPr>
            </a:lvl2pPr>
            <a:lvl3pPr indent="-355600" lvl="2" marL="1371600" algn="l">
              <a:spcBef>
                <a:spcPts val="600"/>
              </a:spcBef>
              <a:spcAft>
                <a:spcPts val="0"/>
              </a:spcAft>
              <a:buClr>
                <a:schemeClr val="lt1"/>
              </a:buClr>
              <a:buSzPts val="2000"/>
              <a:buChar char="•"/>
              <a:defRPr sz="2000">
                <a:solidFill>
                  <a:schemeClr val="lt1"/>
                </a:solidFill>
              </a:defRPr>
            </a:lvl3pPr>
            <a:lvl4pPr indent="-355600" lvl="3" marL="1828800" algn="l">
              <a:spcBef>
                <a:spcPts val="600"/>
              </a:spcBef>
              <a:spcAft>
                <a:spcPts val="0"/>
              </a:spcAft>
              <a:buClr>
                <a:schemeClr val="lt1"/>
              </a:buClr>
              <a:buSzPts val="2000"/>
              <a:buChar char="–"/>
              <a:defRPr sz="2000">
                <a:solidFill>
                  <a:schemeClr val="lt1"/>
                </a:solidFill>
              </a:defRPr>
            </a:lvl4pPr>
            <a:lvl5pPr indent="-355600" lvl="4" marL="2286000" algn="l">
              <a:spcBef>
                <a:spcPts val="60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9"/>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cxnSp>
        <p:nvCxnSpPr>
          <p:cNvPr id="100" name="Google Shape;100;p10"/>
          <p:cNvCxnSpPr/>
          <p:nvPr/>
        </p:nvCxnSpPr>
        <p:spPr>
          <a:xfrm>
            <a:off x="979488" y="4638675"/>
            <a:ext cx="0" cy="382500"/>
          </a:xfrm>
          <a:prstGeom prst="straightConnector1">
            <a:avLst/>
          </a:prstGeom>
          <a:noFill/>
          <a:ln cap="flat" cmpd="sng" w="9525">
            <a:solidFill>
              <a:srgbClr val="3D3029"/>
            </a:solidFill>
            <a:prstDash val="solid"/>
            <a:round/>
            <a:headEnd len="sm" w="sm" type="none"/>
            <a:tailEnd len="sm" w="sm" type="none"/>
          </a:ln>
        </p:spPr>
      </p:cxnSp>
      <p:cxnSp>
        <p:nvCxnSpPr>
          <p:cNvPr id="101" name="Google Shape;101;p10"/>
          <p:cNvCxnSpPr/>
          <p:nvPr/>
        </p:nvCxnSpPr>
        <p:spPr>
          <a:xfrm>
            <a:off x="8439150" y="4787900"/>
            <a:ext cx="344400" cy="0"/>
          </a:xfrm>
          <a:prstGeom prst="straightConnector1">
            <a:avLst/>
          </a:prstGeom>
          <a:noFill/>
          <a:ln cap="flat" cmpd="sng" w="25400">
            <a:solidFill>
              <a:srgbClr val="000000"/>
            </a:solidFill>
            <a:prstDash val="solid"/>
            <a:round/>
            <a:headEnd len="sm" w="sm" type="none"/>
            <a:tailEnd len="sm" w="sm" type="none"/>
          </a:ln>
        </p:spPr>
      </p:cxnSp>
      <p:pic>
        <p:nvPicPr>
          <p:cNvPr id="102" name="Google Shape;102;p10"/>
          <p:cNvPicPr preferRelativeResize="0"/>
          <p:nvPr/>
        </p:nvPicPr>
        <p:blipFill rotWithShape="1">
          <a:blip r:embed="rId2">
            <a:alphaModFix/>
          </a:blip>
          <a:srcRect b="0" l="0" r="0" t="0"/>
          <a:stretch/>
        </p:blipFill>
        <p:spPr>
          <a:xfrm>
            <a:off x="296863" y="4673600"/>
            <a:ext cx="530224" cy="287338"/>
          </a:xfrm>
          <a:prstGeom prst="rect">
            <a:avLst/>
          </a:prstGeom>
          <a:noFill/>
          <a:ln>
            <a:noFill/>
          </a:ln>
        </p:spPr>
      </p:pic>
      <p:sp>
        <p:nvSpPr>
          <p:cNvPr id="103" name="Google Shape;103;p10"/>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0"/>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6375"/>
            <a:ext cx="8229600" cy="8574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200"/>
          </a:xfrm>
          <a:prstGeom prst="rect">
            <a:avLst/>
          </a:prstGeom>
          <a:noFill/>
          <a:ln>
            <a:noFill/>
          </a:ln>
        </p:spPr>
        <p:txBody>
          <a:bodyPr anchorCtr="0" anchor="t" bIns="0" lIns="0" spcFirstLastPara="1" rIns="0" wrap="square" tIns="0">
            <a:noAutofit/>
          </a:bodyPr>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437063"/>
            <a:ext cx="2133600" cy="2745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200150" y="4792663"/>
            <a:ext cx="4530600" cy="1587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500" u="none" cap="none" strike="noStrike">
                <a:solidFill>
                  <a:srgbClr val="74767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480425" y="4792663"/>
            <a:ext cx="271500" cy="158700"/>
          </a:xfrm>
          <a:prstGeom prst="rect">
            <a:avLst/>
          </a:prstGeom>
          <a:noFill/>
          <a:ln>
            <a:noFill/>
          </a:ln>
        </p:spPr>
        <p:txBody>
          <a:bodyPr anchorCtr="0" anchor="b" bIns="0" lIns="0" spcFirstLastPara="1" rIns="0" wrap="square" tIns="0">
            <a:noAutofit/>
          </a:bodyPr>
          <a:lstStyle>
            <a:lvl1pPr indent="0" lvl="0" marL="0" marR="0" rtl="0" algn="ctr">
              <a:spcBef>
                <a:spcPts val="0"/>
              </a:spcBef>
              <a:spcAft>
                <a:spcPts val="0"/>
              </a:spcAft>
              <a:buNone/>
              <a:defRPr b="0" i="0" sz="700" u="none" cap="none" strike="noStrike">
                <a:solidFill>
                  <a:schemeClr val="dk1"/>
                </a:solidFill>
                <a:latin typeface="Arial"/>
                <a:ea typeface="Arial"/>
                <a:cs typeface="Arial"/>
                <a:sym typeface="Arial"/>
              </a:defRPr>
            </a:lvl1pPr>
            <a:lvl2pPr indent="0" lvl="1" marL="0" marR="0" rtl="0" algn="ctr">
              <a:spcBef>
                <a:spcPts val="0"/>
              </a:spcBef>
              <a:spcAft>
                <a:spcPts val="0"/>
              </a:spcAft>
              <a:buNone/>
              <a:defRPr b="0" i="0" sz="700" u="none" cap="none" strike="noStrike">
                <a:solidFill>
                  <a:schemeClr val="dk1"/>
                </a:solidFill>
                <a:latin typeface="Arial"/>
                <a:ea typeface="Arial"/>
                <a:cs typeface="Arial"/>
                <a:sym typeface="Arial"/>
              </a:defRPr>
            </a:lvl2pPr>
            <a:lvl3pPr indent="0" lvl="2" marL="0" marR="0" rtl="0" algn="ctr">
              <a:spcBef>
                <a:spcPts val="0"/>
              </a:spcBef>
              <a:spcAft>
                <a:spcPts val="0"/>
              </a:spcAft>
              <a:buNone/>
              <a:defRPr b="0" i="0" sz="700" u="none" cap="none" strike="noStrike">
                <a:solidFill>
                  <a:schemeClr val="dk1"/>
                </a:solidFill>
                <a:latin typeface="Arial"/>
                <a:ea typeface="Arial"/>
                <a:cs typeface="Arial"/>
                <a:sym typeface="Arial"/>
              </a:defRPr>
            </a:lvl3pPr>
            <a:lvl4pPr indent="0" lvl="3" marL="0" marR="0" rtl="0" algn="ctr">
              <a:spcBef>
                <a:spcPts val="0"/>
              </a:spcBef>
              <a:spcAft>
                <a:spcPts val="0"/>
              </a:spcAft>
              <a:buNone/>
              <a:defRPr b="0" i="0" sz="700" u="none" cap="none" strike="noStrike">
                <a:solidFill>
                  <a:schemeClr val="dk1"/>
                </a:solidFill>
                <a:latin typeface="Arial"/>
                <a:ea typeface="Arial"/>
                <a:cs typeface="Arial"/>
                <a:sym typeface="Arial"/>
              </a:defRPr>
            </a:lvl4pPr>
            <a:lvl5pPr indent="0" lvl="4" marL="0" marR="0" rtl="0" algn="ctr">
              <a:spcBef>
                <a:spcPts val="0"/>
              </a:spcBef>
              <a:spcAft>
                <a:spcPts val="0"/>
              </a:spcAft>
              <a:buNone/>
              <a:defRPr b="0" i="0" sz="700" u="none" cap="none" strike="noStrike">
                <a:solidFill>
                  <a:schemeClr val="dk1"/>
                </a:solidFill>
                <a:latin typeface="Arial"/>
                <a:ea typeface="Arial"/>
                <a:cs typeface="Arial"/>
                <a:sym typeface="Arial"/>
              </a:defRPr>
            </a:lvl5pPr>
            <a:lvl6pPr indent="0" lvl="5" marL="0" marR="0" rtl="0" algn="ctr">
              <a:spcBef>
                <a:spcPts val="0"/>
              </a:spcBef>
              <a:spcAft>
                <a:spcPts val="0"/>
              </a:spcAft>
              <a:buNone/>
              <a:defRPr b="0" i="0" sz="700" u="none" cap="none" strike="noStrike">
                <a:solidFill>
                  <a:schemeClr val="dk1"/>
                </a:solidFill>
                <a:latin typeface="Arial"/>
                <a:ea typeface="Arial"/>
                <a:cs typeface="Arial"/>
                <a:sym typeface="Arial"/>
              </a:defRPr>
            </a:lvl6pPr>
            <a:lvl7pPr indent="0" lvl="6" marL="0" marR="0" rtl="0" algn="ctr">
              <a:spcBef>
                <a:spcPts val="0"/>
              </a:spcBef>
              <a:spcAft>
                <a:spcPts val="0"/>
              </a:spcAft>
              <a:buNone/>
              <a:defRPr b="0" i="0" sz="700" u="none" cap="none" strike="noStrike">
                <a:solidFill>
                  <a:schemeClr val="dk1"/>
                </a:solidFill>
                <a:latin typeface="Arial"/>
                <a:ea typeface="Arial"/>
                <a:cs typeface="Arial"/>
                <a:sym typeface="Arial"/>
              </a:defRPr>
            </a:lvl7pPr>
            <a:lvl8pPr indent="0" lvl="7" marL="0" marR="0" rtl="0" algn="ctr">
              <a:spcBef>
                <a:spcPts val="0"/>
              </a:spcBef>
              <a:spcAft>
                <a:spcPts val="0"/>
              </a:spcAft>
              <a:buNone/>
              <a:defRPr b="0" i="0" sz="700" u="none" cap="none" strike="noStrike">
                <a:solidFill>
                  <a:schemeClr val="dk1"/>
                </a:solidFill>
                <a:latin typeface="Arial"/>
                <a:ea typeface="Arial"/>
                <a:cs typeface="Arial"/>
                <a:sym typeface="Arial"/>
              </a:defRPr>
            </a:lvl8pPr>
            <a:lvl9pPr indent="0" lvl="8" marL="0" marR="0" rtl="0" algn="ctr">
              <a:spcBef>
                <a:spcPts val="0"/>
              </a:spcBef>
              <a:spcAft>
                <a:spcPts val="0"/>
              </a:spcAft>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cds-hooks.org/hooks/order-select/#workflo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cds-hooks.org/hooks/order-select/#workflo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cds-hooks.org/hooks/order-select/#workfl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hyperlink" Target="https://github.com/cds-hooks/docs/tree/master/docs/hook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build.fhir.org/ig/cqframework/opioid-cd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en.wikipedia.org/wiki/Computer_programming" TargetMode="External"/><Relationship Id="rId4" Type="http://schemas.openxmlformats.org/officeDocument/2006/relationships/hyperlink" Target="https://en.wikipedia.org/wiki/Operating_system" TargetMode="External"/><Relationship Id="rId10" Type="http://schemas.openxmlformats.org/officeDocument/2006/relationships/hyperlink" Target="https://en.wikipedia.org/wiki/Hooking" TargetMode="External"/><Relationship Id="rId9" Type="http://schemas.openxmlformats.org/officeDocument/2006/relationships/hyperlink" Target="https://en.wikipedia.org/wiki/Modular_programming" TargetMode="External"/><Relationship Id="rId5" Type="http://schemas.openxmlformats.org/officeDocument/2006/relationships/hyperlink" Target="https://en.wikipedia.org/wiki/Application_software" TargetMode="External"/><Relationship Id="rId6" Type="http://schemas.openxmlformats.org/officeDocument/2006/relationships/hyperlink" Target="https://en.wikipedia.org/wiki/Subroutine" TargetMode="External"/><Relationship Id="rId7" Type="http://schemas.openxmlformats.org/officeDocument/2006/relationships/hyperlink" Target="https://en.wikipedia.org/wiki/Message_passing" TargetMode="External"/><Relationship Id="rId8" Type="http://schemas.openxmlformats.org/officeDocument/2006/relationships/hyperlink" Target="https://en.wikipedia.org/wiki/Event_(compu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cds-hooks.org/hooks/order-select/#workflo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ph type="ctrTitle"/>
          </p:nvPr>
        </p:nvSpPr>
        <p:spPr>
          <a:xfrm>
            <a:off x="1180870" y="895551"/>
            <a:ext cx="4738500" cy="115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Tópicos avançados em FHIR II</a:t>
            </a:r>
            <a:endParaRPr/>
          </a:p>
        </p:txBody>
      </p:sp>
      <p:sp>
        <p:nvSpPr>
          <p:cNvPr id="118" name="Google Shape;118;p12"/>
          <p:cNvSpPr txBox="1"/>
          <p:nvPr>
            <p:ph idx="1" type="subTitle"/>
          </p:nvPr>
        </p:nvSpPr>
        <p:spPr>
          <a:xfrm>
            <a:off x="1180870" y="2287197"/>
            <a:ext cx="4620000" cy="87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Italo Macêdo</a:t>
            </a:r>
            <a:endParaRPr/>
          </a:p>
        </p:txBody>
      </p:sp>
      <p:sp>
        <p:nvSpPr>
          <p:cNvPr id="119" name="Google Shape;119;p12"/>
          <p:cNvSpPr txBox="1"/>
          <p:nvPr>
            <p:ph idx="2" type="body"/>
          </p:nvPr>
        </p:nvSpPr>
        <p:spPr>
          <a:xfrm>
            <a:off x="1181100" y="3721208"/>
            <a:ext cx="4506300" cy="41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italo@gointerop.com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729450" y="1318650"/>
            <a:ext cx="7688700" cy="535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Calibri"/>
              <a:buNone/>
            </a:pPr>
            <a:r>
              <a:rPr lang="en" sz="3600"/>
              <a:t>order-sign</a:t>
            </a:r>
            <a:endParaRPr sz="3600"/>
          </a:p>
        </p:txBody>
      </p:sp>
      <p:sp>
        <p:nvSpPr>
          <p:cNvPr id="222" name="Google Shape;222;p21"/>
          <p:cNvSpPr txBox="1"/>
          <p:nvPr/>
        </p:nvSpPr>
        <p:spPr>
          <a:xfrm>
            <a:off x="628650" y="202566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140000"/>
              </a:lnSpc>
              <a:spcBef>
                <a:spcPts val="1400"/>
              </a:spcBef>
              <a:spcAft>
                <a:spcPts val="0"/>
              </a:spcAft>
              <a:buClr>
                <a:schemeClr val="dk1"/>
              </a:buClr>
              <a:buSzPts val="2300"/>
              <a:buFont typeface="Arial"/>
              <a:buNone/>
            </a:pPr>
            <a:r>
              <a:rPr lang="en" sz="2300">
                <a:solidFill>
                  <a:schemeClr val="dk1"/>
                </a:solidFill>
                <a:latin typeface="Roboto"/>
                <a:ea typeface="Roboto"/>
                <a:cs typeface="Roboto"/>
                <a:sym typeface="Roboto"/>
              </a:rPr>
              <a:t>Workflow</a:t>
            </a:r>
            <a:endParaRPr sz="2300">
              <a:solidFill>
                <a:schemeClr val="hlink"/>
              </a:solidFill>
              <a:uFill>
                <a:noFill/>
              </a:uFill>
              <a:latin typeface="Roboto"/>
              <a:ea typeface="Roboto"/>
              <a:cs typeface="Roboto"/>
              <a:sym typeface="Roboto"/>
              <a:hlinkClick r:id="rId3"/>
            </a:endParaRPr>
          </a:p>
          <a:p>
            <a:pPr indent="0" lvl="0" marL="0" marR="0" rtl="0" algn="l">
              <a:lnSpc>
                <a:spcPct val="115000"/>
              </a:lnSpc>
              <a:spcBef>
                <a:spcPts val="800"/>
              </a:spcBef>
              <a:spcAft>
                <a:spcPts val="0"/>
              </a:spcAft>
              <a:buClr>
                <a:schemeClr val="dk1"/>
              </a:buClr>
              <a:buSzPts val="2100"/>
              <a:buFont typeface="Arial"/>
              <a:buNone/>
            </a:pPr>
            <a:r>
              <a:rPr lang="en" sz="2100">
                <a:solidFill>
                  <a:schemeClr val="dk1"/>
                </a:solidFill>
                <a:latin typeface="Roboto"/>
                <a:ea typeface="Roboto"/>
                <a:cs typeface="Roboto"/>
                <a:sym typeface="Roboto"/>
              </a:rPr>
              <a:t>The </a:t>
            </a:r>
            <a:r>
              <a:rPr lang="en" sz="2100">
                <a:solidFill>
                  <a:srgbClr val="37474F"/>
                </a:solidFill>
                <a:highlight>
                  <a:srgbClr val="EFEFEF"/>
                </a:highlight>
                <a:latin typeface="Roboto Mono"/>
                <a:ea typeface="Roboto Mono"/>
                <a:cs typeface="Roboto Mono"/>
                <a:sym typeface="Roboto Mono"/>
              </a:rPr>
              <a:t>order-sign</a:t>
            </a:r>
            <a:r>
              <a:rPr lang="en" sz="2100">
                <a:solidFill>
                  <a:schemeClr val="dk1"/>
                </a:solidFill>
                <a:latin typeface="Roboto"/>
                <a:ea typeface="Roboto"/>
                <a:cs typeface="Roboto"/>
                <a:sym typeface="Roboto"/>
              </a:rPr>
              <a:t> hook fires when a clinician is ready to sign one or more orders for a patient. </a:t>
            </a:r>
            <a:endParaRPr sz="1100"/>
          </a:p>
          <a:p>
            <a:pPr indent="0" lvl="0" marL="0" marR="0" rtl="0" algn="l">
              <a:lnSpc>
                <a:spcPct val="115000"/>
              </a:lnSpc>
              <a:spcBef>
                <a:spcPts val="800"/>
              </a:spcBef>
              <a:spcAft>
                <a:spcPts val="0"/>
              </a:spcAft>
              <a:buClr>
                <a:schemeClr val="dk1"/>
              </a:buClr>
              <a:buSzPts val="2100"/>
              <a:buFont typeface="Arial"/>
              <a:buNone/>
            </a:pPr>
            <a:r>
              <a:rPr lang="en" sz="2100">
                <a:solidFill>
                  <a:schemeClr val="dk1"/>
                </a:solidFill>
                <a:latin typeface="Roboto"/>
                <a:ea typeface="Roboto"/>
                <a:cs typeface="Roboto"/>
                <a:sym typeface="Roboto"/>
              </a:rPr>
              <a:t>The context contains all order details but has not yet been signed and still exists in a draft status. Use this hook when your service requires all order details, and the clinician will accept recommended changes.</a:t>
            </a:r>
            <a:endParaRPr sz="1100"/>
          </a:p>
          <a:p>
            <a:pPr indent="0" lvl="0" marL="0" marR="0" rtl="0" algn="l">
              <a:lnSpc>
                <a:spcPct val="115000"/>
              </a:lnSpc>
              <a:spcBef>
                <a:spcPts val="800"/>
              </a:spcBef>
              <a:spcAft>
                <a:spcPts val="0"/>
              </a:spcAft>
              <a:buClr>
                <a:schemeClr val="dk1"/>
              </a:buClr>
              <a:buSzPts val="2100"/>
              <a:buFont typeface="Arial"/>
              <a:buNone/>
            </a:pPr>
            <a:r>
              <a:rPr lang="en" sz="2100">
                <a:solidFill>
                  <a:schemeClr val="dk1"/>
                </a:solidFill>
                <a:latin typeface="Roboto"/>
                <a:ea typeface="Roboto"/>
                <a:cs typeface="Roboto"/>
                <a:sym typeface="Roboto"/>
              </a:rPr>
              <a:t>This hook is intended to replace (deprecate) the </a:t>
            </a:r>
            <a:r>
              <a:rPr lang="en" sz="2100">
                <a:solidFill>
                  <a:srgbClr val="37474F"/>
                </a:solidFill>
                <a:highlight>
                  <a:srgbClr val="EFEFEF"/>
                </a:highlight>
                <a:latin typeface="Roboto Mono"/>
                <a:ea typeface="Roboto Mono"/>
                <a:cs typeface="Roboto Mono"/>
                <a:sym typeface="Roboto Mono"/>
              </a:rPr>
              <a:t>medication-prescribe</a:t>
            </a:r>
            <a:r>
              <a:rPr lang="en" sz="2100">
                <a:solidFill>
                  <a:schemeClr val="dk1"/>
                </a:solidFill>
                <a:latin typeface="Roboto"/>
                <a:ea typeface="Roboto"/>
                <a:cs typeface="Roboto"/>
                <a:sym typeface="Roboto"/>
              </a:rPr>
              <a:t> and </a:t>
            </a:r>
            <a:r>
              <a:rPr lang="en" sz="2100">
                <a:solidFill>
                  <a:srgbClr val="37474F"/>
                </a:solidFill>
                <a:highlight>
                  <a:srgbClr val="EFEFEF"/>
                </a:highlight>
                <a:latin typeface="Roboto Mono"/>
                <a:ea typeface="Roboto Mono"/>
                <a:cs typeface="Roboto Mono"/>
                <a:sym typeface="Roboto Mono"/>
              </a:rPr>
              <a:t>order-review</a:t>
            </a:r>
            <a:r>
              <a:rPr lang="en" sz="2100">
                <a:solidFill>
                  <a:srgbClr val="37474F"/>
                </a:solidFill>
                <a:latin typeface="Roboto Mono"/>
                <a:ea typeface="Roboto Mono"/>
                <a:cs typeface="Roboto Mono"/>
                <a:sym typeface="Roboto Mono"/>
              </a:rPr>
              <a:t> </a:t>
            </a:r>
            <a:r>
              <a:rPr lang="en" sz="2100">
                <a:solidFill>
                  <a:schemeClr val="dk1"/>
                </a:solidFill>
                <a:latin typeface="Roboto"/>
                <a:ea typeface="Roboto"/>
                <a:cs typeface="Roboto"/>
                <a:sym typeface="Roboto"/>
              </a:rPr>
              <a:t>hooks.</a:t>
            </a:r>
            <a:endParaRPr sz="1100"/>
          </a:p>
          <a:p>
            <a:pPr indent="0" lvl="0" marL="0" marR="0" rtl="0" algn="l">
              <a:lnSpc>
                <a:spcPct val="115000"/>
              </a:lnSpc>
              <a:spcBef>
                <a:spcPts val="800"/>
              </a:spcBef>
              <a:spcAft>
                <a:spcPts val="0"/>
              </a:spcAft>
              <a:buClr>
                <a:schemeClr val="dk1"/>
              </a:buClr>
              <a:buSzPts val="2100"/>
              <a:buFont typeface="Arial"/>
              <a:buNone/>
            </a:pPr>
            <a:r>
              <a:t/>
            </a:r>
            <a:endParaRPr sz="2100">
              <a:solidFill>
                <a:schemeClr val="dk1"/>
              </a:solidFill>
              <a:latin typeface="Roboto"/>
              <a:ea typeface="Roboto"/>
              <a:cs typeface="Roboto"/>
              <a:sym typeface="Roboto"/>
            </a:endParaRPr>
          </a:p>
          <a:p>
            <a:pPr indent="0" lvl="0" marL="0" marR="0" rtl="0" algn="l">
              <a:lnSpc>
                <a:spcPct val="115000"/>
              </a:lnSpc>
              <a:spcBef>
                <a:spcPts val="80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a:p>
            <a:pPr indent="0" lvl="0" marL="0" marR="0" rtl="0" algn="l">
              <a:lnSpc>
                <a:spcPct val="90000"/>
              </a:lnSpc>
              <a:spcBef>
                <a:spcPts val="800"/>
              </a:spcBef>
              <a:spcAft>
                <a:spcPts val="1600"/>
              </a:spcAft>
              <a:buClr>
                <a:schemeClr val="dk1"/>
              </a:buClr>
              <a:buSzPts val="2100"/>
              <a:buFont typeface="Arial"/>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729450" y="1318650"/>
            <a:ext cx="7688700" cy="535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Calibri"/>
              <a:buNone/>
            </a:pPr>
            <a:r>
              <a:rPr lang="en" sz="3600"/>
              <a:t>encounter-start</a:t>
            </a:r>
            <a:endParaRPr sz="3600"/>
          </a:p>
        </p:txBody>
      </p:sp>
      <p:sp>
        <p:nvSpPr>
          <p:cNvPr id="229" name="Google Shape;229;p22"/>
          <p:cNvSpPr txBox="1"/>
          <p:nvPr>
            <p:ph idx="1" type="body"/>
          </p:nvPr>
        </p:nvSpPr>
        <p:spPr>
          <a:xfrm>
            <a:off x="729450" y="2078875"/>
            <a:ext cx="7688700" cy="2261100"/>
          </a:xfrm>
          <a:prstGeom prst="rect">
            <a:avLst/>
          </a:prstGeom>
          <a:noFill/>
          <a:ln>
            <a:noFill/>
          </a:ln>
        </p:spPr>
        <p:txBody>
          <a:bodyPr anchorCtr="0" anchor="t" bIns="34275" lIns="68575" spcFirstLastPara="1" rIns="68575" wrap="square" tIns="34275">
            <a:noAutofit/>
          </a:bodyPr>
          <a:lstStyle/>
          <a:p>
            <a:pPr indent="0" lvl="0" marL="0" rtl="0" algn="l">
              <a:lnSpc>
                <a:spcPct val="140000"/>
              </a:lnSpc>
              <a:spcBef>
                <a:spcPts val="1400"/>
              </a:spcBef>
              <a:spcAft>
                <a:spcPts val="0"/>
              </a:spcAft>
              <a:buClr>
                <a:schemeClr val="dk1"/>
              </a:buClr>
              <a:buSzPts val="2300"/>
              <a:buNone/>
            </a:pPr>
            <a:r>
              <a:rPr lang="en" sz="2300">
                <a:solidFill>
                  <a:schemeClr val="dk1"/>
                </a:solidFill>
                <a:latin typeface="Roboto"/>
                <a:ea typeface="Roboto"/>
                <a:cs typeface="Roboto"/>
                <a:sym typeface="Roboto"/>
              </a:rPr>
              <a:t>Workflow</a:t>
            </a:r>
            <a:endParaRPr sz="2300">
              <a:solidFill>
                <a:schemeClr val="hlink"/>
              </a:solidFill>
              <a:uFill>
                <a:noFill/>
              </a:uFill>
              <a:latin typeface="Roboto"/>
              <a:ea typeface="Roboto"/>
              <a:cs typeface="Roboto"/>
              <a:sym typeface="Roboto"/>
              <a:hlinkClick r:id="rId3"/>
            </a:endParaRPr>
          </a:p>
          <a:p>
            <a:pPr indent="0" lvl="0" marL="0" rtl="0" algn="l">
              <a:lnSpc>
                <a:spcPct val="115000"/>
              </a:lnSpc>
              <a:spcBef>
                <a:spcPts val="800"/>
              </a:spcBef>
              <a:spcAft>
                <a:spcPts val="0"/>
              </a:spcAft>
              <a:buClr>
                <a:schemeClr val="dk1"/>
              </a:buClr>
              <a:buSzPts val="2100"/>
              <a:buNone/>
            </a:pPr>
            <a:r>
              <a:rPr lang="en">
                <a:solidFill>
                  <a:schemeClr val="dk1"/>
                </a:solidFill>
                <a:latin typeface="Roboto"/>
                <a:ea typeface="Roboto"/>
                <a:cs typeface="Roboto"/>
                <a:sym typeface="Roboto"/>
              </a:rPr>
              <a:t>The </a:t>
            </a:r>
            <a:r>
              <a:rPr lang="en">
                <a:solidFill>
                  <a:srgbClr val="37474F"/>
                </a:solidFill>
                <a:highlight>
                  <a:srgbClr val="EFEFEF"/>
                </a:highlight>
                <a:latin typeface="Roboto Mono"/>
                <a:ea typeface="Roboto Mono"/>
                <a:cs typeface="Roboto Mono"/>
                <a:sym typeface="Roboto Mono"/>
              </a:rPr>
              <a:t>encounter-start</a:t>
            </a:r>
            <a:r>
              <a:rPr lang="en">
                <a:solidFill>
                  <a:schemeClr val="dk1"/>
                </a:solidFill>
                <a:latin typeface="Roboto"/>
                <a:ea typeface="Roboto"/>
                <a:cs typeface="Roboto"/>
                <a:sym typeface="Roboto"/>
              </a:rPr>
              <a:t> hook fires when the user is initiating a new encounter, at admission or patient check-in.  This hook fires multiple times for the same encounter as each user becomes engaged such that cards are available when decisions are being made about what actions are going to occur during this encounter.</a:t>
            </a:r>
            <a:endParaRPr>
              <a:solidFill>
                <a:schemeClr val="dk1"/>
              </a:solidFill>
              <a:latin typeface="Roboto"/>
              <a:ea typeface="Roboto"/>
              <a:cs typeface="Roboto"/>
              <a:sym typeface="Roboto"/>
            </a:endParaRPr>
          </a:p>
          <a:p>
            <a:pPr indent="0" lvl="0" marL="0" rtl="0" algn="l">
              <a:lnSpc>
                <a:spcPct val="115000"/>
              </a:lnSpc>
              <a:spcBef>
                <a:spcPts val="800"/>
              </a:spcBef>
              <a:spcAft>
                <a:spcPts val="800"/>
              </a:spcAft>
              <a:buClr>
                <a:schemeClr val="dk1"/>
              </a:buClr>
              <a:buSzPts val="1400"/>
              <a:buNone/>
            </a:pPr>
            <a:r>
              <a:rPr i="1" lang="en" sz="1400">
                <a:solidFill>
                  <a:schemeClr val="dk1"/>
                </a:solidFill>
                <a:latin typeface="Roboto"/>
                <a:ea typeface="Roboto"/>
                <a:cs typeface="Roboto"/>
                <a:sym typeface="Roboto"/>
              </a:rPr>
              <a:t>Notably, this hook is used by the Da Vinci Coverage Requirements Discovery IG.</a:t>
            </a:r>
            <a:r>
              <a:rPr i="1" lang="en">
                <a:solidFill>
                  <a:schemeClr val="dk1"/>
                </a:solidFill>
                <a:latin typeface="Roboto"/>
                <a:ea typeface="Roboto"/>
                <a:cs typeface="Roboto"/>
                <a:sym typeface="Roboto"/>
              </a:rPr>
              <a:t> </a:t>
            </a:r>
            <a:endParaRPr i="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729450" y="1318650"/>
            <a:ext cx="7688700" cy="535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Calibri"/>
              <a:buNone/>
            </a:pPr>
            <a:r>
              <a:rPr lang="en" sz="3600"/>
              <a:t>encounter-discharge</a:t>
            </a:r>
            <a:endParaRPr sz="3600"/>
          </a:p>
        </p:txBody>
      </p:sp>
      <p:sp>
        <p:nvSpPr>
          <p:cNvPr id="236" name="Google Shape;236;p23"/>
          <p:cNvSpPr txBox="1"/>
          <p:nvPr>
            <p:ph idx="1" type="body"/>
          </p:nvPr>
        </p:nvSpPr>
        <p:spPr>
          <a:xfrm>
            <a:off x="729450" y="2078875"/>
            <a:ext cx="7688700" cy="2261100"/>
          </a:xfrm>
          <a:prstGeom prst="rect">
            <a:avLst/>
          </a:prstGeom>
          <a:noFill/>
          <a:ln>
            <a:noFill/>
          </a:ln>
        </p:spPr>
        <p:txBody>
          <a:bodyPr anchorCtr="0" anchor="t" bIns="34275" lIns="68575" spcFirstLastPara="1" rIns="68575" wrap="square" tIns="34275">
            <a:noAutofit/>
          </a:bodyPr>
          <a:lstStyle/>
          <a:p>
            <a:pPr indent="0" lvl="0" marL="0" rtl="0" algn="l">
              <a:lnSpc>
                <a:spcPct val="140000"/>
              </a:lnSpc>
              <a:spcBef>
                <a:spcPts val="1400"/>
              </a:spcBef>
              <a:spcAft>
                <a:spcPts val="0"/>
              </a:spcAft>
              <a:buClr>
                <a:schemeClr val="dk1"/>
              </a:buClr>
              <a:buSzPts val="2300"/>
              <a:buNone/>
            </a:pPr>
            <a:r>
              <a:rPr lang="en" sz="2300">
                <a:solidFill>
                  <a:schemeClr val="dk1"/>
                </a:solidFill>
                <a:latin typeface="Roboto"/>
                <a:ea typeface="Roboto"/>
                <a:cs typeface="Roboto"/>
                <a:sym typeface="Roboto"/>
              </a:rPr>
              <a:t>Workflow</a:t>
            </a:r>
            <a:endParaRPr sz="2300">
              <a:solidFill>
                <a:schemeClr val="hlink"/>
              </a:solidFill>
              <a:uFill>
                <a:noFill/>
              </a:uFill>
              <a:latin typeface="Roboto"/>
              <a:ea typeface="Roboto"/>
              <a:cs typeface="Roboto"/>
              <a:sym typeface="Roboto"/>
              <a:hlinkClick r:id="rId3"/>
            </a:endParaRPr>
          </a:p>
          <a:p>
            <a:pPr indent="0" lvl="0" marL="0" rtl="0" algn="l">
              <a:lnSpc>
                <a:spcPct val="115000"/>
              </a:lnSpc>
              <a:spcBef>
                <a:spcPts val="800"/>
              </a:spcBef>
              <a:spcAft>
                <a:spcPts val="0"/>
              </a:spcAft>
              <a:buClr>
                <a:schemeClr val="dk1"/>
              </a:buClr>
              <a:buSzPts val="2100"/>
              <a:buNone/>
            </a:pPr>
            <a:r>
              <a:rPr lang="en">
                <a:solidFill>
                  <a:schemeClr val="dk1"/>
                </a:solidFill>
                <a:latin typeface="Roboto"/>
                <a:ea typeface="Roboto"/>
                <a:cs typeface="Roboto"/>
                <a:sym typeface="Roboto"/>
              </a:rPr>
              <a:t>The </a:t>
            </a:r>
            <a:r>
              <a:rPr lang="en">
                <a:solidFill>
                  <a:srgbClr val="37474F"/>
                </a:solidFill>
                <a:highlight>
                  <a:srgbClr val="EFEFEF"/>
                </a:highlight>
                <a:latin typeface="Roboto Mono"/>
                <a:ea typeface="Roboto Mono"/>
                <a:cs typeface="Roboto Mono"/>
                <a:sym typeface="Roboto Mono"/>
              </a:rPr>
              <a:t>encounter-discharge</a:t>
            </a:r>
            <a:r>
              <a:rPr lang="en">
                <a:solidFill>
                  <a:schemeClr val="dk1"/>
                </a:solidFill>
                <a:latin typeface="Roboto"/>
                <a:ea typeface="Roboto"/>
                <a:cs typeface="Roboto"/>
                <a:sym typeface="Roboto"/>
              </a:rPr>
              <a:t> hook fires when the user performing the discharge process, typically for an inpatient encounter. </a:t>
            </a:r>
            <a:endParaRPr>
              <a:solidFill>
                <a:schemeClr val="dk1"/>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2100"/>
              <a:buNone/>
            </a:pPr>
            <a:r>
              <a:rPr lang="en">
                <a:solidFill>
                  <a:schemeClr val="dk1"/>
                </a:solidFill>
                <a:latin typeface="Roboto"/>
                <a:ea typeface="Roboto"/>
                <a:cs typeface="Roboto"/>
                <a:sym typeface="Roboto"/>
              </a:rPr>
              <a:t>This hook enables services to provide guidance if the discharge is appropriate, to verify discharge medications, to check for continuity of care planning, to ensure necessary documentation is present for discharge processing, etc.</a:t>
            </a:r>
            <a:endParaRPr>
              <a:solidFill>
                <a:schemeClr val="dk1"/>
              </a:solidFill>
              <a:latin typeface="Roboto"/>
              <a:ea typeface="Roboto"/>
              <a:cs typeface="Roboto"/>
              <a:sym typeface="Roboto"/>
            </a:endParaRPr>
          </a:p>
          <a:p>
            <a:pPr indent="0" lvl="0" marL="0" rtl="0" algn="l">
              <a:lnSpc>
                <a:spcPct val="115000"/>
              </a:lnSpc>
              <a:spcBef>
                <a:spcPts val="800"/>
              </a:spcBef>
              <a:spcAft>
                <a:spcPts val="800"/>
              </a:spcAft>
              <a:buClr>
                <a:schemeClr val="dk1"/>
              </a:buClr>
              <a:buSzPts val="1400"/>
              <a:buNone/>
            </a:pPr>
            <a:r>
              <a:rPr i="1" lang="en" sz="1400">
                <a:solidFill>
                  <a:schemeClr val="dk1"/>
                </a:solidFill>
                <a:latin typeface="Roboto"/>
                <a:ea typeface="Roboto"/>
                <a:cs typeface="Roboto"/>
                <a:sym typeface="Roboto"/>
              </a:rPr>
              <a:t>Notably, this hook is used by the Da Vinci Coverage Requirements Discovery IG.</a:t>
            </a:r>
            <a:r>
              <a:rPr i="1" lang="en">
                <a:solidFill>
                  <a:schemeClr val="dk1"/>
                </a:solidFill>
                <a:latin typeface="Roboto"/>
                <a:ea typeface="Roboto"/>
                <a:cs typeface="Roboto"/>
                <a:sym typeface="Roboto"/>
              </a:rPr>
              <a:t> </a:t>
            </a:r>
            <a:endParaRPr i="1">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4"/>
          <p:cNvPicPr preferRelativeResize="0"/>
          <p:nvPr/>
        </p:nvPicPr>
        <p:blipFill rotWithShape="1">
          <a:blip r:embed="rId3">
            <a:alphaModFix/>
          </a:blip>
          <a:srcRect b="0" l="0" r="0" t="0"/>
          <a:stretch/>
        </p:blipFill>
        <p:spPr>
          <a:xfrm>
            <a:off x="1199828" y="1219588"/>
            <a:ext cx="6233746" cy="3376612"/>
          </a:xfrm>
          <a:prstGeom prst="rect">
            <a:avLst/>
          </a:prstGeom>
          <a:noFill/>
          <a:ln>
            <a:noFill/>
          </a:ln>
        </p:spPr>
      </p:pic>
      <p:sp>
        <p:nvSpPr>
          <p:cNvPr id="242" name="Google Shape;242;p24"/>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Catálogo de hooks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5"/>
          <p:cNvPicPr preferRelativeResize="0"/>
          <p:nvPr/>
        </p:nvPicPr>
        <p:blipFill rotWithShape="1">
          <a:blip r:embed="rId3">
            <a:alphaModFix/>
          </a:blip>
          <a:srcRect b="0" l="0" r="0" t="0"/>
          <a:stretch/>
        </p:blipFill>
        <p:spPr>
          <a:xfrm>
            <a:off x="1268015" y="2943117"/>
            <a:ext cx="6607969" cy="2228850"/>
          </a:xfrm>
          <a:prstGeom prst="rect">
            <a:avLst/>
          </a:prstGeom>
          <a:noFill/>
          <a:ln>
            <a:noFill/>
          </a:ln>
        </p:spPr>
      </p:pic>
      <p:pic>
        <p:nvPicPr>
          <p:cNvPr descr="Health app, healthcare app, medical app, mobile, mobile app icon" id="248" name="Google Shape;248;p25"/>
          <p:cNvPicPr preferRelativeResize="0"/>
          <p:nvPr/>
        </p:nvPicPr>
        <p:blipFill rotWithShape="1">
          <a:blip r:embed="rId4">
            <a:alphaModFix/>
          </a:blip>
          <a:srcRect b="0" l="0" r="0" t="0"/>
          <a:stretch/>
        </p:blipFill>
        <p:spPr>
          <a:xfrm>
            <a:off x="1596628" y="1814788"/>
            <a:ext cx="1002999" cy="1002999"/>
          </a:xfrm>
          <a:prstGeom prst="rect">
            <a:avLst/>
          </a:prstGeom>
          <a:noFill/>
          <a:ln>
            <a:noFill/>
          </a:ln>
        </p:spPr>
      </p:pic>
      <p:pic>
        <p:nvPicPr>
          <p:cNvPr descr="logo" id="249" name="Google Shape;249;p25"/>
          <p:cNvPicPr preferRelativeResize="0"/>
          <p:nvPr/>
        </p:nvPicPr>
        <p:blipFill rotWithShape="1">
          <a:blip r:embed="rId5">
            <a:alphaModFix/>
          </a:blip>
          <a:srcRect b="0" l="0" r="0" t="0"/>
          <a:stretch/>
        </p:blipFill>
        <p:spPr>
          <a:xfrm>
            <a:off x="6836569" y="1788951"/>
            <a:ext cx="871538" cy="957263"/>
          </a:xfrm>
          <a:prstGeom prst="rect">
            <a:avLst/>
          </a:prstGeom>
          <a:noFill/>
          <a:ln>
            <a:noFill/>
          </a:ln>
        </p:spPr>
      </p:pic>
      <p:cxnSp>
        <p:nvCxnSpPr>
          <p:cNvPr id="250" name="Google Shape;250;p25"/>
          <p:cNvCxnSpPr/>
          <p:nvPr/>
        </p:nvCxnSpPr>
        <p:spPr>
          <a:xfrm>
            <a:off x="2843213" y="2005013"/>
            <a:ext cx="37290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1" name="Google Shape;251;p25"/>
          <p:cNvCxnSpPr/>
          <p:nvPr/>
        </p:nvCxnSpPr>
        <p:spPr>
          <a:xfrm rot="10800000">
            <a:off x="2843250" y="2609850"/>
            <a:ext cx="3729000" cy="0"/>
          </a:xfrm>
          <a:prstGeom prst="straightConnector1">
            <a:avLst/>
          </a:prstGeom>
          <a:noFill/>
          <a:ln cap="flat" cmpd="sng" w="9525">
            <a:solidFill>
              <a:schemeClr val="accent1"/>
            </a:solidFill>
            <a:prstDash val="solid"/>
            <a:miter lim="800000"/>
            <a:headEnd len="sm" w="sm" type="none"/>
            <a:tailEnd len="med" w="med" type="triangle"/>
          </a:ln>
        </p:spPr>
      </p:cxnSp>
      <p:sp>
        <p:nvSpPr>
          <p:cNvPr id="252" name="Google Shape;252;p25"/>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CDS Hooks discovery</a:t>
            </a:r>
            <a:endParaRPr/>
          </a:p>
        </p:txBody>
      </p:sp>
      <p:sp>
        <p:nvSpPr>
          <p:cNvPr id="253" name="Google Shape;253;p25"/>
          <p:cNvSpPr txBox="1"/>
          <p:nvPr>
            <p:ph idx="1" type="body"/>
          </p:nvPr>
        </p:nvSpPr>
        <p:spPr>
          <a:xfrm>
            <a:off x="614363" y="1258111"/>
            <a:ext cx="8229000" cy="332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6"/>
          <p:cNvPicPr preferRelativeResize="0"/>
          <p:nvPr/>
        </p:nvPicPr>
        <p:blipFill rotWithShape="1">
          <a:blip r:embed="rId3">
            <a:alphaModFix/>
          </a:blip>
          <a:srcRect b="0" l="0" r="0" t="0"/>
          <a:stretch/>
        </p:blipFill>
        <p:spPr>
          <a:xfrm>
            <a:off x="2578949" y="1782212"/>
            <a:ext cx="6115051" cy="3312319"/>
          </a:xfrm>
          <a:prstGeom prst="rect">
            <a:avLst/>
          </a:prstGeom>
          <a:noFill/>
          <a:ln>
            <a:noFill/>
          </a:ln>
        </p:spPr>
      </p:pic>
      <p:sp>
        <p:nvSpPr>
          <p:cNvPr id="259" name="Google Shape;259;p26"/>
          <p:cNvSpPr/>
          <p:nvPr/>
        </p:nvSpPr>
        <p:spPr>
          <a:xfrm>
            <a:off x="3175724" y="4513625"/>
            <a:ext cx="49215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u="sng">
                <a:solidFill>
                  <a:schemeClr val="dk1"/>
                </a:solidFill>
                <a:latin typeface="Calibri"/>
                <a:ea typeface="Calibri"/>
                <a:cs typeface="Calibri"/>
                <a:sym typeface="Calibri"/>
                <a:hlinkClick r:id="rId4">
                  <a:extLst>
                    <a:ext uri="{A12FA001-AC4F-418D-AE19-62706E023703}">
                      <ahyp:hlinkClr val="tx"/>
                    </a:ext>
                  </a:extLst>
                </a:hlinkClick>
              </a:rPr>
              <a:t>https://github.com/cds-hooks/docs/tree/master/docs/hooks</a:t>
            </a:r>
            <a:endParaRPr sz="1400">
              <a:solidFill>
                <a:schemeClr val="dk1"/>
              </a:solidFill>
              <a:latin typeface="Calibri"/>
              <a:ea typeface="Calibri"/>
              <a:cs typeface="Calibri"/>
              <a:sym typeface="Calibri"/>
            </a:endParaRPr>
          </a:p>
        </p:txBody>
      </p:sp>
      <p:sp>
        <p:nvSpPr>
          <p:cNvPr id="260" name="Google Shape;260;p26"/>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Documentação disponível</a:t>
            </a:r>
            <a:endParaRPr/>
          </a:p>
        </p:txBody>
      </p:sp>
      <p:sp>
        <p:nvSpPr>
          <p:cNvPr id="261" name="Google Shape;261;p26"/>
          <p:cNvSpPr txBox="1"/>
          <p:nvPr>
            <p:ph idx="1" type="body"/>
          </p:nvPr>
        </p:nvSpPr>
        <p:spPr>
          <a:xfrm>
            <a:off x="614363" y="1258111"/>
            <a:ext cx="8229000" cy="332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p:nvPr/>
        </p:nvSpPr>
        <p:spPr>
          <a:xfrm>
            <a:off x="2526265" y="871084"/>
            <a:ext cx="1292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Roboto"/>
                <a:ea typeface="Roboto"/>
                <a:cs typeface="Roboto"/>
                <a:sym typeface="Roboto"/>
              </a:rPr>
              <a:t>CDC Guideline</a:t>
            </a:r>
            <a:endParaRPr b="0" i="0" sz="1400">
              <a:solidFill>
                <a:schemeClr val="dk1"/>
              </a:solidFill>
              <a:latin typeface="Roboto"/>
              <a:ea typeface="Roboto"/>
              <a:cs typeface="Roboto"/>
              <a:sym typeface="Roboto"/>
            </a:endParaRPr>
          </a:p>
        </p:txBody>
      </p:sp>
      <p:pic>
        <p:nvPicPr>
          <p:cNvPr id="267" name="Google Shape;267;p27"/>
          <p:cNvPicPr preferRelativeResize="0"/>
          <p:nvPr/>
        </p:nvPicPr>
        <p:blipFill rotWithShape="1">
          <a:blip r:embed="rId3">
            <a:alphaModFix/>
          </a:blip>
          <a:srcRect b="0" l="0" r="0" t="0"/>
          <a:stretch/>
        </p:blipFill>
        <p:spPr>
          <a:xfrm>
            <a:off x="2430904" y="1698682"/>
            <a:ext cx="6780768" cy="3672916"/>
          </a:xfrm>
          <a:prstGeom prst="rect">
            <a:avLst/>
          </a:prstGeom>
          <a:noFill/>
          <a:ln>
            <a:noFill/>
          </a:ln>
        </p:spPr>
      </p:pic>
      <p:sp>
        <p:nvSpPr>
          <p:cNvPr id="268" name="Google Shape;268;p27"/>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Guia de implementação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8"/>
          <p:cNvPicPr preferRelativeResize="0"/>
          <p:nvPr/>
        </p:nvPicPr>
        <p:blipFill rotWithShape="1">
          <a:blip r:embed="rId3">
            <a:alphaModFix/>
          </a:blip>
          <a:srcRect b="0" l="0" r="0" t="0"/>
          <a:stretch/>
        </p:blipFill>
        <p:spPr>
          <a:xfrm>
            <a:off x="2599626" y="1701410"/>
            <a:ext cx="6544378" cy="3544869"/>
          </a:xfrm>
          <a:prstGeom prst="rect">
            <a:avLst/>
          </a:prstGeom>
          <a:noFill/>
          <a:ln>
            <a:noFill/>
          </a:ln>
        </p:spPr>
      </p:pic>
      <p:sp>
        <p:nvSpPr>
          <p:cNvPr id="274" name="Google Shape;274;p28"/>
          <p:cNvSpPr/>
          <p:nvPr/>
        </p:nvSpPr>
        <p:spPr>
          <a:xfrm>
            <a:off x="229200" y="3513900"/>
            <a:ext cx="37245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u="sng">
                <a:solidFill>
                  <a:schemeClr val="dk1"/>
                </a:solidFill>
                <a:latin typeface="Calibri"/>
                <a:ea typeface="Calibri"/>
                <a:cs typeface="Calibri"/>
                <a:sym typeface="Calibri"/>
                <a:hlinkClick r:id="rId4">
                  <a:extLst>
                    <a:ext uri="{A12FA001-AC4F-418D-AE19-62706E023703}">
                      <ahyp:hlinkClr val="tx"/>
                    </a:ext>
                  </a:extLst>
                </a:hlinkClick>
              </a:rPr>
              <a:t>http://build.fhir.org/ig/cqframework/opioid-cds/</a:t>
            </a:r>
            <a:endParaRPr sz="1400">
              <a:solidFill>
                <a:schemeClr val="dk1"/>
              </a:solidFill>
              <a:latin typeface="Calibri"/>
              <a:ea typeface="Calibri"/>
              <a:cs typeface="Calibri"/>
              <a:sym typeface="Calibri"/>
            </a:endParaRPr>
          </a:p>
        </p:txBody>
      </p:sp>
      <p:sp>
        <p:nvSpPr>
          <p:cNvPr id="275" name="Google Shape;275;p28"/>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Guia de implementação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9"/>
          <p:cNvPicPr preferRelativeResize="0"/>
          <p:nvPr/>
        </p:nvPicPr>
        <p:blipFill rotWithShape="1">
          <a:blip r:embed="rId3">
            <a:alphaModFix/>
          </a:blip>
          <a:srcRect b="0" l="0" r="0" t="0"/>
          <a:stretch/>
        </p:blipFill>
        <p:spPr>
          <a:xfrm>
            <a:off x="1554956" y="1694653"/>
            <a:ext cx="6065044" cy="3400425"/>
          </a:xfrm>
          <a:prstGeom prst="rect">
            <a:avLst/>
          </a:prstGeom>
          <a:noFill/>
          <a:ln>
            <a:noFill/>
          </a:ln>
        </p:spPr>
      </p:pic>
      <p:sp>
        <p:nvSpPr>
          <p:cNvPr id="281" name="Google Shape;281;p29"/>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Clinical Quality Framework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nvSpPr>
        <p:spPr>
          <a:xfrm>
            <a:off x="1127369" y="1784474"/>
            <a:ext cx="68892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alibri"/>
                <a:ea typeface="Calibri"/>
                <a:cs typeface="Calibri"/>
                <a:sym typeface="Calibri"/>
              </a:rPr>
              <a:t>CQL</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Clinical Quality Language</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DSL para Qualidade Clínica.</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São confrontados com os dado FHIR de um Prefetch da chamada de um CDS Hook.</a:t>
            </a:r>
            <a:endParaRPr sz="1100"/>
          </a:p>
          <a:p>
            <a:pPr indent="0" lvl="1" marL="3429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287" name="Google Shape;287;p30"/>
          <p:cNvPicPr preferRelativeResize="0"/>
          <p:nvPr/>
        </p:nvPicPr>
        <p:blipFill rotWithShape="1">
          <a:blip r:embed="rId3">
            <a:alphaModFix/>
          </a:blip>
          <a:srcRect b="0" l="0" r="0" t="0"/>
          <a:stretch/>
        </p:blipFill>
        <p:spPr>
          <a:xfrm>
            <a:off x="1631623" y="2710555"/>
            <a:ext cx="5880754" cy="2477467"/>
          </a:xfrm>
          <a:prstGeom prst="rect">
            <a:avLst/>
          </a:prstGeom>
          <a:noFill/>
          <a:ln>
            <a:noFill/>
          </a:ln>
        </p:spPr>
      </p:pic>
      <p:sp>
        <p:nvSpPr>
          <p:cNvPr id="288" name="Google Shape;288;p30"/>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Biblioteca CQL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613647" y="205979"/>
            <a:ext cx="80733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Quem sou eu</a:t>
            </a:r>
            <a:endParaRPr/>
          </a:p>
        </p:txBody>
      </p:sp>
      <p:sp>
        <p:nvSpPr>
          <p:cNvPr id="125" name="Google Shape;125;p13"/>
          <p:cNvSpPr txBox="1"/>
          <p:nvPr>
            <p:ph idx="1" type="body"/>
          </p:nvPr>
        </p:nvSpPr>
        <p:spPr>
          <a:xfrm>
            <a:off x="5216847" y="1817510"/>
            <a:ext cx="3804600" cy="2454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Arquiteto de Interoperabilidade.</a:t>
            </a:r>
            <a:endParaRPr/>
          </a:p>
          <a:p>
            <a:pPr indent="0" lvl="0" marL="0" rtl="0" algn="l">
              <a:spcBef>
                <a:spcPts val="600"/>
              </a:spcBef>
              <a:spcAft>
                <a:spcPts val="0"/>
              </a:spcAft>
              <a:buNone/>
            </a:pPr>
            <a:r>
              <a:rPr lang="en"/>
              <a:t>Coordenador técnico do HL7 Brasil.</a:t>
            </a:r>
            <a:endParaRPr/>
          </a:p>
          <a:p>
            <a:pPr indent="0" lvl="0" marL="0" rtl="0" algn="l">
              <a:spcBef>
                <a:spcPts val="600"/>
              </a:spcBef>
              <a:spcAft>
                <a:spcPts val="0"/>
              </a:spcAft>
              <a:buNone/>
            </a:pPr>
            <a:r>
              <a:rPr lang="en"/>
              <a:t>Tutor do HL7 Brasil.</a:t>
            </a:r>
            <a:endParaRPr/>
          </a:p>
        </p:txBody>
      </p:sp>
      <p:pic>
        <p:nvPicPr>
          <p:cNvPr id="126" name="Google Shape;126;p13"/>
          <p:cNvPicPr preferRelativeResize="0"/>
          <p:nvPr/>
        </p:nvPicPr>
        <p:blipFill>
          <a:blip r:embed="rId3">
            <a:alphaModFix/>
          </a:blip>
          <a:stretch>
            <a:fillRect/>
          </a:stretch>
        </p:blipFill>
        <p:spPr>
          <a:xfrm>
            <a:off x="613654" y="1128725"/>
            <a:ext cx="2303029" cy="3283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1"/>
          <p:cNvPicPr preferRelativeResize="0"/>
          <p:nvPr/>
        </p:nvPicPr>
        <p:blipFill rotWithShape="1">
          <a:blip r:embed="rId3">
            <a:alphaModFix/>
          </a:blip>
          <a:srcRect b="0" l="0" r="0" t="0"/>
          <a:stretch/>
        </p:blipFill>
        <p:spPr>
          <a:xfrm>
            <a:off x="2599627" y="1949324"/>
            <a:ext cx="5388182" cy="3856292"/>
          </a:xfrm>
          <a:prstGeom prst="rect">
            <a:avLst/>
          </a:prstGeom>
          <a:noFill/>
          <a:ln>
            <a:noFill/>
          </a:ln>
        </p:spPr>
      </p:pic>
      <p:sp>
        <p:nvSpPr>
          <p:cNvPr id="294" name="Google Shape;294;p31"/>
          <p:cNvSpPr txBox="1"/>
          <p:nvPr>
            <p:ph type="title"/>
          </p:nvPr>
        </p:nvSpPr>
        <p:spPr>
          <a:xfrm>
            <a:off x="729450" y="1318650"/>
            <a:ext cx="7688700" cy="53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Ferramenta de autoria - UMLS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2"/>
          <p:cNvPicPr preferRelativeResize="0"/>
          <p:nvPr/>
        </p:nvPicPr>
        <p:blipFill rotWithShape="1">
          <a:blip r:embed="rId3">
            <a:alphaModFix/>
          </a:blip>
          <a:srcRect b="0" l="0" r="0" t="0"/>
          <a:stretch/>
        </p:blipFill>
        <p:spPr>
          <a:xfrm>
            <a:off x="868796" y="0"/>
            <a:ext cx="740640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nvSpPr>
        <p:spPr>
          <a:xfrm>
            <a:off x="311151" y="2"/>
            <a:ext cx="8241900" cy="645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sz="3300">
                <a:solidFill>
                  <a:schemeClr val="dk1"/>
                </a:solidFill>
                <a:latin typeface="Calibri"/>
                <a:ea typeface="Calibri"/>
                <a:cs typeface="Calibri"/>
                <a:sym typeface="Calibri"/>
              </a:rPr>
              <a:t>CDS Hooks 1.1 Roadmap</a:t>
            </a:r>
            <a:endParaRPr sz="1100"/>
          </a:p>
        </p:txBody>
      </p:sp>
      <p:sp>
        <p:nvSpPr>
          <p:cNvPr id="305" name="Google Shape;305;p33"/>
          <p:cNvSpPr txBox="1"/>
          <p:nvPr/>
        </p:nvSpPr>
        <p:spPr>
          <a:xfrm>
            <a:off x="311151" y="2"/>
            <a:ext cx="8241900" cy="645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sz="3300">
                <a:solidFill>
                  <a:schemeClr val="dk1"/>
                </a:solidFill>
                <a:latin typeface="Calibri"/>
                <a:ea typeface="Calibri"/>
                <a:cs typeface="Calibri"/>
                <a:sym typeface="Calibri"/>
              </a:rPr>
              <a:t>CDS Hooks 1.1 Roadmap</a:t>
            </a:r>
            <a:endParaRPr sz="1100"/>
          </a:p>
        </p:txBody>
      </p:sp>
      <p:sp>
        <p:nvSpPr>
          <p:cNvPr id="306" name="Google Shape;306;p33"/>
          <p:cNvSpPr txBox="1"/>
          <p:nvPr/>
        </p:nvSpPr>
        <p:spPr>
          <a:xfrm>
            <a:off x="2065313" y="2390213"/>
            <a:ext cx="6746400" cy="1135800"/>
          </a:xfrm>
          <a:prstGeom prst="rect">
            <a:avLst/>
          </a:prstGeom>
          <a:noFill/>
          <a:ln>
            <a:noFill/>
          </a:ln>
        </p:spPr>
        <p:txBody>
          <a:bodyPr anchorCtr="0" anchor="ctr" bIns="34275" lIns="68575" spcFirstLastPara="1" rIns="68575" wrap="square" tIns="34275">
            <a:noAutofit/>
          </a:bodyPr>
          <a:lstStyle/>
          <a:p>
            <a:pPr indent="-247650" lvl="0" marL="3429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Feedback service</a:t>
            </a:r>
            <a:endParaRPr sz="1300">
              <a:solidFill>
                <a:schemeClr val="accent1"/>
              </a:solidFill>
              <a:latin typeface="Lato"/>
              <a:ea typeface="Lato"/>
              <a:cs typeface="Lato"/>
              <a:sym typeface="Lato"/>
            </a:endParaRPr>
          </a:p>
          <a:p>
            <a:pPr indent="-247650" lvl="1" marL="685800" marR="0" rtl="0" algn="l">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tell the cds service what happened with its suggestion</a:t>
            </a:r>
            <a:endParaRPr b="0" i="0" sz="1300" u="none" cap="none" strike="noStrike">
              <a:solidFill>
                <a:schemeClr val="accent1"/>
              </a:solidFill>
              <a:latin typeface="Lato"/>
              <a:ea typeface="Lato"/>
              <a:cs typeface="Lato"/>
              <a:sym typeface="Lato"/>
            </a:endParaRPr>
          </a:p>
          <a:p>
            <a:pPr indent="-247650" lvl="1" marL="685800" marR="0" rtl="0" algn="l">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(fka: analytics endpoint)</a:t>
            </a:r>
            <a:endParaRPr b="0" i="0" sz="2400" u="none" cap="none" strike="noStrike">
              <a:solidFill>
                <a:schemeClr val="dk1"/>
              </a:solidFill>
              <a:latin typeface="Calibri"/>
              <a:ea typeface="Calibri"/>
              <a:cs typeface="Calibri"/>
              <a:sym typeface="Calibri"/>
            </a:endParaRPr>
          </a:p>
          <a:p>
            <a:pPr indent="0" lvl="0" marL="0" marR="0" rtl="0" algn="l">
              <a:spcBef>
                <a:spcPts val="160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p:txBody>
      </p:sp>
      <p:pic>
        <p:nvPicPr>
          <p:cNvPr id="307" name="Google Shape;307;p33"/>
          <p:cNvPicPr preferRelativeResize="0"/>
          <p:nvPr/>
        </p:nvPicPr>
        <p:blipFill rotWithShape="1">
          <a:blip r:embed="rId3">
            <a:alphaModFix/>
          </a:blip>
          <a:srcRect b="0" l="0" r="0" t="0"/>
          <a:stretch/>
        </p:blipFill>
        <p:spPr>
          <a:xfrm>
            <a:off x="712573" y="988427"/>
            <a:ext cx="914400" cy="914400"/>
          </a:xfrm>
          <a:prstGeom prst="rect">
            <a:avLst/>
          </a:prstGeom>
          <a:noFill/>
          <a:ln>
            <a:noFill/>
          </a:ln>
        </p:spPr>
      </p:pic>
      <p:sp>
        <p:nvSpPr>
          <p:cNvPr id="308" name="Google Shape;308;p33"/>
          <p:cNvSpPr txBox="1"/>
          <p:nvPr/>
        </p:nvSpPr>
        <p:spPr>
          <a:xfrm>
            <a:off x="2065313" y="1226363"/>
            <a:ext cx="3752400" cy="645600"/>
          </a:xfrm>
          <a:prstGeom prst="rect">
            <a:avLst/>
          </a:prstGeom>
          <a:noFill/>
          <a:ln>
            <a:noFill/>
          </a:ln>
        </p:spPr>
        <p:txBody>
          <a:bodyPr anchorCtr="0" anchor="t" bIns="34275" lIns="68575" spcFirstLastPara="1" rIns="68575" wrap="square" tIns="34275">
            <a:noAutofit/>
          </a:bodyPr>
          <a:lstStyle/>
          <a:p>
            <a:pPr indent="-247650" lvl="0" marL="3429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Override reasons</a:t>
            </a:r>
            <a:endParaRPr sz="1300">
              <a:solidFill>
                <a:schemeClr val="accent1"/>
              </a:solidFill>
              <a:latin typeface="Lato"/>
              <a:ea typeface="Lato"/>
              <a:cs typeface="Lato"/>
              <a:sym typeface="Lato"/>
            </a:endParaRPr>
          </a:p>
          <a:p>
            <a:pPr indent="-247650" lvl="1" marL="685800" marR="0" rtl="0" algn="l">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clinician can override a card</a:t>
            </a:r>
            <a:endParaRPr b="0" i="0" sz="1300" u="none" cap="none" strike="noStrike">
              <a:solidFill>
                <a:schemeClr val="accent1"/>
              </a:solidFill>
              <a:latin typeface="Lato"/>
              <a:ea typeface="Lato"/>
              <a:cs typeface="Lato"/>
              <a:sym typeface="Lato"/>
            </a:endParaRPr>
          </a:p>
        </p:txBody>
      </p:sp>
      <p:pic>
        <p:nvPicPr>
          <p:cNvPr id="309" name="Google Shape;309;p33"/>
          <p:cNvPicPr preferRelativeResize="0"/>
          <p:nvPr/>
        </p:nvPicPr>
        <p:blipFill rotWithShape="1">
          <a:blip r:embed="rId4">
            <a:alphaModFix/>
          </a:blip>
          <a:srcRect b="0" l="0" r="0" t="0"/>
          <a:stretch/>
        </p:blipFill>
        <p:spPr>
          <a:xfrm>
            <a:off x="712573" y="2173765"/>
            <a:ext cx="914400" cy="914400"/>
          </a:xfrm>
          <a:prstGeom prst="rect">
            <a:avLst/>
          </a:prstGeom>
          <a:noFill/>
          <a:ln>
            <a:noFill/>
          </a:ln>
        </p:spPr>
      </p:pic>
      <p:sp>
        <p:nvSpPr>
          <p:cNvPr id="310" name="Google Shape;310;p33"/>
          <p:cNvSpPr txBox="1"/>
          <p:nvPr/>
        </p:nvSpPr>
        <p:spPr>
          <a:xfrm>
            <a:off x="2065313" y="3564056"/>
            <a:ext cx="6746400" cy="1135800"/>
          </a:xfrm>
          <a:prstGeom prst="rect">
            <a:avLst/>
          </a:prstGeom>
          <a:noFill/>
          <a:ln>
            <a:noFill/>
          </a:ln>
        </p:spPr>
        <p:txBody>
          <a:bodyPr anchorCtr="0" anchor="ctr" bIns="34275" lIns="68575" spcFirstLastPara="1" rIns="68575" wrap="square" tIns="34275">
            <a:noAutofit/>
          </a:bodyPr>
          <a:lstStyle/>
          <a:p>
            <a:pPr indent="-247650" lvl="0" marL="342900" marR="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Refinements to CDS Hooks response</a:t>
            </a:r>
            <a:endParaRPr sz="1300">
              <a:solidFill>
                <a:schemeClr val="accent1"/>
              </a:solidFill>
              <a:latin typeface="Lato"/>
              <a:ea typeface="Lato"/>
              <a:cs typeface="Lato"/>
              <a:sym typeface="Lato"/>
            </a:endParaRPr>
          </a:p>
          <a:p>
            <a:pPr indent="-247650" lvl="1" marL="685800" marR="0" rtl="0" algn="l">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suggestion.isRecommended</a:t>
            </a:r>
            <a:endParaRPr b="0" i="0" sz="1300" u="none" cap="none" strike="noStrike">
              <a:solidFill>
                <a:schemeClr val="accent1"/>
              </a:solidFill>
              <a:latin typeface="Lato"/>
              <a:ea typeface="Lato"/>
              <a:cs typeface="Lato"/>
              <a:sym typeface="Lato"/>
            </a:endParaRPr>
          </a:p>
          <a:p>
            <a:pPr indent="-247650" lvl="1" marL="685800" marR="0" rtl="0" algn="l">
              <a:lnSpc>
                <a:spcPct val="115000"/>
              </a:lnSpc>
              <a:spcBef>
                <a:spcPts val="0"/>
              </a:spcBef>
              <a:spcAft>
                <a:spcPts val="0"/>
              </a:spcAft>
              <a:buClr>
                <a:schemeClr val="accent1"/>
              </a:buClr>
              <a:buSzPts val="1300"/>
              <a:buFont typeface="Lato"/>
              <a:buChar char="○"/>
            </a:pPr>
            <a:r>
              <a:rPr b="0" i="0" lang="en" sz="1300" u="none" cap="none" strike="noStrike">
                <a:solidFill>
                  <a:schemeClr val="accent1"/>
                </a:solidFill>
                <a:latin typeface="Lato"/>
                <a:ea typeface="Lato"/>
                <a:cs typeface="Lato"/>
                <a:sym typeface="Lato"/>
              </a:rPr>
              <a:t>card.source.topic</a:t>
            </a:r>
            <a:endParaRPr b="0" i="0" sz="1400" u="none" cap="none" strike="noStrike">
              <a:solidFill>
                <a:schemeClr val="dk1"/>
              </a:solidFill>
              <a:latin typeface="Calibri"/>
              <a:ea typeface="Calibri"/>
              <a:cs typeface="Calibri"/>
              <a:sym typeface="Calibri"/>
            </a:endParaRPr>
          </a:p>
        </p:txBody>
      </p:sp>
      <p:pic>
        <p:nvPicPr>
          <p:cNvPr id="311" name="Google Shape;311;p33"/>
          <p:cNvPicPr preferRelativeResize="0"/>
          <p:nvPr/>
        </p:nvPicPr>
        <p:blipFill rotWithShape="1">
          <a:blip r:embed="rId4">
            <a:alphaModFix/>
          </a:blip>
          <a:srcRect b="0" l="0" r="0" t="0"/>
          <a:stretch/>
        </p:blipFill>
        <p:spPr>
          <a:xfrm>
            <a:off x="712573" y="3347609"/>
            <a:ext cx="914400" cy="914400"/>
          </a:xfrm>
          <a:prstGeom prst="rect">
            <a:avLst/>
          </a:prstGeom>
          <a:noFill/>
          <a:ln>
            <a:noFill/>
          </a:ln>
        </p:spPr>
      </p:pic>
      <p:pic>
        <p:nvPicPr>
          <p:cNvPr id="312" name="Google Shape;312;p33"/>
          <p:cNvPicPr preferRelativeResize="0"/>
          <p:nvPr/>
        </p:nvPicPr>
        <p:blipFill rotWithShape="1">
          <a:blip r:embed="rId5">
            <a:alphaModFix/>
          </a:blip>
          <a:srcRect b="0" l="0" r="0" t="0"/>
          <a:stretch/>
        </p:blipFill>
        <p:spPr>
          <a:xfrm>
            <a:off x="712573" y="3347609"/>
            <a:ext cx="914400" cy="9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34"/>
          <p:cNvGrpSpPr/>
          <p:nvPr/>
        </p:nvGrpSpPr>
        <p:grpSpPr>
          <a:xfrm>
            <a:off x="4952393" y="499977"/>
            <a:ext cx="1491527" cy="1427805"/>
            <a:chOff x="3307249" y="1087869"/>
            <a:chExt cx="1988702" cy="1903740"/>
          </a:xfrm>
        </p:grpSpPr>
        <p:sp>
          <p:nvSpPr>
            <p:cNvPr id="318" name="Google Shape;318;p34"/>
            <p:cNvSpPr/>
            <p:nvPr/>
          </p:nvSpPr>
          <p:spPr>
            <a:xfrm>
              <a:off x="3307249" y="150690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319" name="Google Shape;319;p34"/>
            <p:cNvSpPr/>
            <p:nvPr/>
          </p:nvSpPr>
          <p:spPr>
            <a:xfrm>
              <a:off x="3478700" y="129738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320" name="Google Shape;320;p34"/>
            <p:cNvSpPr/>
            <p:nvPr/>
          </p:nvSpPr>
          <p:spPr>
            <a:xfrm>
              <a:off x="3650151" y="108786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CDS</a:t>
              </a:r>
              <a:endParaRPr sz="14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Services</a:t>
              </a:r>
              <a:endParaRPr sz="1400">
                <a:solidFill>
                  <a:schemeClr val="dk1"/>
                </a:solidFill>
                <a:latin typeface="Calibri"/>
                <a:ea typeface="Calibri"/>
                <a:cs typeface="Calibri"/>
                <a:sym typeface="Calibri"/>
              </a:endParaRPr>
            </a:p>
          </p:txBody>
        </p:sp>
      </p:grpSp>
      <p:grpSp>
        <p:nvGrpSpPr>
          <p:cNvPr id="321" name="Google Shape;321;p34"/>
          <p:cNvGrpSpPr/>
          <p:nvPr/>
        </p:nvGrpSpPr>
        <p:grpSpPr>
          <a:xfrm>
            <a:off x="287535" y="575031"/>
            <a:ext cx="2103750" cy="1111816"/>
            <a:chOff x="1497805" y="3072489"/>
            <a:chExt cx="2805000" cy="1482422"/>
          </a:xfrm>
        </p:grpSpPr>
        <p:sp>
          <p:nvSpPr>
            <p:cNvPr id="322" name="Google Shape;322;p34"/>
            <p:cNvSpPr/>
            <p:nvPr/>
          </p:nvSpPr>
          <p:spPr>
            <a:xfrm>
              <a:off x="1785937" y="3072489"/>
              <a:ext cx="2214600" cy="419100"/>
            </a:xfrm>
            <a:prstGeom prst="roundRect">
              <a:avLst>
                <a:gd fmla="val 16667" name="adj"/>
              </a:avLst>
            </a:prstGeom>
            <a:solidFill>
              <a:srgbClr val="ECB73F"/>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EHR Med Order</a:t>
              </a:r>
              <a:endParaRPr sz="1400">
                <a:solidFill>
                  <a:schemeClr val="dk1"/>
                </a:solidFill>
                <a:latin typeface="Calibri"/>
                <a:ea typeface="Calibri"/>
                <a:cs typeface="Calibri"/>
                <a:sym typeface="Calibri"/>
              </a:endParaRPr>
            </a:p>
          </p:txBody>
        </p:sp>
        <p:sp>
          <p:nvSpPr>
            <p:cNvPr id="323" name="Google Shape;323;p34"/>
            <p:cNvSpPr/>
            <p:nvPr/>
          </p:nvSpPr>
          <p:spPr>
            <a:xfrm>
              <a:off x="1497805" y="3448664"/>
              <a:ext cx="2805000" cy="1104300"/>
            </a:xfrm>
            <a:prstGeom prst="roundRect">
              <a:avLst>
                <a:gd fmla="val 16667" name="adj"/>
              </a:avLst>
            </a:prstGeom>
            <a:solidFill>
              <a:srgbClr val="ECB73F"/>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2100"/>
                <a:buFont typeface="Calibri"/>
                <a:buNone/>
              </a:pPr>
              <a:r>
                <a:rPr lang="en" sz="2100">
                  <a:solidFill>
                    <a:schemeClr val="dk1"/>
                  </a:solidFill>
                  <a:latin typeface="Calibri"/>
                  <a:ea typeface="Calibri"/>
                  <a:cs typeface="Calibri"/>
                  <a:sym typeface="Calibri"/>
                </a:rPr>
                <a:t>     Toprol XL</a:t>
              </a:r>
              <a:br>
                <a:rPr lang="en" sz="2100">
                  <a:solidFill>
                    <a:schemeClr val="dk1"/>
                  </a:solidFill>
                  <a:latin typeface="Calibri"/>
                  <a:ea typeface="Calibri"/>
                  <a:cs typeface="Calibri"/>
                  <a:sym typeface="Calibri"/>
                </a:rPr>
              </a:br>
              <a:r>
                <a:rPr lang="en" sz="2100">
                  <a:solidFill>
                    <a:schemeClr val="dk1"/>
                  </a:solidFill>
                  <a:latin typeface="Calibri"/>
                  <a:ea typeface="Calibri"/>
                  <a:cs typeface="Calibri"/>
                  <a:sym typeface="Calibri"/>
                </a:rPr>
                <a:t>     50 mg daily</a:t>
              </a:r>
              <a:endParaRPr sz="1400">
                <a:solidFill>
                  <a:schemeClr val="dk1"/>
                </a:solidFill>
                <a:latin typeface="Calibri"/>
                <a:ea typeface="Calibri"/>
                <a:cs typeface="Calibri"/>
                <a:sym typeface="Calibri"/>
              </a:endParaRPr>
            </a:p>
          </p:txBody>
        </p:sp>
        <p:sp>
          <p:nvSpPr>
            <p:cNvPr id="324" name="Google Shape;324;p34"/>
            <p:cNvSpPr/>
            <p:nvPr/>
          </p:nvSpPr>
          <p:spPr>
            <a:xfrm>
              <a:off x="1663354" y="3539111"/>
              <a:ext cx="569400" cy="10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4500"/>
                <a:buFont typeface="Calibri"/>
                <a:buNone/>
              </a:pPr>
              <a:r>
                <a:rPr lang="en" sz="45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grpSp>
      <p:sp>
        <p:nvSpPr>
          <p:cNvPr id="325" name="Google Shape;325;p34"/>
          <p:cNvSpPr/>
          <p:nvPr/>
        </p:nvSpPr>
        <p:spPr>
          <a:xfrm>
            <a:off x="2687721" y="1053091"/>
            <a:ext cx="20466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326" name="Google Shape;326;p34"/>
          <p:cNvSpPr txBox="1"/>
          <p:nvPr/>
        </p:nvSpPr>
        <p:spPr>
          <a:xfrm>
            <a:off x="2589496" y="657117"/>
            <a:ext cx="21363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CPOE triggers a </a:t>
            </a:r>
            <a:r>
              <a:rPr b="1" lang="en" sz="1400">
                <a:solidFill>
                  <a:schemeClr val="dk1"/>
                </a:solidFill>
                <a:latin typeface="Calibri"/>
                <a:ea typeface="Calibri"/>
                <a:cs typeface="Calibri"/>
                <a:sym typeface="Calibri"/>
              </a:rPr>
              <a:t>CDS hook</a:t>
            </a:r>
            <a:r>
              <a:rPr lang="en" sz="1400">
                <a:solidFill>
                  <a:schemeClr val="dk1"/>
                </a:solidFill>
                <a:latin typeface="Calibri"/>
                <a:ea typeface="Calibri"/>
                <a:cs typeface="Calibri"/>
                <a:sym typeface="Calibri"/>
              </a:rPr>
              <a:t> and invokes a remote service</a:t>
            </a:r>
            <a:endParaRPr b="1" sz="1400">
              <a:solidFill>
                <a:schemeClr val="dk1"/>
              </a:solidFill>
              <a:latin typeface="Calibri"/>
              <a:ea typeface="Calibri"/>
              <a:cs typeface="Calibri"/>
              <a:sym typeface="Calibri"/>
            </a:endParaRPr>
          </a:p>
        </p:txBody>
      </p:sp>
      <p:sp>
        <p:nvSpPr>
          <p:cNvPr id="327" name="Google Shape;327;p34"/>
          <p:cNvSpPr/>
          <p:nvPr/>
        </p:nvSpPr>
        <p:spPr>
          <a:xfrm>
            <a:off x="3424529" y="232910"/>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2400"/>
              <a:buFont typeface="Calibri"/>
              <a:buNone/>
            </a:pPr>
            <a:r>
              <a:rPr lang="en" sz="2400">
                <a:solidFill>
                  <a:schemeClr val="lt1"/>
                </a:solidFill>
                <a:latin typeface="Calibri"/>
                <a:ea typeface="Calibri"/>
                <a:cs typeface="Calibri"/>
                <a:sym typeface="Calibri"/>
              </a:rPr>
              <a:t>1</a:t>
            </a:r>
            <a:endParaRPr sz="1400">
              <a:solidFill>
                <a:schemeClr val="dk1"/>
              </a:solidFill>
              <a:latin typeface="Calibri"/>
              <a:ea typeface="Calibri"/>
              <a:cs typeface="Calibri"/>
              <a:sym typeface="Calibri"/>
            </a:endParaRPr>
          </a:p>
        </p:txBody>
      </p:sp>
      <p:sp>
        <p:nvSpPr>
          <p:cNvPr id="328" name="Google Shape;328;p34"/>
          <p:cNvSpPr/>
          <p:nvPr/>
        </p:nvSpPr>
        <p:spPr>
          <a:xfrm>
            <a:off x="7612770" y="429113"/>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2400"/>
              <a:buFont typeface="Calibri"/>
              <a:buNone/>
            </a:pPr>
            <a:r>
              <a:rPr lang="en" sz="2400">
                <a:solidFill>
                  <a:schemeClr val="lt1"/>
                </a:solidFill>
                <a:latin typeface="Calibri"/>
                <a:ea typeface="Calibri"/>
                <a:cs typeface="Calibri"/>
                <a:sym typeface="Calibri"/>
              </a:rPr>
              <a:t>2</a:t>
            </a:r>
            <a:endParaRPr sz="1400">
              <a:solidFill>
                <a:schemeClr val="dk1"/>
              </a:solidFill>
              <a:latin typeface="Calibri"/>
              <a:ea typeface="Calibri"/>
              <a:cs typeface="Calibri"/>
              <a:sym typeface="Calibri"/>
            </a:endParaRPr>
          </a:p>
        </p:txBody>
      </p:sp>
      <p:sp>
        <p:nvSpPr>
          <p:cNvPr id="329" name="Google Shape;329;p34"/>
          <p:cNvSpPr txBox="1"/>
          <p:nvPr/>
        </p:nvSpPr>
        <p:spPr>
          <a:xfrm>
            <a:off x="6994045" y="889311"/>
            <a:ext cx="1880400" cy="692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rPr b="1" lang="en" sz="1400">
                <a:solidFill>
                  <a:schemeClr val="dk1"/>
                </a:solidFill>
                <a:latin typeface="Calibri"/>
                <a:ea typeface="Calibri"/>
                <a:cs typeface="Calibri"/>
                <a:sym typeface="Calibri"/>
              </a:rPr>
              <a:t>CDS Service </a:t>
            </a:r>
            <a:r>
              <a:rPr lang="en" sz="1400">
                <a:solidFill>
                  <a:schemeClr val="dk1"/>
                </a:solidFill>
                <a:latin typeface="Calibri"/>
                <a:ea typeface="Calibri"/>
                <a:cs typeface="Calibri"/>
                <a:sym typeface="Calibri"/>
              </a:rPr>
              <a:t>executes</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its own rules, leveraging FHIR data as needed</a:t>
            </a:r>
            <a:endParaRPr b="1" sz="1400">
              <a:solidFill>
                <a:schemeClr val="dk1"/>
              </a:solidFill>
              <a:latin typeface="Calibri"/>
              <a:ea typeface="Calibri"/>
              <a:cs typeface="Calibri"/>
              <a:sym typeface="Calibri"/>
            </a:endParaRPr>
          </a:p>
        </p:txBody>
      </p:sp>
      <p:sp>
        <p:nvSpPr>
          <p:cNvPr id="330" name="Google Shape;330;p34"/>
          <p:cNvSpPr/>
          <p:nvPr/>
        </p:nvSpPr>
        <p:spPr>
          <a:xfrm>
            <a:off x="7247070" y="2515484"/>
            <a:ext cx="1253400" cy="1304400"/>
          </a:xfrm>
          <a:prstGeom prst="can">
            <a:avLst>
              <a:gd fmla="val 25000" name="adj"/>
            </a:avLst>
          </a:prstGeom>
          <a:solidFill>
            <a:srgbClr val="C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EHR</a:t>
            </a:r>
            <a:endParaRPr sz="14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FHIR Server</a:t>
            </a:r>
            <a:endParaRPr sz="1400">
              <a:solidFill>
                <a:schemeClr val="dk1"/>
              </a:solidFill>
              <a:latin typeface="Calibri"/>
              <a:ea typeface="Calibri"/>
              <a:cs typeface="Calibri"/>
              <a:sym typeface="Calibri"/>
            </a:endParaRPr>
          </a:p>
        </p:txBody>
      </p:sp>
      <p:sp>
        <p:nvSpPr>
          <p:cNvPr id="331" name="Google Shape;331;p34"/>
          <p:cNvSpPr/>
          <p:nvPr/>
        </p:nvSpPr>
        <p:spPr>
          <a:xfrm rot="5400000">
            <a:off x="7230054" y="1835243"/>
            <a:ext cx="7653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332" name="Google Shape;332;p34"/>
          <p:cNvSpPr/>
          <p:nvPr/>
        </p:nvSpPr>
        <p:spPr>
          <a:xfrm rot="-5400000">
            <a:off x="7682678" y="1823770"/>
            <a:ext cx="7653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cxnSp>
        <p:nvCxnSpPr>
          <p:cNvPr id="333" name="Google Shape;333;p34"/>
          <p:cNvCxnSpPr/>
          <p:nvPr/>
        </p:nvCxnSpPr>
        <p:spPr>
          <a:xfrm flipH="1">
            <a:off x="2676304" y="2084812"/>
            <a:ext cx="3021900" cy="1594800"/>
          </a:xfrm>
          <a:prstGeom prst="bentConnector3">
            <a:avLst>
              <a:gd fmla="val 2129" name="adj1"/>
            </a:avLst>
          </a:prstGeom>
          <a:noFill/>
          <a:ln cap="flat" cmpd="sng" w="171450">
            <a:solidFill>
              <a:schemeClr val="accent1"/>
            </a:solidFill>
            <a:prstDash val="solid"/>
            <a:miter lim="800000"/>
            <a:headEnd len="sm" w="sm" type="none"/>
            <a:tailEnd len="med" w="med" type="triangle"/>
          </a:ln>
        </p:spPr>
      </p:cxnSp>
      <p:sp>
        <p:nvSpPr>
          <p:cNvPr id="334" name="Google Shape;334;p34"/>
          <p:cNvSpPr/>
          <p:nvPr/>
        </p:nvSpPr>
        <p:spPr>
          <a:xfrm>
            <a:off x="4098146" y="2662101"/>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2400"/>
              <a:buFont typeface="Calibri"/>
              <a:buNone/>
            </a:pPr>
            <a:r>
              <a:rPr lang="en" sz="2400">
                <a:solidFill>
                  <a:schemeClr val="lt1"/>
                </a:solidFill>
                <a:latin typeface="Calibri"/>
                <a:ea typeface="Calibri"/>
                <a:cs typeface="Calibri"/>
                <a:sym typeface="Calibri"/>
              </a:rPr>
              <a:t>3</a:t>
            </a:r>
            <a:endParaRPr sz="1400">
              <a:solidFill>
                <a:schemeClr val="dk1"/>
              </a:solidFill>
              <a:latin typeface="Calibri"/>
              <a:ea typeface="Calibri"/>
              <a:cs typeface="Calibri"/>
              <a:sym typeface="Calibri"/>
            </a:endParaRPr>
          </a:p>
        </p:txBody>
      </p:sp>
      <p:sp>
        <p:nvSpPr>
          <p:cNvPr id="335" name="Google Shape;335;p34"/>
          <p:cNvSpPr txBox="1"/>
          <p:nvPr/>
        </p:nvSpPr>
        <p:spPr>
          <a:xfrm>
            <a:off x="3064669" y="3061669"/>
            <a:ext cx="2633700" cy="534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Returns </a:t>
            </a:r>
            <a:r>
              <a:rPr b="1" lang="en" sz="1400">
                <a:solidFill>
                  <a:schemeClr val="dk1"/>
                </a:solidFill>
                <a:latin typeface="Calibri"/>
                <a:ea typeface="Calibri"/>
                <a:cs typeface="Calibri"/>
                <a:sym typeface="Calibri"/>
              </a:rPr>
              <a:t>CDS cards</a:t>
            </a:r>
            <a:endParaRPr sz="14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(incl. </a:t>
            </a:r>
            <a:r>
              <a:rPr b="1" lang="en" sz="1400">
                <a:solidFill>
                  <a:schemeClr val="dk1"/>
                </a:solidFill>
                <a:latin typeface="Calibri"/>
                <a:ea typeface="Calibri"/>
                <a:cs typeface="Calibri"/>
                <a:sym typeface="Calibri"/>
              </a:rPr>
              <a:t>overrideReasons</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336" name="Google Shape;336;p34"/>
          <p:cNvSpPr/>
          <p:nvPr/>
        </p:nvSpPr>
        <p:spPr>
          <a:xfrm>
            <a:off x="287531" y="3373219"/>
            <a:ext cx="2005800" cy="1111800"/>
          </a:xfrm>
          <a:prstGeom prst="roundRect">
            <a:avLst>
              <a:gd fmla="val 16667" name="adj"/>
            </a:avLst>
          </a:prstGeom>
          <a:solidFill>
            <a:srgbClr val="DD8032"/>
          </a:solidFill>
          <a:ln cap="flat" cmpd="sng" w="12700">
            <a:solidFill>
              <a:srgbClr val="31538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a:p>
            <a:pPr indent="0" lvl="0" marL="0" marR="0" rtl="0" algn="ctr">
              <a:spcBef>
                <a:spcPts val="0"/>
              </a:spcBef>
              <a:spcAft>
                <a:spcPts val="0"/>
              </a:spcAft>
              <a:buClr>
                <a:schemeClr val="lt1"/>
              </a:buClr>
              <a:buSzPts val="1400"/>
              <a:buFont typeface="Calibri"/>
              <a:buNone/>
            </a:pPr>
            <a:r>
              <a:rPr lang="en" sz="1400">
                <a:solidFill>
                  <a:schemeClr val="lt1"/>
                </a:solidFill>
                <a:latin typeface="Calibri"/>
                <a:ea typeface="Calibri"/>
                <a:cs typeface="Calibri"/>
                <a:sym typeface="Calibri"/>
              </a:rPr>
              <a:t>Try Propranolol instead</a:t>
            </a:r>
            <a:endParaRPr sz="1400">
              <a:solidFill>
                <a:schemeClr val="dk1"/>
              </a:solidFill>
              <a:latin typeface="Calibri"/>
              <a:ea typeface="Calibri"/>
              <a:cs typeface="Calibri"/>
              <a:sym typeface="Calibri"/>
            </a:endParaRPr>
          </a:p>
        </p:txBody>
      </p:sp>
      <p:sp>
        <p:nvSpPr>
          <p:cNvPr id="337" name="Google Shape;337;p34"/>
          <p:cNvSpPr/>
          <p:nvPr/>
        </p:nvSpPr>
        <p:spPr>
          <a:xfrm>
            <a:off x="413984" y="3954107"/>
            <a:ext cx="1752900" cy="175200"/>
          </a:xfrm>
          <a:prstGeom prst="roundRect">
            <a:avLst>
              <a:gd fmla="val 16667" name="adj"/>
            </a:avLst>
          </a:prstGeom>
          <a:solidFill>
            <a:srgbClr val="F8E5B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rgbClr val="C00000"/>
              </a:buClr>
              <a:buSzPts val="1200"/>
              <a:buFont typeface="Calibri"/>
              <a:buNone/>
            </a:pPr>
            <a:r>
              <a:rPr b="1" lang="en" sz="1200">
                <a:solidFill>
                  <a:srgbClr val="C00000"/>
                </a:solidFill>
                <a:latin typeface="Calibri"/>
                <a:ea typeface="Calibri"/>
                <a:cs typeface="Calibri"/>
                <a:sym typeface="Calibri"/>
              </a:rPr>
              <a:t>Switch to Propranolol</a:t>
            </a:r>
            <a:endParaRPr sz="1400">
              <a:solidFill>
                <a:schemeClr val="dk1"/>
              </a:solidFill>
              <a:latin typeface="Calibri"/>
              <a:ea typeface="Calibri"/>
              <a:cs typeface="Calibri"/>
              <a:sym typeface="Calibri"/>
            </a:endParaRPr>
          </a:p>
        </p:txBody>
      </p:sp>
      <p:sp>
        <p:nvSpPr>
          <p:cNvPr id="338" name="Google Shape;338;p34"/>
          <p:cNvSpPr txBox="1"/>
          <p:nvPr/>
        </p:nvSpPr>
        <p:spPr>
          <a:xfrm>
            <a:off x="287532" y="3110946"/>
            <a:ext cx="2005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SzPts val="1400"/>
              <a:buFont typeface="Calibri"/>
              <a:buNone/>
            </a:pPr>
            <a:r>
              <a:rPr b="1" lang="en" sz="1400">
                <a:solidFill>
                  <a:schemeClr val="dk1"/>
                </a:solidFill>
                <a:latin typeface="Calibri"/>
                <a:ea typeface="Calibri"/>
                <a:cs typeface="Calibri"/>
                <a:sym typeface="Calibri"/>
              </a:rPr>
              <a:t>suggestion</a:t>
            </a:r>
            <a:r>
              <a:rPr lang="en" sz="1400">
                <a:solidFill>
                  <a:schemeClr val="dk1"/>
                </a:solidFill>
                <a:latin typeface="Calibri"/>
                <a:ea typeface="Calibri"/>
                <a:cs typeface="Calibri"/>
                <a:sym typeface="Calibri"/>
              </a:rPr>
              <a:t> card</a:t>
            </a:r>
            <a:endParaRPr b="1" sz="1400">
              <a:solidFill>
                <a:schemeClr val="dk1"/>
              </a:solidFill>
              <a:latin typeface="Calibri"/>
              <a:ea typeface="Calibri"/>
              <a:cs typeface="Calibri"/>
              <a:sym typeface="Calibri"/>
            </a:endParaRPr>
          </a:p>
        </p:txBody>
      </p:sp>
      <p:cxnSp>
        <p:nvCxnSpPr>
          <p:cNvPr id="339" name="Google Shape;339;p34"/>
          <p:cNvCxnSpPr/>
          <p:nvPr/>
        </p:nvCxnSpPr>
        <p:spPr>
          <a:xfrm flipH="1" rot="10800000">
            <a:off x="2624850" y="2443819"/>
            <a:ext cx="3588900" cy="2033100"/>
          </a:xfrm>
          <a:prstGeom prst="bentConnector3">
            <a:avLst>
              <a:gd fmla="val 100411" name="adj1"/>
            </a:avLst>
          </a:prstGeom>
          <a:noFill/>
          <a:ln cap="flat" cmpd="sng" w="171450">
            <a:solidFill>
              <a:schemeClr val="accent1"/>
            </a:solidFill>
            <a:prstDash val="solid"/>
            <a:miter lim="800000"/>
            <a:headEnd len="sm" w="sm" type="none"/>
            <a:tailEnd len="med" w="med" type="triangle"/>
          </a:ln>
        </p:spPr>
      </p:cxnSp>
      <p:sp>
        <p:nvSpPr>
          <p:cNvPr id="340" name="Google Shape;340;p34"/>
          <p:cNvSpPr/>
          <p:nvPr/>
        </p:nvSpPr>
        <p:spPr>
          <a:xfrm>
            <a:off x="3893827" y="3954107"/>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lt1"/>
              </a:buClr>
              <a:buSzPts val="2400"/>
              <a:buFont typeface="Calibri"/>
              <a:buNone/>
            </a:pPr>
            <a:r>
              <a:rPr lang="en" sz="2400">
                <a:solidFill>
                  <a:schemeClr val="lt1"/>
                </a:solidFill>
                <a:latin typeface="Calibri"/>
                <a:ea typeface="Calibri"/>
                <a:cs typeface="Calibri"/>
                <a:sym typeface="Calibri"/>
              </a:rPr>
              <a:t>4</a:t>
            </a:r>
            <a:endParaRPr sz="1400">
              <a:solidFill>
                <a:schemeClr val="dk1"/>
              </a:solidFill>
              <a:latin typeface="Calibri"/>
              <a:ea typeface="Calibri"/>
              <a:cs typeface="Calibri"/>
              <a:sym typeface="Calibri"/>
            </a:endParaRPr>
          </a:p>
        </p:txBody>
      </p:sp>
      <p:sp>
        <p:nvSpPr>
          <p:cNvPr id="341" name="Google Shape;341;p34"/>
          <p:cNvSpPr txBox="1"/>
          <p:nvPr/>
        </p:nvSpPr>
        <p:spPr>
          <a:xfrm>
            <a:off x="3649313" y="4076738"/>
            <a:ext cx="26337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Returns </a:t>
            </a:r>
            <a:r>
              <a:rPr b="1" lang="en" sz="1400">
                <a:solidFill>
                  <a:schemeClr val="dk1"/>
                </a:solidFill>
                <a:latin typeface="Calibri"/>
                <a:ea typeface="Calibri"/>
                <a:cs typeface="Calibri"/>
                <a:sym typeface="Calibri"/>
              </a:rPr>
              <a:t>Feedback</a:t>
            </a:r>
            <a:endParaRPr sz="14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Conclusão</a:t>
            </a:r>
            <a:endParaRPr/>
          </a:p>
        </p:txBody>
      </p:sp>
      <p:sp>
        <p:nvSpPr>
          <p:cNvPr id="347" name="Google Shape;347;p35"/>
          <p:cNvSpPr txBox="1"/>
          <p:nvPr>
            <p:ph idx="1" type="body"/>
          </p:nvPr>
        </p:nvSpPr>
        <p:spPr>
          <a:xfrm>
            <a:off x="614363" y="1258111"/>
            <a:ext cx="8229000" cy="332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CDS Hooks é uma API de apoio à decisão clínica.</a:t>
            </a:r>
            <a:endParaRPr/>
          </a:p>
          <a:p>
            <a:pPr indent="0" lvl="0" marL="0" rtl="0" algn="l">
              <a:spcBef>
                <a:spcPts val="600"/>
              </a:spcBef>
              <a:spcAft>
                <a:spcPts val="0"/>
              </a:spcAft>
              <a:buNone/>
            </a:pPr>
            <a:r>
              <a:rPr lang="en"/>
              <a:t>Que se inicia em um evento/gatilho/hook da tela.</a:t>
            </a:r>
            <a:endParaRPr/>
          </a:p>
          <a:p>
            <a:pPr indent="0" lvl="0" marL="0" rtl="0" algn="l">
              <a:spcBef>
                <a:spcPts val="600"/>
              </a:spcBef>
              <a:spcAft>
                <a:spcPts val="0"/>
              </a:spcAft>
              <a:buNone/>
            </a:pPr>
            <a:r>
              <a:rPr lang="en"/>
              <a:t>Chama a API de apoio à decisão com um </a:t>
            </a:r>
            <a:r>
              <a:rPr i="1" lang="en"/>
              <a:t>prefetch</a:t>
            </a:r>
            <a:r>
              <a:rPr lang="en"/>
              <a:t> que será confrontado com um conjunto de regras especificadas em uma biblioteca Clinical Quality Language (CQL).</a:t>
            </a:r>
            <a:endParaRPr/>
          </a:p>
          <a:p>
            <a:pPr indent="0" lvl="0" marL="0" rtl="0" algn="l">
              <a:spcBef>
                <a:spcPts val="600"/>
              </a:spcBef>
              <a:spcAft>
                <a:spcPts val="0"/>
              </a:spcAft>
              <a:buNone/>
            </a:pPr>
            <a:r>
              <a:rPr lang="en"/>
              <a:t>Apresentação de cartões em tela prestando apoio à decisão no momento da intervenção.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nvSpPr>
        <p:spPr>
          <a:xfrm>
            <a:off x="1151881" y="2086620"/>
            <a:ext cx="6889200" cy="14085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50000"/>
              </a:lnSpc>
              <a:spcBef>
                <a:spcPts val="0"/>
              </a:spcBef>
              <a:spcAft>
                <a:spcPts val="0"/>
              </a:spcAft>
              <a:buClr>
                <a:schemeClr val="dk1"/>
              </a:buClr>
              <a:buSzPts val="1400"/>
              <a:buFont typeface="Arial"/>
              <a:buChar char="•"/>
            </a:pPr>
            <a:r>
              <a:rPr i="1" lang="en" sz="1400">
                <a:solidFill>
                  <a:schemeClr val="dk1"/>
                </a:solidFill>
                <a:latin typeface="Calibri"/>
                <a:ea typeface="Calibri"/>
                <a:cs typeface="Calibri"/>
                <a:sym typeface="Calibri"/>
              </a:rPr>
              <a:t>Clinical Decision Support System (CDSS);</a:t>
            </a:r>
            <a:endParaRPr sz="1100"/>
          </a:p>
          <a:p>
            <a:pPr indent="-215900" lvl="1" marL="558800" marR="0" rtl="0" algn="l">
              <a:lnSpc>
                <a:spcPct val="150000"/>
              </a:lnSpc>
              <a:spcBef>
                <a:spcPts val="0"/>
              </a:spcBef>
              <a:spcAft>
                <a:spcPts val="0"/>
              </a:spcAft>
              <a:buClr>
                <a:srgbClr val="0C0C0C"/>
              </a:buClr>
              <a:buSzPts val="1200"/>
              <a:buFont typeface="Arial"/>
              <a:buChar char="•"/>
            </a:pPr>
            <a:r>
              <a:rPr b="0" i="1" lang="en" sz="1200" u="none" cap="none" strike="noStrike">
                <a:solidFill>
                  <a:srgbClr val="0C0C0C"/>
                </a:solidFill>
                <a:latin typeface="Lato"/>
                <a:ea typeface="Lato"/>
                <a:cs typeface="Lato"/>
                <a:sym typeface="Lato"/>
              </a:rPr>
              <a:t>Apoio à decisão clínica;</a:t>
            </a:r>
            <a:endParaRPr sz="1100"/>
          </a:p>
          <a:p>
            <a:pPr indent="-215900" lvl="0" marL="215900" marR="0" rtl="0" algn="l">
              <a:lnSpc>
                <a:spcPct val="150000"/>
              </a:lnSpc>
              <a:spcBef>
                <a:spcPts val="0"/>
              </a:spcBef>
              <a:spcAft>
                <a:spcPts val="0"/>
              </a:spcAft>
              <a:buClr>
                <a:srgbClr val="0C0C0C"/>
              </a:buClr>
              <a:buSzPts val="1200"/>
              <a:buFont typeface="Arial"/>
              <a:buChar char="•"/>
            </a:pPr>
            <a:r>
              <a:rPr i="1" lang="en" sz="1200">
                <a:solidFill>
                  <a:srgbClr val="0C0C0C"/>
                </a:solidFill>
                <a:latin typeface="Lato"/>
                <a:ea typeface="Lato"/>
                <a:cs typeface="Lato"/>
                <a:sym typeface="Lato"/>
              </a:rPr>
              <a:t>Hook (ou Gancho);</a:t>
            </a:r>
            <a:endParaRPr sz="1100"/>
          </a:p>
          <a:p>
            <a:pPr indent="-215900" lvl="1" marL="558800" marR="0" rtl="0" algn="l">
              <a:lnSpc>
                <a:spcPct val="150000"/>
              </a:lnSpc>
              <a:spcBef>
                <a:spcPts val="0"/>
              </a:spcBef>
              <a:spcAft>
                <a:spcPts val="0"/>
              </a:spcAft>
              <a:buClr>
                <a:srgbClr val="0C0C0C"/>
              </a:buClr>
              <a:buSzPts val="1200"/>
              <a:buFont typeface="Arial"/>
              <a:buChar char="•"/>
            </a:pPr>
            <a:r>
              <a:rPr b="0" i="1" lang="en" sz="1200" u="none" cap="none" strike="noStrike">
                <a:solidFill>
                  <a:srgbClr val="0C0C0C"/>
                </a:solidFill>
                <a:latin typeface="Lato"/>
                <a:ea typeface="Lato"/>
                <a:cs typeface="Lato"/>
                <a:sym typeface="Lato"/>
              </a:rPr>
              <a:t>Eventos entre componentes de aplicativos (ou sistemas) que disparam mudanças de estado ou efeito nessa aplicação;</a:t>
            </a:r>
            <a:endParaRPr sz="1100"/>
          </a:p>
        </p:txBody>
      </p:sp>
      <p:sp>
        <p:nvSpPr>
          <p:cNvPr id="132" name="Google Shape;132;p14"/>
          <p:cNvSpPr/>
          <p:nvPr/>
        </p:nvSpPr>
        <p:spPr>
          <a:xfrm>
            <a:off x="1151881" y="3620110"/>
            <a:ext cx="7411200" cy="15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202122"/>
                </a:solidFill>
                <a:latin typeface="Arial"/>
                <a:ea typeface="Arial"/>
                <a:cs typeface="Arial"/>
                <a:sym typeface="Arial"/>
              </a:rPr>
              <a:t>In </a:t>
            </a:r>
            <a:r>
              <a:rPr lang="en" sz="1400" u="sng">
                <a:solidFill>
                  <a:srgbClr val="0B0080"/>
                </a:solidFill>
                <a:latin typeface="Arial"/>
                <a:ea typeface="Arial"/>
                <a:cs typeface="Arial"/>
                <a:sym typeface="Arial"/>
                <a:hlinkClick r:id="rId3">
                  <a:extLst>
                    <a:ext uri="{A12FA001-AC4F-418D-AE19-62706E023703}">
                      <ahyp:hlinkClr val="tx"/>
                    </a:ext>
                  </a:extLst>
                </a:hlinkClick>
              </a:rPr>
              <a:t>computer programming</a:t>
            </a:r>
            <a:r>
              <a:rPr lang="en" sz="1400">
                <a:solidFill>
                  <a:srgbClr val="202122"/>
                </a:solidFill>
                <a:latin typeface="Arial"/>
                <a:ea typeface="Arial"/>
                <a:cs typeface="Arial"/>
                <a:sym typeface="Arial"/>
              </a:rPr>
              <a:t>, the term </a:t>
            </a:r>
            <a:r>
              <a:rPr b="1" lang="en" sz="1400">
                <a:solidFill>
                  <a:srgbClr val="202122"/>
                </a:solidFill>
                <a:latin typeface="Arial"/>
                <a:ea typeface="Arial"/>
                <a:cs typeface="Arial"/>
                <a:sym typeface="Arial"/>
              </a:rPr>
              <a:t>hooking</a:t>
            </a:r>
            <a:r>
              <a:rPr lang="en" sz="1400">
                <a:solidFill>
                  <a:srgbClr val="202122"/>
                </a:solidFill>
                <a:latin typeface="Arial"/>
                <a:ea typeface="Arial"/>
                <a:cs typeface="Arial"/>
                <a:sym typeface="Arial"/>
              </a:rPr>
              <a:t> covers a range of techniques used to alter or augment the behaviour of an </a:t>
            </a:r>
            <a:r>
              <a:rPr lang="en" sz="1400" u="sng">
                <a:solidFill>
                  <a:srgbClr val="0B0080"/>
                </a:solidFill>
                <a:latin typeface="Arial"/>
                <a:ea typeface="Arial"/>
                <a:cs typeface="Arial"/>
                <a:sym typeface="Arial"/>
                <a:hlinkClick r:id="rId4">
                  <a:extLst>
                    <a:ext uri="{A12FA001-AC4F-418D-AE19-62706E023703}">
                      <ahyp:hlinkClr val="tx"/>
                    </a:ext>
                  </a:extLst>
                </a:hlinkClick>
              </a:rPr>
              <a:t>operating system</a:t>
            </a:r>
            <a:r>
              <a:rPr lang="en" sz="1400">
                <a:solidFill>
                  <a:srgbClr val="202122"/>
                </a:solidFill>
                <a:latin typeface="Arial"/>
                <a:ea typeface="Arial"/>
                <a:cs typeface="Arial"/>
                <a:sym typeface="Arial"/>
              </a:rPr>
              <a:t>, of </a:t>
            </a:r>
            <a:r>
              <a:rPr lang="en" sz="1400" u="sng">
                <a:solidFill>
                  <a:srgbClr val="0B0080"/>
                </a:solidFill>
                <a:latin typeface="Arial"/>
                <a:ea typeface="Arial"/>
                <a:cs typeface="Arial"/>
                <a:sym typeface="Arial"/>
                <a:hlinkClick r:id="rId5">
                  <a:extLst>
                    <a:ext uri="{A12FA001-AC4F-418D-AE19-62706E023703}">
                      <ahyp:hlinkClr val="tx"/>
                    </a:ext>
                  </a:extLst>
                </a:hlinkClick>
              </a:rPr>
              <a:t>applications</a:t>
            </a:r>
            <a:r>
              <a:rPr lang="en" sz="1400">
                <a:solidFill>
                  <a:srgbClr val="202122"/>
                </a:solidFill>
                <a:latin typeface="Arial"/>
                <a:ea typeface="Arial"/>
                <a:cs typeface="Arial"/>
                <a:sym typeface="Arial"/>
              </a:rPr>
              <a:t>, or of other software components by intercepting </a:t>
            </a:r>
            <a:r>
              <a:rPr lang="en" sz="1400" u="sng">
                <a:solidFill>
                  <a:srgbClr val="0B0080"/>
                </a:solidFill>
                <a:latin typeface="Arial"/>
                <a:ea typeface="Arial"/>
                <a:cs typeface="Arial"/>
                <a:sym typeface="Arial"/>
                <a:hlinkClick r:id="rId6">
                  <a:extLst>
                    <a:ext uri="{A12FA001-AC4F-418D-AE19-62706E023703}">
                      <ahyp:hlinkClr val="tx"/>
                    </a:ext>
                  </a:extLst>
                </a:hlinkClick>
              </a:rPr>
              <a:t>function calls</a:t>
            </a:r>
            <a:r>
              <a:rPr lang="en" sz="1400">
                <a:solidFill>
                  <a:srgbClr val="202122"/>
                </a:solidFill>
                <a:latin typeface="Arial"/>
                <a:ea typeface="Arial"/>
                <a:cs typeface="Arial"/>
                <a:sym typeface="Arial"/>
              </a:rPr>
              <a:t> or </a:t>
            </a:r>
            <a:r>
              <a:rPr lang="en" sz="1400" u="sng">
                <a:solidFill>
                  <a:srgbClr val="0B0080"/>
                </a:solidFill>
                <a:latin typeface="Arial"/>
                <a:ea typeface="Arial"/>
                <a:cs typeface="Arial"/>
                <a:sym typeface="Arial"/>
                <a:hlinkClick r:id="rId7">
                  <a:extLst>
                    <a:ext uri="{A12FA001-AC4F-418D-AE19-62706E023703}">
                      <ahyp:hlinkClr val="tx"/>
                    </a:ext>
                  </a:extLst>
                </a:hlinkClick>
              </a:rPr>
              <a:t>messages</a:t>
            </a:r>
            <a:r>
              <a:rPr lang="en" sz="1400">
                <a:solidFill>
                  <a:srgbClr val="202122"/>
                </a:solidFill>
                <a:latin typeface="Arial"/>
                <a:ea typeface="Arial"/>
                <a:cs typeface="Arial"/>
                <a:sym typeface="Arial"/>
              </a:rPr>
              <a:t> or </a:t>
            </a:r>
            <a:r>
              <a:rPr lang="en" sz="1400" u="sng">
                <a:solidFill>
                  <a:srgbClr val="0B0080"/>
                </a:solidFill>
                <a:latin typeface="Arial"/>
                <a:ea typeface="Arial"/>
                <a:cs typeface="Arial"/>
                <a:sym typeface="Arial"/>
                <a:hlinkClick r:id="rId8">
                  <a:extLst>
                    <a:ext uri="{A12FA001-AC4F-418D-AE19-62706E023703}">
                      <ahyp:hlinkClr val="tx"/>
                    </a:ext>
                  </a:extLst>
                </a:hlinkClick>
              </a:rPr>
              <a:t>events</a:t>
            </a:r>
            <a:r>
              <a:rPr lang="en" sz="1400">
                <a:solidFill>
                  <a:srgbClr val="202122"/>
                </a:solidFill>
                <a:latin typeface="Arial"/>
                <a:ea typeface="Arial"/>
                <a:cs typeface="Arial"/>
                <a:sym typeface="Arial"/>
              </a:rPr>
              <a:t> passed between </a:t>
            </a:r>
            <a:r>
              <a:rPr lang="en" sz="1400" u="sng">
                <a:solidFill>
                  <a:srgbClr val="0B0080"/>
                </a:solidFill>
                <a:latin typeface="Arial"/>
                <a:ea typeface="Arial"/>
                <a:cs typeface="Arial"/>
                <a:sym typeface="Arial"/>
                <a:hlinkClick r:id="rId9">
                  <a:extLst>
                    <a:ext uri="{A12FA001-AC4F-418D-AE19-62706E023703}">
                      <ahyp:hlinkClr val="tx"/>
                    </a:ext>
                  </a:extLst>
                </a:hlinkClick>
              </a:rPr>
              <a:t>software components</a:t>
            </a:r>
            <a:r>
              <a:rPr lang="en" sz="1400">
                <a:solidFill>
                  <a:srgbClr val="202122"/>
                </a:solidFill>
                <a:latin typeface="Arial"/>
                <a:ea typeface="Arial"/>
                <a:cs typeface="Arial"/>
                <a:sym typeface="Arial"/>
              </a:rPr>
              <a:t>. Code that handles such intercepted function calls, events or messages is called a </a:t>
            </a:r>
            <a:r>
              <a:rPr b="1" lang="en" sz="1400">
                <a:solidFill>
                  <a:srgbClr val="202122"/>
                </a:solidFill>
                <a:latin typeface="Arial"/>
                <a:ea typeface="Arial"/>
                <a:cs typeface="Arial"/>
                <a:sym typeface="Arial"/>
              </a:rPr>
              <a:t>hook</a:t>
            </a:r>
            <a:r>
              <a:rPr lang="en" sz="1400">
                <a:solidFill>
                  <a:srgbClr val="202122"/>
                </a:solidFill>
                <a:latin typeface="Arial"/>
                <a:ea typeface="Arial"/>
                <a:cs typeface="Arial"/>
                <a:sym typeface="Arial"/>
              </a:rPr>
              <a:t>.</a:t>
            </a:r>
            <a:endParaRPr sz="1100"/>
          </a:p>
          <a:p>
            <a:pPr indent="0" lvl="0" marL="0" marR="0" rtl="0" algn="l">
              <a:spcBef>
                <a:spcPts val="0"/>
              </a:spcBef>
              <a:spcAft>
                <a:spcPts val="0"/>
              </a:spcAft>
              <a:buNone/>
            </a:pPr>
            <a:r>
              <a:t/>
            </a:r>
            <a:endParaRPr sz="1400">
              <a:solidFill>
                <a:srgbClr val="202122"/>
              </a:solidFill>
              <a:latin typeface="Arial"/>
              <a:ea typeface="Arial"/>
              <a:cs typeface="Arial"/>
              <a:sym typeface="Arial"/>
            </a:endParaRPr>
          </a:p>
          <a:p>
            <a:pPr indent="0" lvl="0" marL="0" marR="0" rtl="0" algn="l">
              <a:spcBef>
                <a:spcPts val="0"/>
              </a:spcBef>
              <a:spcAft>
                <a:spcPts val="0"/>
              </a:spcAft>
              <a:buNone/>
            </a:pPr>
            <a:r>
              <a:rPr lang="en" sz="1400" u="sng">
                <a:solidFill>
                  <a:schemeClr val="dk1"/>
                </a:solidFill>
                <a:latin typeface="Calibri"/>
                <a:ea typeface="Calibri"/>
                <a:cs typeface="Calibri"/>
                <a:sym typeface="Calibri"/>
                <a:hlinkClick r:id="rId10">
                  <a:extLst>
                    <a:ext uri="{A12FA001-AC4F-418D-AE19-62706E023703}">
                      <ahyp:hlinkClr val="tx"/>
                    </a:ext>
                  </a:extLst>
                </a:hlinkClick>
              </a:rPr>
              <a:t>https://en.wikipedia.org/wiki/Hooking</a:t>
            </a:r>
            <a:endParaRPr sz="1400">
              <a:solidFill>
                <a:schemeClr val="dk1"/>
              </a:solidFill>
              <a:latin typeface="Calibri"/>
              <a:ea typeface="Calibri"/>
              <a:cs typeface="Calibri"/>
              <a:sym typeface="Calibri"/>
            </a:endParaRPr>
          </a:p>
        </p:txBody>
      </p:sp>
      <p:sp>
        <p:nvSpPr>
          <p:cNvPr id="133" name="Google Shape;133;p14"/>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CDS Hooks</a:t>
            </a:r>
            <a:endParaRPr/>
          </a:p>
        </p:txBody>
      </p:sp>
      <p:sp>
        <p:nvSpPr>
          <p:cNvPr id="134" name="Google Shape;134;p14"/>
          <p:cNvSpPr txBox="1"/>
          <p:nvPr>
            <p:ph idx="1" type="body"/>
          </p:nvPr>
        </p:nvSpPr>
        <p:spPr>
          <a:xfrm>
            <a:off x="614363" y="1258111"/>
            <a:ext cx="8229000" cy="332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nvSpPr>
        <p:spPr>
          <a:xfrm>
            <a:off x="1127406" y="2056570"/>
            <a:ext cx="6889200" cy="2655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alibri"/>
                <a:ea typeface="Calibri"/>
                <a:cs typeface="Calibri"/>
                <a:sym typeface="Calibri"/>
              </a:rPr>
              <a:t>Componentes</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alibri"/>
                <a:ea typeface="Calibri"/>
                <a:cs typeface="Calibri"/>
                <a:sym typeface="Calibri"/>
              </a:rPr>
              <a:t>CDS Service</a:t>
            </a:r>
            <a:r>
              <a:rPr lang="en" sz="1400">
                <a:solidFill>
                  <a:schemeClr val="dk1"/>
                </a:solidFill>
                <a:latin typeface="Calibri"/>
                <a:ea typeface="Calibri"/>
                <a:cs typeface="Calibri"/>
                <a:sym typeface="Calibri"/>
              </a:rPr>
              <a:t> A decision support service that accepts requests containing patient information, and provides responses;</a:t>
            </a:r>
            <a:endParaRPr sz="1100"/>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alibri"/>
                <a:ea typeface="Calibri"/>
                <a:cs typeface="Calibri"/>
                <a:sym typeface="Calibri"/>
              </a:rPr>
              <a:t>CDS Client</a:t>
            </a:r>
            <a:r>
              <a:rPr lang="en" sz="1400">
                <a:solidFill>
                  <a:schemeClr val="dk1"/>
                </a:solidFill>
                <a:latin typeface="Calibri"/>
                <a:ea typeface="Calibri"/>
                <a:cs typeface="Calibri"/>
                <a:sym typeface="Calibri"/>
              </a:rPr>
              <a:t> or </a:t>
            </a:r>
            <a:r>
              <a:rPr i="1" lang="en" sz="1400">
                <a:solidFill>
                  <a:schemeClr val="dk1"/>
                </a:solidFill>
                <a:latin typeface="Calibri"/>
                <a:ea typeface="Calibri"/>
                <a:cs typeface="Calibri"/>
                <a:sym typeface="Calibri"/>
              </a:rPr>
              <a:t>EHR</a:t>
            </a:r>
            <a:r>
              <a:rPr lang="en" sz="1400">
                <a:solidFill>
                  <a:schemeClr val="dk1"/>
                </a:solidFill>
                <a:latin typeface="Calibri"/>
                <a:ea typeface="Calibri"/>
                <a:cs typeface="Calibri"/>
                <a:sym typeface="Calibri"/>
              </a:rPr>
              <a:t> An electronic health record, or other clinical information system that consumes decision support in the form of services MAY provide an authorization and FHIR resource server;</a:t>
            </a:r>
            <a:endParaRPr sz="1100"/>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alibri"/>
                <a:ea typeface="Calibri"/>
                <a:cs typeface="Calibri"/>
                <a:sym typeface="Calibri"/>
              </a:rPr>
              <a:t>Hook</a:t>
            </a:r>
            <a:r>
              <a:rPr lang="en" sz="1400">
                <a:solidFill>
                  <a:schemeClr val="dk1"/>
                </a:solidFill>
                <a:latin typeface="Calibri"/>
                <a:ea typeface="Calibri"/>
                <a:cs typeface="Calibri"/>
                <a:sym typeface="Calibri"/>
              </a:rPr>
              <a:t> A defined point within the client system's workflow with well-known contextual information provided as part of the request;</a:t>
            </a:r>
            <a:endParaRPr sz="1100"/>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alibri"/>
                <a:ea typeface="Calibri"/>
                <a:cs typeface="Calibri"/>
                <a:sym typeface="Calibri"/>
              </a:rPr>
              <a:t>Card</a:t>
            </a:r>
            <a:r>
              <a:rPr lang="en" sz="1400">
                <a:solidFill>
                  <a:schemeClr val="dk1"/>
                </a:solidFill>
                <a:latin typeface="Calibri"/>
                <a:ea typeface="Calibri"/>
                <a:cs typeface="Calibri"/>
                <a:sym typeface="Calibri"/>
              </a:rPr>
              <a:t> Guidance from decision support services is returned in the form of cards representing discrete recommendations or suggestions that are presented to the user within the CDS Client.</a:t>
            </a:r>
            <a:endParaRPr i="1" sz="1200">
              <a:solidFill>
                <a:srgbClr val="0C0C0C"/>
              </a:solidFill>
              <a:latin typeface="Lato"/>
              <a:ea typeface="Lato"/>
              <a:cs typeface="Lato"/>
              <a:sym typeface="Lato"/>
            </a:endParaRPr>
          </a:p>
        </p:txBody>
      </p:sp>
      <p:sp>
        <p:nvSpPr>
          <p:cNvPr id="140" name="Google Shape;140;p15"/>
          <p:cNvSpPr txBox="1"/>
          <p:nvPr>
            <p:ph type="title"/>
          </p:nvPr>
        </p:nvSpPr>
        <p:spPr>
          <a:xfrm>
            <a:off x="613647" y="205979"/>
            <a:ext cx="8229600" cy="7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CDS Hooks</a:t>
            </a:r>
            <a:endParaRPr/>
          </a:p>
        </p:txBody>
      </p:sp>
      <p:sp>
        <p:nvSpPr>
          <p:cNvPr id="141" name="Google Shape;141;p15"/>
          <p:cNvSpPr txBox="1"/>
          <p:nvPr>
            <p:ph idx="1" type="body"/>
          </p:nvPr>
        </p:nvSpPr>
        <p:spPr>
          <a:xfrm>
            <a:off x="614363" y="1258111"/>
            <a:ext cx="8229000" cy="332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6"/>
          <p:cNvGrpSpPr/>
          <p:nvPr/>
        </p:nvGrpSpPr>
        <p:grpSpPr>
          <a:xfrm>
            <a:off x="4943412" y="463979"/>
            <a:ext cx="1491527" cy="1427805"/>
            <a:chOff x="3307249" y="1087869"/>
            <a:chExt cx="1988702" cy="1903740"/>
          </a:xfrm>
        </p:grpSpPr>
        <p:sp>
          <p:nvSpPr>
            <p:cNvPr id="147" name="Google Shape;147;p16"/>
            <p:cNvSpPr/>
            <p:nvPr/>
          </p:nvSpPr>
          <p:spPr>
            <a:xfrm>
              <a:off x="3307249" y="150690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p16"/>
            <p:cNvSpPr/>
            <p:nvPr/>
          </p:nvSpPr>
          <p:spPr>
            <a:xfrm>
              <a:off x="3478700" y="129738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9" name="Google Shape;149;p16"/>
            <p:cNvSpPr/>
            <p:nvPr/>
          </p:nvSpPr>
          <p:spPr>
            <a:xfrm>
              <a:off x="3650151" y="1087869"/>
              <a:ext cx="1645800" cy="1484700"/>
            </a:xfrm>
            <a:prstGeom prst="roundRect">
              <a:avLst>
                <a:gd fmla="val 16667" name="adj"/>
              </a:avLst>
            </a:prstGeom>
            <a:solidFill>
              <a:srgbClr val="C2AAC1">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alibri"/>
                  <a:ea typeface="Calibri"/>
                  <a:cs typeface="Calibri"/>
                  <a:sym typeface="Calibri"/>
                </a:rPr>
                <a:t>CDS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alibri"/>
                  <a:ea typeface="Calibri"/>
                  <a:cs typeface="Calibri"/>
                  <a:sym typeface="Calibri"/>
                </a:rPr>
                <a:t>Services</a:t>
              </a:r>
              <a:endParaRPr b="0" i="0" sz="1100" u="none" cap="none" strike="noStrike">
                <a:solidFill>
                  <a:srgbClr val="000000"/>
                </a:solidFill>
                <a:latin typeface="Arial"/>
                <a:ea typeface="Arial"/>
                <a:cs typeface="Arial"/>
                <a:sym typeface="Arial"/>
              </a:endParaRPr>
            </a:p>
          </p:txBody>
        </p:sp>
      </p:grpSp>
      <p:grpSp>
        <p:nvGrpSpPr>
          <p:cNvPr id="150" name="Google Shape;150;p16"/>
          <p:cNvGrpSpPr/>
          <p:nvPr/>
        </p:nvGrpSpPr>
        <p:grpSpPr>
          <a:xfrm>
            <a:off x="278554" y="539033"/>
            <a:ext cx="2103750" cy="1111816"/>
            <a:chOff x="1497805" y="3072489"/>
            <a:chExt cx="2805000" cy="1482422"/>
          </a:xfrm>
        </p:grpSpPr>
        <p:sp>
          <p:nvSpPr>
            <p:cNvPr id="151" name="Google Shape;151;p16"/>
            <p:cNvSpPr/>
            <p:nvPr/>
          </p:nvSpPr>
          <p:spPr>
            <a:xfrm>
              <a:off x="1785937" y="3072489"/>
              <a:ext cx="2214600" cy="419100"/>
            </a:xfrm>
            <a:prstGeom prst="roundRect">
              <a:avLst>
                <a:gd fmla="val 16667" name="adj"/>
              </a:avLst>
            </a:prstGeom>
            <a:solidFill>
              <a:srgbClr val="ECB73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EHR Med Order</a:t>
              </a:r>
              <a:endParaRPr b="0" i="0" sz="1100" u="none" cap="none" strike="noStrike">
                <a:solidFill>
                  <a:srgbClr val="000000"/>
                </a:solidFill>
                <a:latin typeface="Arial"/>
                <a:ea typeface="Arial"/>
                <a:cs typeface="Arial"/>
                <a:sym typeface="Arial"/>
              </a:endParaRPr>
            </a:p>
          </p:txBody>
        </p:sp>
        <p:sp>
          <p:nvSpPr>
            <p:cNvPr id="152" name="Google Shape;152;p16"/>
            <p:cNvSpPr/>
            <p:nvPr/>
          </p:nvSpPr>
          <p:spPr>
            <a:xfrm>
              <a:off x="1497805" y="3448664"/>
              <a:ext cx="2805000" cy="1104300"/>
            </a:xfrm>
            <a:prstGeom prst="roundRect">
              <a:avLst>
                <a:gd fmla="val 16667" name="adj"/>
              </a:avLst>
            </a:prstGeom>
            <a:solidFill>
              <a:srgbClr val="ECB73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Calibri"/>
                  <a:ea typeface="Calibri"/>
                  <a:cs typeface="Calibri"/>
                  <a:sym typeface="Calibri"/>
                </a:rPr>
                <a:t>     Toprol XL</a:t>
              </a:r>
              <a:br>
                <a:rPr b="0" i="0" lang="en" sz="2100" u="none" cap="none" strike="noStrike">
                  <a:solidFill>
                    <a:schemeClr val="dk1"/>
                  </a:solidFill>
                  <a:latin typeface="Calibri"/>
                  <a:ea typeface="Calibri"/>
                  <a:cs typeface="Calibri"/>
                  <a:sym typeface="Calibri"/>
                </a:rPr>
              </a:br>
              <a:r>
                <a:rPr b="0" i="0" lang="en" sz="2100" u="none" cap="none" strike="noStrike">
                  <a:solidFill>
                    <a:schemeClr val="dk1"/>
                  </a:solidFill>
                  <a:latin typeface="Calibri"/>
                  <a:ea typeface="Calibri"/>
                  <a:cs typeface="Calibri"/>
                  <a:sym typeface="Calibri"/>
                </a:rPr>
                <a:t>     50 mg daily</a:t>
              </a:r>
              <a:endParaRPr b="0" i="0" sz="1100" u="none" cap="none" strike="noStrike">
                <a:solidFill>
                  <a:srgbClr val="000000"/>
                </a:solidFill>
                <a:latin typeface="Arial"/>
                <a:ea typeface="Arial"/>
                <a:cs typeface="Arial"/>
                <a:sym typeface="Arial"/>
              </a:endParaRPr>
            </a:p>
          </p:txBody>
        </p:sp>
        <p:sp>
          <p:nvSpPr>
            <p:cNvPr id="153" name="Google Shape;153;p16"/>
            <p:cNvSpPr/>
            <p:nvPr/>
          </p:nvSpPr>
          <p:spPr>
            <a:xfrm>
              <a:off x="1663354" y="3539111"/>
              <a:ext cx="569400" cy="10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grpSp>
      <p:sp>
        <p:nvSpPr>
          <p:cNvPr id="154" name="Google Shape;154;p16"/>
          <p:cNvSpPr/>
          <p:nvPr/>
        </p:nvSpPr>
        <p:spPr>
          <a:xfrm>
            <a:off x="2678740" y="1017094"/>
            <a:ext cx="20466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5" name="Google Shape;155;p16"/>
          <p:cNvSpPr txBox="1"/>
          <p:nvPr/>
        </p:nvSpPr>
        <p:spPr>
          <a:xfrm>
            <a:off x="2580514" y="621119"/>
            <a:ext cx="2136300" cy="4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CPOE triggers a </a:t>
            </a:r>
            <a:r>
              <a:rPr b="1" i="0" lang="en" sz="1400" u="none" cap="none" strike="noStrike">
                <a:solidFill>
                  <a:schemeClr val="dk1"/>
                </a:solidFill>
                <a:latin typeface="Calibri"/>
                <a:ea typeface="Calibri"/>
                <a:cs typeface="Calibri"/>
                <a:sym typeface="Calibri"/>
              </a:rPr>
              <a:t>CDS hook</a:t>
            </a:r>
            <a:r>
              <a:rPr b="0" i="0" lang="en" sz="1400" u="none" cap="none" strike="noStrike">
                <a:solidFill>
                  <a:schemeClr val="dk1"/>
                </a:solidFill>
                <a:latin typeface="Calibri"/>
                <a:ea typeface="Calibri"/>
                <a:cs typeface="Calibri"/>
                <a:sym typeface="Calibri"/>
              </a:rPr>
              <a:t> and invokes a remote service</a:t>
            </a:r>
            <a:endParaRPr b="1" i="0" sz="1400" u="none" cap="none" strike="noStrike">
              <a:solidFill>
                <a:schemeClr val="dk1"/>
              </a:solidFill>
              <a:latin typeface="Calibri"/>
              <a:ea typeface="Calibri"/>
              <a:cs typeface="Calibri"/>
              <a:sym typeface="Calibri"/>
            </a:endParaRPr>
          </a:p>
        </p:txBody>
      </p:sp>
      <p:sp>
        <p:nvSpPr>
          <p:cNvPr id="156" name="Google Shape;156;p16"/>
          <p:cNvSpPr/>
          <p:nvPr/>
        </p:nvSpPr>
        <p:spPr>
          <a:xfrm>
            <a:off x="3415548" y="196913"/>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sp>
        <p:nvSpPr>
          <p:cNvPr id="157" name="Google Shape;157;p16"/>
          <p:cNvSpPr/>
          <p:nvPr/>
        </p:nvSpPr>
        <p:spPr>
          <a:xfrm>
            <a:off x="7603789" y="393116"/>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sp>
        <p:nvSpPr>
          <p:cNvPr id="158" name="Google Shape;158;p16"/>
          <p:cNvSpPr txBox="1"/>
          <p:nvPr/>
        </p:nvSpPr>
        <p:spPr>
          <a:xfrm>
            <a:off x="6985064" y="853313"/>
            <a:ext cx="1880400" cy="692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CDS Service </a:t>
            </a:r>
            <a:r>
              <a:rPr b="0" i="0" lang="en" sz="1400" u="none" cap="none" strike="noStrike">
                <a:solidFill>
                  <a:schemeClr val="dk1"/>
                </a:solidFill>
                <a:latin typeface="Calibri"/>
                <a:ea typeface="Calibri"/>
                <a:cs typeface="Calibri"/>
                <a:sym typeface="Calibri"/>
              </a:rPr>
              <a:t>executes</a:t>
            </a:r>
            <a:br>
              <a:rPr b="0" i="0" lang="en" sz="1400" u="none" cap="none" strike="noStrike">
                <a:solidFill>
                  <a:schemeClr val="dk1"/>
                </a:solidFill>
                <a:latin typeface="Calibri"/>
                <a:ea typeface="Calibri"/>
                <a:cs typeface="Calibri"/>
                <a:sym typeface="Calibri"/>
              </a:rPr>
            </a:br>
            <a:r>
              <a:rPr b="0" i="0" lang="en" sz="1400" u="none" cap="none" strike="noStrike">
                <a:solidFill>
                  <a:schemeClr val="dk1"/>
                </a:solidFill>
                <a:latin typeface="Calibri"/>
                <a:ea typeface="Calibri"/>
                <a:cs typeface="Calibri"/>
                <a:sym typeface="Calibri"/>
              </a:rPr>
              <a:t>its own rules, leveraging FHIR data as needed</a:t>
            </a:r>
            <a:endParaRPr b="1" i="0" sz="1400" u="none" cap="none" strike="noStrike">
              <a:solidFill>
                <a:schemeClr val="dk1"/>
              </a:solidFill>
              <a:latin typeface="Calibri"/>
              <a:ea typeface="Calibri"/>
              <a:cs typeface="Calibri"/>
              <a:sym typeface="Calibri"/>
            </a:endParaRPr>
          </a:p>
        </p:txBody>
      </p:sp>
      <p:sp>
        <p:nvSpPr>
          <p:cNvPr id="159" name="Google Shape;159;p16"/>
          <p:cNvSpPr/>
          <p:nvPr/>
        </p:nvSpPr>
        <p:spPr>
          <a:xfrm>
            <a:off x="7238088" y="2479486"/>
            <a:ext cx="1253400" cy="1304400"/>
          </a:xfrm>
          <a:prstGeom prst="can">
            <a:avLst>
              <a:gd fmla="val 25000" name="adj"/>
            </a:avLst>
          </a:prstGeom>
          <a:solidFill>
            <a:srgbClr val="C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EHR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FHIR Server</a:t>
            </a:r>
            <a:endParaRPr b="0" i="0" sz="1100" u="none" cap="none" strike="noStrike">
              <a:solidFill>
                <a:srgbClr val="000000"/>
              </a:solidFill>
              <a:latin typeface="Arial"/>
              <a:ea typeface="Arial"/>
              <a:cs typeface="Arial"/>
              <a:sym typeface="Arial"/>
            </a:endParaRPr>
          </a:p>
        </p:txBody>
      </p:sp>
      <p:sp>
        <p:nvSpPr>
          <p:cNvPr id="160" name="Google Shape;160;p16"/>
          <p:cNvSpPr/>
          <p:nvPr/>
        </p:nvSpPr>
        <p:spPr>
          <a:xfrm rot="5400000">
            <a:off x="7221073" y="1799245"/>
            <a:ext cx="7653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1" name="Google Shape;161;p16"/>
          <p:cNvSpPr/>
          <p:nvPr/>
        </p:nvSpPr>
        <p:spPr>
          <a:xfrm rot="-5400000">
            <a:off x="7673697" y="1787773"/>
            <a:ext cx="765300" cy="321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162" name="Google Shape;162;p16"/>
          <p:cNvCxnSpPr/>
          <p:nvPr/>
        </p:nvCxnSpPr>
        <p:spPr>
          <a:xfrm flipH="1">
            <a:off x="2667322" y="2048814"/>
            <a:ext cx="3021900" cy="1594800"/>
          </a:xfrm>
          <a:prstGeom prst="bentConnector3">
            <a:avLst>
              <a:gd fmla="val 2129" name="adj1"/>
            </a:avLst>
          </a:prstGeom>
          <a:noFill/>
          <a:ln cap="flat" cmpd="sng" w="171450">
            <a:solidFill>
              <a:schemeClr val="accent1"/>
            </a:solidFill>
            <a:prstDash val="solid"/>
            <a:miter lim="800000"/>
            <a:headEnd len="sm" w="sm" type="none"/>
            <a:tailEnd len="med" w="med" type="triangle"/>
          </a:ln>
        </p:spPr>
      </p:cxnSp>
      <p:sp>
        <p:nvSpPr>
          <p:cNvPr id="163" name="Google Shape;163;p16"/>
          <p:cNvSpPr/>
          <p:nvPr/>
        </p:nvSpPr>
        <p:spPr>
          <a:xfrm>
            <a:off x="4089164" y="2626103"/>
            <a:ext cx="396600" cy="3996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sp>
        <p:nvSpPr>
          <p:cNvPr id="164" name="Google Shape;164;p16"/>
          <p:cNvSpPr txBox="1"/>
          <p:nvPr/>
        </p:nvSpPr>
        <p:spPr>
          <a:xfrm>
            <a:off x="3055688" y="3025671"/>
            <a:ext cx="2633700" cy="534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Returns </a:t>
            </a:r>
            <a:r>
              <a:rPr b="1" i="0" lang="en" sz="1400" u="none" cap="none" strike="noStrike">
                <a:solidFill>
                  <a:schemeClr val="dk1"/>
                </a:solidFill>
                <a:latin typeface="Calibri"/>
                <a:ea typeface="Calibri"/>
                <a:cs typeface="Calibri"/>
                <a:sym typeface="Calibri"/>
              </a:rPr>
              <a:t>CDS cards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(rendered and displayed by CPOE)</a:t>
            </a:r>
            <a:endParaRPr b="0" i="0" sz="1100" u="none" cap="none" strike="noStrike">
              <a:solidFill>
                <a:srgbClr val="000000"/>
              </a:solidFill>
              <a:latin typeface="Arial"/>
              <a:ea typeface="Arial"/>
              <a:cs typeface="Arial"/>
              <a:sym typeface="Arial"/>
            </a:endParaRPr>
          </a:p>
        </p:txBody>
      </p:sp>
      <p:sp>
        <p:nvSpPr>
          <p:cNvPr id="165" name="Google Shape;165;p16"/>
          <p:cNvSpPr/>
          <p:nvPr/>
        </p:nvSpPr>
        <p:spPr>
          <a:xfrm>
            <a:off x="278554" y="2340758"/>
            <a:ext cx="2005800" cy="612900"/>
          </a:xfrm>
          <a:prstGeom prst="roundRect">
            <a:avLst>
              <a:gd fmla="val 16667" name="adj"/>
            </a:avLst>
          </a:prstGeom>
          <a:solidFill>
            <a:srgbClr val="DD8032"/>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$200 per month</a:t>
            </a:r>
            <a:br>
              <a:rPr b="0" i="0" lang="en" sz="1400" u="none" cap="none" strike="noStrike">
                <a:solidFill>
                  <a:schemeClr val="lt1"/>
                </a:solidFill>
                <a:latin typeface="Calibri"/>
                <a:ea typeface="Calibri"/>
                <a:cs typeface="Calibri"/>
                <a:sym typeface="Calibri"/>
              </a:rPr>
            </a:br>
            <a:r>
              <a:rPr b="0" i="0" lang="en" sz="1400" u="none" cap="none" strike="noStrike">
                <a:solidFill>
                  <a:schemeClr val="lt1"/>
                </a:solidFill>
                <a:latin typeface="Calibri"/>
                <a:ea typeface="Calibri"/>
                <a:cs typeface="Calibri"/>
                <a:sym typeface="Calibri"/>
              </a:rPr>
              <a:t>(patient pays $30)</a:t>
            </a:r>
            <a:endParaRPr b="0" i="0" sz="1100" u="none" cap="none" strike="noStrike">
              <a:solidFill>
                <a:srgbClr val="000000"/>
              </a:solidFill>
              <a:latin typeface="Arial"/>
              <a:ea typeface="Arial"/>
              <a:cs typeface="Arial"/>
              <a:sym typeface="Arial"/>
            </a:endParaRPr>
          </a:p>
        </p:txBody>
      </p:sp>
      <p:sp>
        <p:nvSpPr>
          <p:cNvPr id="166" name="Google Shape;166;p16"/>
          <p:cNvSpPr/>
          <p:nvPr/>
        </p:nvSpPr>
        <p:spPr>
          <a:xfrm>
            <a:off x="278553" y="3337221"/>
            <a:ext cx="2005800" cy="612900"/>
          </a:xfrm>
          <a:prstGeom prst="roundRect">
            <a:avLst>
              <a:gd fmla="val 16667" name="adj"/>
            </a:avLst>
          </a:prstGeom>
          <a:solidFill>
            <a:srgbClr val="DD8032"/>
          </a:solidFill>
          <a:ln cap="flat" cmpd="sng" w="12700">
            <a:solidFill>
              <a:srgbClr val="31538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Try Propranolol instead</a:t>
            </a:r>
            <a:endParaRPr b="0" i="0" sz="1100" u="none" cap="none" strike="noStrike">
              <a:solidFill>
                <a:srgbClr val="000000"/>
              </a:solidFill>
              <a:latin typeface="Arial"/>
              <a:ea typeface="Arial"/>
              <a:cs typeface="Arial"/>
              <a:sym typeface="Arial"/>
            </a:endParaRPr>
          </a:p>
        </p:txBody>
      </p:sp>
      <p:sp>
        <p:nvSpPr>
          <p:cNvPr id="167" name="Google Shape;167;p16"/>
          <p:cNvSpPr/>
          <p:nvPr/>
        </p:nvSpPr>
        <p:spPr>
          <a:xfrm>
            <a:off x="402716" y="3689266"/>
            <a:ext cx="1752900" cy="175200"/>
          </a:xfrm>
          <a:prstGeom prst="roundRect">
            <a:avLst>
              <a:gd fmla="val 16667" name="adj"/>
            </a:avLst>
          </a:prstGeom>
          <a:solidFill>
            <a:srgbClr val="F8E5B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C00000"/>
                </a:solidFill>
                <a:latin typeface="Calibri"/>
                <a:ea typeface="Calibri"/>
                <a:cs typeface="Calibri"/>
                <a:sym typeface="Calibri"/>
              </a:rPr>
              <a:t>Switch to Propranolol</a:t>
            </a:r>
            <a:endParaRPr b="0" i="0" sz="1100" u="none" cap="none" strike="noStrike">
              <a:solidFill>
                <a:srgbClr val="000000"/>
              </a:solidFill>
              <a:latin typeface="Arial"/>
              <a:ea typeface="Arial"/>
              <a:cs typeface="Arial"/>
              <a:sym typeface="Arial"/>
            </a:endParaRPr>
          </a:p>
        </p:txBody>
      </p:sp>
      <p:sp>
        <p:nvSpPr>
          <p:cNvPr id="168" name="Google Shape;168;p16"/>
          <p:cNvSpPr/>
          <p:nvPr/>
        </p:nvSpPr>
        <p:spPr>
          <a:xfrm>
            <a:off x="278552" y="4333684"/>
            <a:ext cx="2005800" cy="612900"/>
          </a:xfrm>
          <a:prstGeom prst="roundRect">
            <a:avLst>
              <a:gd fmla="val 16667" name="adj"/>
            </a:avLst>
          </a:prstGeom>
          <a:solidFill>
            <a:srgbClr val="DD8032"/>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Managing hypertension?</a:t>
            </a:r>
            <a:br>
              <a:rPr b="0" i="0" lang="en" sz="1400" u="none" cap="none" strike="noStrike">
                <a:solidFill>
                  <a:schemeClr val="lt1"/>
                </a:solidFill>
                <a:latin typeface="Calibri"/>
                <a:ea typeface="Calibri"/>
                <a:cs typeface="Calibri"/>
                <a:sym typeface="Calibri"/>
              </a:rPr>
            </a:br>
            <a:r>
              <a:rPr b="0" i="0" lang="en" sz="1400" u="none" cap="none" strike="noStrike">
                <a:solidFill>
                  <a:schemeClr val="lt1"/>
                </a:solidFill>
                <a:latin typeface="Calibri"/>
                <a:ea typeface="Calibri"/>
                <a:cs typeface="Calibri"/>
                <a:sym typeface="Calibri"/>
              </a:rPr>
              <a:t>    </a:t>
            </a:r>
            <a:r>
              <a:rPr b="0" i="0" lang="en" sz="1400" u="sng" cap="none" strike="noStrike">
                <a:solidFill>
                  <a:srgbClr val="B3C6E7"/>
                </a:solidFill>
                <a:latin typeface="Calibri"/>
                <a:ea typeface="Calibri"/>
                <a:cs typeface="Calibri"/>
                <a:sym typeface="Calibri"/>
              </a:rPr>
              <a:t>Launch JNC 8 Rx Pro</a:t>
            </a:r>
            <a:endParaRPr b="0" i="0" sz="1100" u="none" cap="none" strike="noStrike">
              <a:solidFill>
                <a:srgbClr val="000000"/>
              </a:solidFill>
              <a:latin typeface="Arial"/>
              <a:ea typeface="Arial"/>
              <a:cs typeface="Arial"/>
              <a:sym typeface="Arial"/>
            </a:endParaRPr>
          </a:p>
        </p:txBody>
      </p:sp>
      <p:sp>
        <p:nvSpPr>
          <p:cNvPr id="169" name="Google Shape;169;p16"/>
          <p:cNvSpPr txBox="1"/>
          <p:nvPr/>
        </p:nvSpPr>
        <p:spPr>
          <a:xfrm>
            <a:off x="278551" y="2062345"/>
            <a:ext cx="2005800" cy="2769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information</a:t>
            </a:r>
            <a:r>
              <a:rPr b="0" i="0" lang="en" sz="1400" u="none" cap="none" strike="noStrike">
                <a:solidFill>
                  <a:schemeClr val="dk1"/>
                </a:solidFill>
                <a:latin typeface="Calibri"/>
                <a:ea typeface="Calibri"/>
                <a:cs typeface="Calibri"/>
                <a:sym typeface="Calibri"/>
              </a:rPr>
              <a:t> card</a:t>
            </a:r>
            <a:endParaRPr b="1" i="0" sz="1400" u="none" cap="none" strike="noStrike">
              <a:solidFill>
                <a:schemeClr val="dk1"/>
              </a:solidFill>
              <a:latin typeface="Calibri"/>
              <a:ea typeface="Calibri"/>
              <a:cs typeface="Calibri"/>
              <a:sym typeface="Calibri"/>
            </a:endParaRPr>
          </a:p>
        </p:txBody>
      </p:sp>
      <p:sp>
        <p:nvSpPr>
          <p:cNvPr id="170" name="Google Shape;170;p16"/>
          <p:cNvSpPr txBox="1"/>
          <p:nvPr/>
        </p:nvSpPr>
        <p:spPr>
          <a:xfrm>
            <a:off x="278551" y="3074948"/>
            <a:ext cx="2005800" cy="2769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suggestion</a:t>
            </a:r>
            <a:r>
              <a:rPr b="0" i="0" lang="en" sz="1400" u="none" cap="none" strike="noStrike">
                <a:solidFill>
                  <a:schemeClr val="dk1"/>
                </a:solidFill>
                <a:latin typeface="Calibri"/>
                <a:ea typeface="Calibri"/>
                <a:cs typeface="Calibri"/>
                <a:sym typeface="Calibri"/>
              </a:rPr>
              <a:t> card</a:t>
            </a:r>
            <a:endParaRPr b="1" i="0" sz="1400" u="none" cap="none" strike="noStrike">
              <a:solidFill>
                <a:schemeClr val="dk1"/>
              </a:solidFill>
              <a:latin typeface="Calibri"/>
              <a:ea typeface="Calibri"/>
              <a:cs typeface="Calibri"/>
              <a:sym typeface="Calibri"/>
            </a:endParaRPr>
          </a:p>
        </p:txBody>
      </p:sp>
      <p:sp>
        <p:nvSpPr>
          <p:cNvPr id="171" name="Google Shape;171;p16"/>
          <p:cNvSpPr txBox="1"/>
          <p:nvPr/>
        </p:nvSpPr>
        <p:spPr>
          <a:xfrm>
            <a:off x="278550" y="4071411"/>
            <a:ext cx="2005800" cy="2769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smart app link </a:t>
            </a:r>
            <a:r>
              <a:rPr b="0" i="0" lang="en" sz="1400" u="none" cap="none" strike="noStrike">
                <a:solidFill>
                  <a:schemeClr val="dk1"/>
                </a:solidFill>
                <a:latin typeface="Calibri"/>
                <a:ea typeface="Calibri"/>
                <a:cs typeface="Calibri"/>
                <a:sym typeface="Calibri"/>
              </a:rPr>
              <a:t>card</a:t>
            </a:r>
            <a:endParaRPr b="1" i="0" sz="1400" u="none" cap="none" strike="noStrike">
              <a:solidFill>
                <a:schemeClr val="dk1"/>
              </a:solidFill>
              <a:latin typeface="Calibri"/>
              <a:ea typeface="Calibri"/>
              <a:cs typeface="Calibri"/>
              <a:sym typeface="Calibri"/>
            </a:endParaRPr>
          </a:p>
        </p:txBody>
      </p:sp>
      <p:pic>
        <p:nvPicPr>
          <p:cNvPr id="172" name="Google Shape;172;p16"/>
          <p:cNvPicPr preferRelativeResize="0"/>
          <p:nvPr/>
        </p:nvPicPr>
        <p:blipFill rotWithShape="1">
          <a:blip r:embed="rId3">
            <a:alphaModFix/>
          </a:blip>
          <a:srcRect b="0" l="0" r="0" t="0"/>
          <a:stretch/>
        </p:blipFill>
        <p:spPr>
          <a:xfrm>
            <a:off x="389114" y="4640135"/>
            <a:ext cx="220908" cy="220908"/>
          </a:xfrm>
          <a:prstGeom prst="rect">
            <a:avLst/>
          </a:prstGeom>
          <a:noFill/>
          <a:ln>
            <a:noFill/>
          </a:ln>
        </p:spPr>
      </p:pic>
      <p:sp>
        <p:nvSpPr>
          <p:cNvPr id="173" name="Google Shape;173;p16"/>
          <p:cNvSpPr txBox="1"/>
          <p:nvPr/>
        </p:nvSpPr>
        <p:spPr>
          <a:xfrm>
            <a:off x="302169" y="924145"/>
            <a:ext cx="7886700" cy="33969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1600"/>
              </a:spcAft>
              <a:buClr>
                <a:schemeClr val="dk1"/>
              </a:buClr>
              <a:buSzPts val="2100"/>
              <a:buFont typeface="Lato"/>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cloud-service.png" id="178" name="Google Shape;178;p17"/>
          <p:cNvPicPr preferRelativeResize="0"/>
          <p:nvPr/>
        </p:nvPicPr>
        <p:blipFill rotWithShape="1">
          <a:blip r:embed="rId3">
            <a:alphaModFix/>
          </a:blip>
          <a:srcRect b="0" l="0" r="0" t="0"/>
          <a:stretch/>
        </p:blipFill>
        <p:spPr>
          <a:xfrm>
            <a:off x="6577757" y="220747"/>
            <a:ext cx="2038993" cy="1470645"/>
          </a:xfrm>
          <a:prstGeom prst="rect">
            <a:avLst/>
          </a:prstGeom>
          <a:noFill/>
          <a:ln>
            <a:noFill/>
          </a:ln>
        </p:spPr>
      </p:pic>
      <p:pic>
        <p:nvPicPr>
          <p:cNvPr descr="ehr-icon.png" id="179" name="Google Shape;179;p17"/>
          <p:cNvPicPr preferRelativeResize="0"/>
          <p:nvPr/>
        </p:nvPicPr>
        <p:blipFill rotWithShape="1">
          <a:blip r:embed="rId4">
            <a:alphaModFix/>
          </a:blip>
          <a:srcRect b="0" l="0" r="0" t="0"/>
          <a:stretch/>
        </p:blipFill>
        <p:spPr>
          <a:xfrm>
            <a:off x="514855" y="220748"/>
            <a:ext cx="2196705" cy="1215199"/>
          </a:xfrm>
          <a:prstGeom prst="rect">
            <a:avLst/>
          </a:prstGeom>
          <a:noFill/>
          <a:ln>
            <a:noFill/>
          </a:ln>
        </p:spPr>
      </p:pic>
      <p:grpSp>
        <p:nvGrpSpPr>
          <p:cNvPr id="180" name="Google Shape;180;p17"/>
          <p:cNvGrpSpPr/>
          <p:nvPr/>
        </p:nvGrpSpPr>
        <p:grpSpPr>
          <a:xfrm>
            <a:off x="514854" y="1559398"/>
            <a:ext cx="7319469" cy="397176"/>
            <a:chOff x="514854" y="1688113"/>
            <a:chExt cx="7319469" cy="397176"/>
          </a:xfrm>
        </p:grpSpPr>
        <p:cxnSp>
          <p:nvCxnSpPr>
            <p:cNvPr id="181" name="Google Shape;181;p17"/>
            <p:cNvCxnSpPr/>
            <p:nvPr/>
          </p:nvCxnSpPr>
          <p:spPr>
            <a:xfrm>
              <a:off x="617823" y="2085289"/>
              <a:ext cx="7216500" cy="0"/>
            </a:xfrm>
            <a:prstGeom prst="straightConnector1">
              <a:avLst/>
            </a:prstGeom>
            <a:noFill/>
            <a:ln cap="flat" cmpd="sng" w="50800">
              <a:solidFill>
                <a:schemeClr val="accent1"/>
              </a:solidFill>
              <a:prstDash val="solid"/>
              <a:miter lim="800000"/>
              <a:headEnd len="sm" w="sm" type="none"/>
              <a:tailEnd len="med" w="med" type="stealth"/>
            </a:ln>
          </p:spPr>
        </p:cxnSp>
        <p:sp>
          <p:nvSpPr>
            <p:cNvPr id="182" name="Google Shape;182;p17"/>
            <p:cNvSpPr txBox="1"/>
            <p:nvPr/>
          </p:nvSpPr>
          <p:spPr>
            <a:xfrm>
              <a:off x="514854" y="1688113"/>
              <a:ext cx="5543100" cy="28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POST https://example.com/cds-services/example-service</a:t>
              </a:r>
              <a:endParaRPr sz="1400">
                <a:solidFill>
                  <a:schemeClr val="dk1"/>
                </a:solidFill>
                <a:latin typeface="Calibri"/>
                <a:ea typeface="Calibri"/>
                <a:cs typeface="Calibri"/>
                <a:sym typeface="Calibri"/>
              </a:endParaRPr>
            </a:p>
          </p:txBody>
        </p:sp>
      </p:grpSp>
      <p:sp>
        <p:nvSpPr>
          <p:cNvPr id="183" name="Google Shape;183;p17"/>
          <p:cNvSpPr txBox="1"/>
          <p:nvPr/>
        </p:nvSpPr>
        <p:spPr>
          <a:xfrm>
            <a:off x="2531363" y="220744"/>
            <a:ext cx="1026600" cy="3117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CDS Client</a:t>
            </a:r>
            <a:endParaRPr sz="1400">
              <a:solidFill>
                <a:schemeClr val="dk1"/>
              </a:solidFill>
              <a:latin typeface="Calibri"/>
              <a:ea typeface="Calibri"/>
              <a:cs typeface="Calibri"/>
              <a:sym typeface="Calibri"/>
            </a:endParaRPr>
          </a:p>
        </p:txBody>
      </p:sp>
      <p:sp>
        <p:nvSpPr>
          <p:cNvPr id="184" name="Google Shape;184;p17"/>
          <p:cNvSpPr txBox="1"/>
          <p:nvPr/>
        </p:nvSpPr>
        <p:spPr>
          <a:xfrm>
            <a:off x="5963711" y="188481"/>
            <a:ext cx="1261500" cy="3117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CDS Service</a:t>
            </a:r>
            <a:endParaRPr sz="1400">
              <a:solidFill>
                <a:schemeClr val="dk1"/>
              </a:solidFill>
              <a:latin typeface="Calibri"/>
              <a:ea typeface="Calibri"/>
              <a:cs typeface="Calibri"/>
              <a:sym typeface="Calibri"/>
            </a:endParaRPr>
          </a:p>
        </p:txBody>
      </p:sp>
      <p:sp>
        <p:nvSpPr>
          <p:cNvPr id="185" name="Google Shape;185;p17"/>
          <p:cNvSpPr/>
          <p:nvPr/>
        </p:nvSpPr>
        <p:spPr>
          <a:xfrm>
            <a:off x="327231" y="1942346"/>
            <a:ext cx="8817000" cy="33240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2100"/>
              <a:buFont typeface="Courier New"/>
              <a:buNone/>
            </a:pP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0"/>
              </a:spcBef>
              <a:spcAft>
                <a:spcPts val="0"/>
              </a:spcAft>
              <a:buClr>
                <a:srgbClr val="3366FF"/>
              </a:buClr>
              <a:buSzPts val="2100"/>
              <a:buFont typeface="Courier New"/>
              <a:buNone/>
            </a:pPr>
            <a:r>
              <a:rPr b="1" lang="en" sz="2100">
                <a:solidFill>
                  <a:srgbClr val="3366FF"/>
                </a:solidFill>
                <a:latin typeface="Courier New"/>
                <a:ea typeface="Courier New"/>
                <a:cs typeface="Courier New"/>
                <a:sym typeface="Courier New"/>
              </a:rPr>
              <a:t>  "hook"</a:t>
            </a:r>
            <a:r>
              <a:rPr b="1" lang="en" sz="2100">
                <a:solidFill>
                  <a:schemeClr val="dk1"/>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"patient-view”</a:t>
            </a: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0"/>
              </a:spcBef>
              <a:spcAft>
                <a:spcPts val="0"/>
              </a:spcAft>
              <a:buClr>
                <a:srgbClr val="3366FF"/>
              </a:buClr>
              <a:buSzPts val="2100"/>
              <a:buFont typeface="Courier New"/>
              <a:buNone/>
            </a:pPr>
            <a:r>
              <a:rPr b="1" lang="en" sz="2100">
                <a:solidFill>
                  <a:srgbClr val="3366FF"/>
                </a:solidFill>
                <a:latin typeface="Courier New"/>
                <a:ea typeface="Courier New"/>
                <a:cs typeface="Courier New"/>
                <a:sym typeface="Courier New"/>
              </a:rPr>
              <a:t>  "fhirServer"</a:t>
            </a:r>
            <a:r>
              <a:rPr b="1" lang="en" sz="2100">
                <a:solidFill>
                  <a:schemeClr val="dk1"/>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"https://fhir.example.com"</a:t>
            </a: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100"/>
              <a:buFont typeface="Courier New"/>
              <a:buNone/>
            </a:pPr>
            <a:r>
              <a:rPr b="1" lang="en" sz="2100">
                <a:solidFill>
                  <a:schemeClr val="dk1"/>
                </a:solidFill>
                <a:latin typeface="Courier New"/>
                <a:ea typeface="Courier New"/>
                <a:cs typeface="Courier New"/>
                <a:sym typeface="Courier New"/>
              </a:rPr>
              <a:t>  </a:t>
            </a:r>
            <a:r>
              <a:rPr b="1" lang="en" sz="2100">
                <a:solidFill>
                  <a:srgbClr val="3366FF"/>
                </a:solidFill>
                <a:latin typeface="Courier New"/>
                <a:ea typeface="Courier New"/>
                <a:cs typeface="Courier New"/>
                <a:sym typeface="Courier New"/>
              </a:rPr>
              <a:t>"context"</a:t>
            </a:r>
            <a:r>
              <a:rPr b="1" lang="en" sz="2100">
                <a:solidFill>
                  <a:schemeClr val="dk1"/>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0"/>
              </a:spcBef>
              <a:spcAft>
                <a:spcPts val="0"/>
              </a:spcAft>
              <a:buClr>
                <a:srgbClr val="3366FF"/>
              </a:buClr>
              <a:buSzPts val="2100"/>
              <a:buFont typeface="Courier New"/>
              <a:buNone/>
            </a:pPr>
            <a:r>
              <a:rPr b="1" lang="en" sz="2100">
                <a:solidFill>
                  <a:srgbClr val="3366FF"/>
                </a:solidFill>
                <a:latin typeface="Courier New"/>
                <a:ea typeface="Courier New"/>
                <a:cs typeface="Courier New"/>
                <a:sym typeface="Courier New"/>
              </a:rPr>
              <a:t>    "user"</a:t>
            </a:r>
            <a:r>
              <a:rPr b="1" lang="en" sz="2100">
                <a:solidFill>
                  <a:schemeClr val="dk1"/>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"Practitioner/789"</a:t>
            </a:r>
            <a:endParaRPr b="1" sz="2100">
              <a:solidFill>
                <a:schemeClr val="dk1"/>
              </a:solidFill>
              <a:latin typeface="Courier New"/>
              <a:ea typeface="Courier New"/>
              <a:cs typeface="Courier New"/>
              <a:sym typeface="Courier New"/>
            </a:endParaRPr>
          </a:p>
          <a:p>
            <a:pPr indent="0" lvl="0" marL="0" marR="0" rtl="0" algn="l">
              <a:spcBef>
                <a:spcPts val="0"/>
              </a:spcBef>
              <a:spcAft>
                <a:spcPts val="0"/>
              </a:spcAft>
              <a:buClr>
                <a:srgbClr val="3366FF"/>
              </a:buClr>
              <a:buSzPts val="2100"/>
              <a:buFont typeface="Courier New"/>
              <a:buNone/>
            </a:pPr>
            <a:r>
              <a:rPr b="1" lang="en" sz="2100">
                <a:solidFill>
                  <a:srgbClr val="3366FF"/>
                </a:solidFill>
                <a:latin typeface="Courier New"/>
                <a:ea typeface="Courier New"/>
                <a:cs typeface="Courier New"/>
                <a:sym typeface="Courier New"/>
              </a:rPr>
              <a:t>    "patientId"</a:t>
            </a:r>
            <a:r>
              <a:rPr b="1" lang="en" sz="2100">
                <a:solidFill>
                  <a:schemeClr val="dk1"/>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"123"</a:t>
            </a: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100"/>
              <a:buFont typeface="Courier New"/>
              <a:buNone/>
            </a:pPr>
            <a:r>
              <a:rPr b="1" lang="en" sz="2100">
                <a:solidFill>
                  <a:schemeClr val="dk1"/>
                </a:solidFill>
                <a:latin typeface="Courier New"/>
                <a:ea typeface="Courier New"/>
                <a:cs typeface="Courier New"/>
                <a:sym typeface="Courier New"/>
              </a:rPr>
              <a:t>    </a:t>
            </a:r>
            <a:r>
              <a:rPr b="1" lang="en" sz="2100">
                <a:solidFill>
                  <a:srgbClr val="3366FF"/>
                </a:solidFill>
                <a:latin typeface="Courier New"/>
                <a:ea typeface="Courier New"/>
                <a:cs typeface="Courier New"/>
                <a:sym typeface="Courier New"/>
              </a:rPr>
              <a:t>"encounterId"</a:t>
            </a:r>
            <a:r>
              <a:rPr b="1" lang="en" sz="2100">
                <a:solidFill>
                  <a:schemeClr val="dk1"/>
                </a:solidFill>
                <a:latin typeface="Courier New"/>
                <a:ea typeface="Courier New"/>
                <a:cs typeface="Courier New"/>
                <a:sym typeface="Courier New"/>
              </a:rPr>
              <a:t>: </a:t>
            </a:r>
            <a:r>
              <a:rPr b="1" lang="en" sz="2100">
                <a:solidFill>
                  <a:srgbClr val="008000"/>
                </a:solidFill>
                <a:latin typeface="Courier New"/>
                <a:ea typeface="Courier New"/>
                <a:cs typeface="Courier New"/>
                <a:sym typeface="Courier New"/>
              </a:rPr>
              <a:t>"456"</a:t>
            </a: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100"/>
              <a:buFont typeface="Courier New"/>
              <a:buNone/>
            </a:pPr>
            <a:r>
              <a:rPr b="1" lang="en" sz="2100">
                <a:solidFill>
                  <a:schemeClr val="dk1"/>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0"/>
              </a:spcBef>
              <a:spcAft>
                <a:spcPts val="0"/>
              </a:spcAft>
              <a:buClr>
                <a:srgbClr val="7F7F7F"/>
              </a:buClr>
              <a:buSzPts val="2100"/>
              <a:buFont typeface="Courier New"/>
              <a:buNone/>
            </a:pPr>
            <a:r>
              <a:rPr b="1" lang="en" sz="2100">
                <a:solidFill>
                  <a:srgbClr val="7F7F7F"/>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100"/>
              <a:buFont typeface="Courier New"/>
              <a:buNone/>
            </a:pPr>
            <a:r>
              <a:rPr b="1" lang="en" sz="21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2000"/>
                                        <p:tgtEl>
                                          <p:spTgt spid="18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loud-service.png" id="190" name="Google Shape;190;p18"/>
          <p:cNvPicPr preferRelativeResize="0"/>
          <p:nvPr/>
        </p:nvPicPr>
        <p:blipFill rotWithShape="1">
          <a:blip r:embed="rId3">
            <a:alphaModFix/>
          </a:blip>
          <a:srcRect b="0" l="0" r="0" t="0"/>
          <a:stretch/>
        </p:blipFill>
        <p:spPr>
          <a:xfrm>
            <a:off x="6577757" y="220747"/>
            <a:ext cx="2038993" cy="1470645"/>
          </a:xfrm>
          <a:prstGeom prst="rect">
            <a:avLst/>
          </a:prstGeom>
          <a:noFill/>
          <a:ln>
            <a:noFill/>
          </a:ln>
        </p:spPr>
      </p:pic>
      <p:pic>
        <p:nvPicPr>
          <p:cNvPr descr="ehr-icon.png" id="191" name="Google Shape;191;p18"/>
          <p:cNvPicPr preferRelativeResize="0"/>
          <p:nvPr/>
        </p:nvPicPr>
        <p:blipFill rotWithShape="1">
          <a:blip r:embed="rId4">
            <a:alphaModFix/>
          </a:blip>
          <a:srcRect b="0" l="0" r="0" t="0"/>
          <a:stretch/>
        </p:blipFill>
        <p:spPr>
          <a:xfrm>
            <a:off x="514855" y="220748"/>
            <a:ext cx="2196705" cy="1215199"/>
          </a:xfrm>
          <a:prstGeom prst="rect">
            <a:avLst/>
          </a:prstGeom>
          <a:noFill/>
          <a:ln>
            <a:noFill/>
          </a:ln>
        </p:spPr>
      </p:pic>
      <p:grpSp>
        <p:nvGrpSpPr>
          <p:cNvPr id="192" name="Google Shape;192;p18"/>
          <p:cNvGrpSpPr/>
          <p:nvPr/>
        </p:nvGrpSpPr>
        <p:grpSpPr>
          <a:xfrm>
            <a:off x="514854" y="1559398"/>
            <a:ext cx="7319469" cy="397176"/>
            <a:chOff x="514854" y="1688113"/>
            <a:chExt cx="7319469" cy="397176"/>
          </a:xfrm>
        </p:grpSpPr>
        <p:cxnSp>
          <p:nvCxnSpPr>
            <p:cNvPr id="193" name="Google Shape;193;p18"/>
            <p:cNvCxnSpPr/>
            <p:nvPr/>
          </p:nvCxnSpPr>
          <p:spPr>
            <a:xfrm>
              <a:off x="617823" y="2085289"/>
              <a:ext cx="7216500" cy="0"/>
            </a:xfrm>
            <a:prstGeom prst="straightConnector1">
              <a:avLst/>
            </a:prstGeom>
            <a:noFill/>
            <a:ln cap="flat" cmpd="sng" w="12700">
              <a:solidFill>
                <a:srgbClr val="BFBFBF"/>
              </a:solidFill>
              <a:prstDash val="solid"/>
              <a:miter lim="800000"/>
              <a:headEnd len="sm" w="sm" type="none"/>
              <a:tailEnd len="med" w="med" type="stealth"/>
            </a:ln>
          </p:spPr>
        </p:cxnSp>
        <p:sp>
          <p:nvSpPr>
            <p:cNvPr id="194" name="Google Shape;194;p18"/>
            <p:cNvSpPr txBox="1"/>
            <p:nvPr/>
          </p:nvSpPr>
          <p:spPr>
            <a:xfrm>
              <a:off x="514854" y="1688113"/>
              <a:ext cx="5543100" cy="28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BFBFBF"/>
                </a:buClr>
                <a:buSzPts val="1400"/>
                <a:buFont typeface="Calibri"/>
                <a:buNone/>
              </a:pPr>
              <a:r>
                <a:rPr lang="en" sz="1400">
                  <a:solidFill>
                    <a:srgbClr val="BFBFBF"/>
                  </a:solidFill>
                  <a:latin typeface="Calibri"/>
                  <a:ea typeface="Calibri"/>
                  <a:cs typeface="Calibri"/>
                  <a:sym typeface="Calibri"/>
                </a:rPr>
                <a:t>POST https://example.com/cds-services/example-service</a:t>
              </a:r>
              <a:endParaRPr sz="1400">
                <a:solidFill>
                  <a:schemeClr val="dk1"/>
                </a:solidFill>
                <a:latin typeface="Calibri"/>
                <a:ea typeface="Calibri"/>
                <a:cs typeface="Calibri"/>
                <a:sym typeface="Calibri"/>
              </a:endParaRPr>
            </a:p>
          </p:txBody>
        </p:sp>
      </p:grpSp>
      <p:sp>
        <p:nvSpPr>
          <p:cNvPr id="195" name="Google Shape;195;p18"/>
          <p:cNvSpPr txBox="1"/>
          <p:nvPr/>
        </p:nvSpPr>
        <p:spPr>
          <a:xfrm>
            <a:off x="2531360" y="220747"/>
            <a:ext cx="652200" cy="3117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EHR</a:t>
            </a:r>
            <a:endParaRPr sz="1400">
              <a:solidFill>
                <a:schemeClr val="dk1"/>
              </a:solidFill>
              <a:latin typeface="Calibri"/>
              <a:ea typeface="Calibri"/>
              <a:cs typeface="Calibri"/>
              <a:sym typeface="Calibri"/>
            </a:endParaRPr>
          </a:p>
        </p:txBody>
      </p:sp>
      <p:sp>
        <p:nvSpPr>
          <p:cNvPr id="196" name="Google Shape;196;p18"/>
          <p:cNvSpPr txBox="1"/>
          <p:nvPr/>
        </p:nvSpPr>
        <p:spPr>
          <a:xfrm>
            <a:off x="5963711" y="188481"/>
            <a:ext cx="1261500" cy="3117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CDS Service</a:t>
            </a:r>
            <a:endParaRPr sz="1400">
              <a:solidFill>
                <a:schemeClr val="dk1"/>
              </a:solidFill>
              <a:latin typeface="Calibri"/>
              <a:ea typeface="Calibri"/>
              <a:cs typeface="Calibri"/>
              <a:sym typeface="Calibri"/>
            </a:endParaRPr>
          </a:p>
        </p:txBody>
      </p:sp>
      <p:grpSp>
        <p:nvGrpSpPr>
          <p:cNvPr id="197" name="Google Shape;197;p18"/>
          <p:cNvGrpSpPr/>
          <p:nvPr/>
        </p:nvGrpSpPr>
        <p:grpSpPr>
          <a:xfrm>
            <a:off x="617844" y="2136563"/>
            <a:ext cx="7216598" cy="382403"/>
            <a:chOff x="617844" y="2181387"/>
            <a:chExt cx="7216598" cy="382403"/>
          </a:xfrm>
        </p:grpSpPr>
        <p:cxnSp>
          <p:nvCxnSpPr>
            <p:cNvPr id="198" name="Google Shape;198;p18"/>
            <p:cNvCxnSpPr/>
            <p:nvPr/>
          </p:nvCxnSpPr>
          <p:spPr>
            <a:xfrm rot="10800000">
              <a:off x="617844" y="2563790"/>
              <a:ext cx="7216500" cy="0"/>
            </a:xfrm>
            <a:prstGeom prst="straightConnector1">
              <a:avLst/>
            </a:prstGeom>
            <a:noFill/>
            <a:ln cap="flat" cmpd="sng" w="50800">
              <a:solidFill>
                <a:srgbClr val="8296B0"/>
              </a:solidFill>
              <a:prstDash val="solid"/>
              <a:miter lim="800000"/>
              <a:headEnd len="sm" w="sm" type="none"/>
              <a:tailEnd len="med" w="med" type="stealth"/>
            </a:ln>
          </p:spPr>
        </p:cxnSp>
        <p:sp>
          <p:nvSpPr>
            <p:cNvPr id="199" name="Google Shape;199;p18"/>
            <p:cNvSpPr txBox="1"/>
            <p:nvPr/>
          </p:nvSpPr>
          <p:spPr>
            <a:xfrm>
              <a:off x="6013142" y="2181387"/>
              <a:ext cx="1821300" cy="28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HTTP 1.1/ 200 OK</a:t>
              </a:r>
              <a:endParaRPr sz="1400">
                <a:solidFill>
                  <a:schemeClr val="dk1"/>
                </a:solidFill>
                <a:latin typeface="Calibri"/>
                <a:ea typeface="Calibri"/>
                <a:cs typeface="Calibri"/>
                <a:sym typeface="Calibri"/>
              </a:endParaRPr>
            </a:p>
          </p:txBody>
        </p:sp>
      </p:grpSp>
      <p:sp>
        <p:nvSpPr>
          <p:cNvPr id="200" name="Google Shape;200;p18"/>
          <p:cNvSpPr txBox="1"/>
          <p:nvPr/>
        </p:nvSpPr>
        <p:spPr>
          <a:xfrm>
            <a:off x="617823" y="2516396"/>
            <a:ext cx="6266700" cy="2735700"/>
          </a:xfrm>
          <a:prstGeom prst="rect">
            <a:avLst/>
          </a:prstGeom>
          <a:noFill/>
          <a:ln>
            <a:noFill/>
          </a:ln>
        </p:spPr>
        <p:txBody>
          <a:bodyPr anchorCtr="0" anchor="t" bIns="45725" lIns="91425" spcFirstLastPara="1" rIns="91425" wrap="square" tIns="45725">
            <a:noAutofit/>
          </a:bodyPr>
          <a:lstStyle/>
          <a:p>
            <a:pPr indent="0" lvl="0" marL="0" marR="0" rtl="0" algn="l">
              <a:spcBef>
                <a:spcPts val="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"cards"</a:t>
            </a:r>
            <a:r>
              <a:rPr b="1" lang="en" sz="1800">
                <a:solidFill>
                  <a:schemeClr val="dk1"/>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"summary"</a:t>
            </a:r>
            <a:r>
              <a:rPr b="1" lang="en" sz="1800">
                <a:solidFill>
                  <a:schemeClr val="dk1"/>
                </a:solidFill>
                <a:latin typeface="Courier New"/>
                <a:ea typeface="Courier New"/>
                <a:cs typeface="Courier New"/>
                <a:sym typeface="Courier New"/>
              </a:rPr>
              <a:t>: </a:t>
            </a:r>
            <a:r>
              <a:rPr b="1" lang="en" sz="1800">
                <a:solidFill>
                  <a:srgbClr val="008000"/>
                </a:solidFill>
                <a:latin typeface="Courier New"/>
                <a:ea typeface="Courier New"/>
                <a:cs typeface="Courier New"/>
                <a:sym typeface="Courier New"/>
              </a:rPr>
              <a:t>"Example card"</a:t>
            </a:r>
            <a:r>
              <a:rPr b="1" lang="en" sz="18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"indicator"</a:t>
            </a:r>
            <a:r>
              <a:rPr b="1" lang="en" sz="1800">
                <a:solidFill>
                  <a:schemeClr val="dk1"/>
                </a:solidFill>
                <a:latin typeface="Courier New"/>
                <a:ea typeface="Courier New"/>
                <a:cs typeface="Courier New"/>
                <a:sym typeface="Courier New"/>
              </a:rPr>
              <a:t>: </a:t>
            </a:r>
            <a:r>
              <a:rPr b="1" lang="en" sz="1800">
                <a:solidFill>
                  <a:srgbClr val="008000"/>
                </a:solidFill>
                <a:latin typeface="Courier New"/>
                <a:ea typeface="Courier New"/>
                <a:cs typeface="Courier New"/>
                <a:sym typeface="Courier New"/>
              </a:rPr>
              <a:t>"info"</a:t>
            </a:r>
            <a:r>
              <a:rPr b="1" lang="en" sz="18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"source"</a:t>
            </a:r>
            <a:r>
              <a:rPr b="1" lang="en" sz="1800">
                <a:solidFill>
                  <a:schemeClr val="dk1"/>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"name"</a:t>
            </a:r>
            <a:r>
              <a:rPr b="1" lang="en" sz="1800">
                <a:solidFill>
                  <a:schemeClr val="dk1"/>
                </a:solidFill>
                <a:latin typeface="Courier New"/>
                <a:ea typeface="Courier New"/>
                <a:cs typeface="Courier New"/>
                <a:sym typeface="Courier New"/>
              </a:rPr>
              <a:t>: </a:t>
            </a:r>
            <a:r>
              <a:rPr b="1" lang="en" sz="1800">
                <a:solidFill>
                  <a:srgbClr val="008000"/>
                </a:solidFill>
                <a:latin typeface="Courier New"/>
                <a:ea typeface="Courier New"/>
                <a:cs typeface="Courier New"/>
                <a:sym typeface="Courier New"/>
              </a:rPr>
              <a:t>"Demo CDS Service”</a:t>
            </a:r>
            <a:endParaRPr sz="14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2000"/>
                                        <p:tgtEl>
                                          <p:spTgt spid="19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nvSpPr>
        <p:spPr>
          <a:xfrm>
            <a:off x="628650" y="273844"/>
            <a:ext cx="7886700" cy="618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sz="3300">
                <a:solidFill>
                  <a:schemeClr val="dk1"/>
                </a:solidFill>
                <a:latin typeface="Calibri"/>
                <a:ea typeface="Calibri"/>
                <a:cs typeface="Calibri"/>
                <a:sym typeface="Calibri"/>
              </a:rPr>
              <a:t>Cards</a:t>
            </a:r>
            <a:endParaRPr sz="1100"/>
          </a:p>
        </p:txBody>
      </p:sp>
      <p:pic>
        <p:nvPicPr>
          <p:cNvPr descr="rx_check_complex_card.png" id="206" name="Google Shape;206;p19"/>
          <p:cNvPicPr preferRelativeResize="0"/>
          <p:nvPr/>
        </p:nvPicPr>
        <p:blipFill rotWithShape="1">
          <a:blip r:embed="rId3">
            <a:alphaModFix/>
          </a:blip>
          <a:srcRect b="0" l="0" r="0" t="0"/>
          <a:stretch/>
        </p:blipFill>
        <p:spPr>
          <a:xfrm>
            <a:off x="628643" y="810830"/>
            <a:ext cx="4354886" cy="3766694"/>
          </a:xfrm>
          <a:prstGeom prst="rect">
            <a:avLst/>
          </a:prstGeom>
          <a:noFill/>
          <a:ln>
            <a:noFill/>
          </a:ln>
        </p:spPr>
      </p:pic>
      <p:sp>
        <p:nvSpPr>
          <p:cNvPr id="207" name="Google Shape;207;p19"/>
          <p:cNvSpPr txBox="1"/>
          <p:nvPr/>
        </p:nvSpPr>
        <p:spPr>
          <a:xfrm>
            <a:off x="5272463" y="1268025"/>
            <a:ext cx="3694500" cy="3728100"/>
          </a:xfrm>
          <a:prstGeom prst="rect">
            <a:avLst/>
          </a:prstGeom>
          <a:noFill/>
          <a:ln>
            <a:noFill/>
          </a:ln>
        </p:spPr>
        <p:txBody>
          <a:bodyPr anchorCtr="0" anchor="t" bIns="34275" lIns="68575" spcFirstLastPara="1" rIns="68575" wrap="square" tIns="34275">
            <a:noAutofit/>
          </a:bodyPr>
          <a:lstStyle/>
          <a:p>
            <a:pPr indent="-311150" lvl="0" marL="317500" marR="0" rtl="0" algn="l">
              <a:lnSpc>
                <a:spcPct val="90000"/>
              </a:lnSpc>
              <a:spcBef>
                <a:spcPts val="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A CDS Service can return any number of cards</a:t>
            </a:r>
            <a:endParaRPr sz="1100"/>
          </a:p>
          <a:p>
            <a:pPr indent="-311150" lvl="0" marL="317500" marR="0" rtl="0" algn="l">
              <a:lnSpc>
                <a:spcPct val="90000"/>
              </a:lnSpc>
              <a:spcBef>
                <a:spcPts val="80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The EHR renders each card as it sees fit</a:t>
            </a:r>
            <a:endParaRPr sz="1100"/>
          </a:p>
          <a:p>
            <a:pPr indent="-311150" lvl="0" marL="317500" marR="0" rtl="0" algn="l">
              <a:lnSpc>
                <a:spcPct val="90000"/>
              </a:lnSpc>
              <a:spcBef>
                <a:spcPts val="800"/>
              </a:spcBef>
              <a:spcAft>
                <a:spcPts val="0"/>
              </a:spcAft>
              <a:buClr>
                <a:schemeClr val="dk1"/>
              </a:buClr>
              <a:buSzPts val="2100"/>
              <a:buFont typeface="Arial"/>
              <a:buChar char="●"/>
            </a:pPr>
            <a:r>
              <a:rPr lang="en" sz="2100">
                <a:solidFill>
                  <a:schemeClr val="dk1"/>
                </a:solidFill>
                <a:latin typeface="Calibri"/>
                <a:ea typeface="Calibri"/>
                <a:cs typeface="Calibri"/>
                <a:sym typeface="Calibri"/>
              </a:rPr>
              <a:t>Each card must have:</a:t>
            </a:r>
            <a:endParaRPr sz="1100"/>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A concise summary (140 characters)</a:t>
            </a:r>
            <a:endParaRPr sz="1100"/>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An indicator noting the importance of the card</a:t>
            </a:r>
            <a:endParaRPr sz="1100"/>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Information on the organization or data set that is the source of the card’s data</a:t>
            </a:r>
            <a:endParaRPr sz="1100"/>
          </a:p>
          <a:p>
            <a:pPr indent="-63500" lvl="1" marL="520700" marR="0" rtl="0" algn="l">
              <a:lnSpc>
                <a:spcPct val="90000"/>
              </a:lnSpc>
              <a:spcBef>
                <a:spcPts val="4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7800" lvl="0" marL="317500" marR="0" rtl="0" algn="l">
              <a:lnSpc>
                <a:spcPct val="90000"/>
              </a:lnSpc>
              <a:spcBef>
                <a:spcPts val="800"/>
              </a:spcBef>
              <a:spcAft>
                <a:spcPts val="160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208" name="Google Shape;208;p19"/>
          <p:cNvSpPr txBox="1"/>
          <p:nvPr/>
        </p:nvSpPr>
        <p:spPr>
          <a:xfrm>
            <a:off x="546563" y="4577531"/>
            <a:ext cx="4840200" cy="3036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any combination of information, suggestions, and links</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729450" y="1318650"/>
            <a:ext cx="7688700" cy="535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Calibri"/>
              <a:buNone/>
            </a:pPr>
            <a:r>
              <a:rPr lang="en" sz="3600"/>
              <a:t>patient-view</a:t>
            </a:r>
            <a:endParaRPr sz="3600"/>
          </a:p>
        </p:txBody>
      </p:sp>
      <p:sp>
        <p:nvSpPr>
          <p:cNvPr id="215" name="Google Shape;215;p20"/>
          <p:cNvSpPr txBox="1"/>
          <p:nvPr>
            <p:ph idx="1" type="body"/>
          </p:nvPr>
        </p:nvSpPr>
        <p:spPr>
          <a:xfrm>
            <a:off x="729450" y="2078875"/>
            <a:ext cx="7688700" cy="2261100"/>
          </a:xfrm>
          <a:prstGeom prst="rect">
            <a:avLst/>
          </a:prstGeom>
          <a:noFill/>
          <a:ln>
            <a:noFill/>
          </a:ln>
        </p:spPr>
        <p:txBody>
          <a:bodyPr anchorCtr="0" anchor="t" bIns="34275" lIns="68575" spcFirstLastPara="1" rIns="68575" wrap="square" tIns="34275">
            <a:noAutofit/>
          </a:bodyPr>
          <a:lstStyle/>
          <a:p>
            <a:pPr indent="0" lvl="0" marL="0" rtl="0" algn="l">
              <a:lnSpc>
                <a:spcPct val="140000"/>
              </a:lnSpc>
              <a:spcBef>
                <a:spcPts val="1400"/>
              </a:spcBef>
              <a:spcAft>
                <a:spcPts val="0"/>
              </a:spcAft>
              <a:buClr>
                <a:schemeClr val="dk1"/>
              </a:buClr>
              <a:buSzPts val="800"/>
              <a:buFont typeface="Arial"/>
              <a:buNone/>
            </a:pPr>
            <a:r>
              <a:rPr lang="en" sz="2300">
                <a:solidFill>
                  <a:schemeClr val="dk1"/>
                </a:solidFill>
                <a:latin typeface="Roboto"/>
                <a:ea typeface="Roboto"/>
                <a:cs typeface="Roboto"/>
                <a:sym typeface="Roboto"/>
              </a:rPr>
              <a:t>Workflow</a:t>
            </a:r>
            <a:endParaRPr sz="2300">
              <a:solidFill>
                <a:schemeClr val="hlink"/>
              </a:solidFill>
              <a:uFill>
                <a:noFill/>
              </a:uFill>
              <a:latin typeface="Roboto"/>
              <a:ea typeface="Roboto"/>
              <a:cs typeface="Roboto"/>
              <a:sym typeface="Roboto"/>
              <a:hlinkClick r:id="rId3"/>
            </a:endParaRPr>
          </a:p>
          <a:p>
            <a:pPr indent="0" lvl="0" marL="0" rtl="0" algn="l">
              <a:lnSpc>
                <a:spcPct val="115000"/>
              </a:lnSpc>
              <a:spcBef>
                <a:spcPts val="800"/>
              </a:spcBef>
              <a:spcAft>
                <a:spcPts val="0"/>
              </a:spcAft>
              <a:buClr>
                <a:schemeClr val="dk1"/>
              </a:buClr>
              <a:buSzPts val="2100"/>
              <a:buNone/>
            </a:pPr>
            <a:r>
              <a:rPr lang="en">
                <a:solidFill>
                  <a:schemeClr val="dk1"/>
                </a:solidFill>
                <a:latin typeface="Roboto"/>
                <a:ea typeface="Roboto"/>
                <a:cs typeface="Roboto"/>
                <a:sym typeface="Roboto"/>
              </a:rPr>
              <a:t>The </a:t>
            </a:r>
            <a:r>
              <a:rPr lang="en">
                <a:solidFill>
                  <a:srgbClr val="37474F"/>
                </a:solidFill>
                <a:highlight>
                  <a:srgbClr val="EFEFEF"/>
                </a:highlight>
                <a:latin typeface="Roboto Mono"/>
                <a:ea typeface="Roboto Mono"/>
                <a:cs typeface="Roboto Mono"/>
                <a:sym typeface="Roboto Mono"/>
              </a:rPr>
              <a:t>patient-view</a:t>
            </a:r>
            <a:r>
              <a:rPr lang="en">
                <a:solidFill>
                  <a:schemeClr val="dk1"/>
                </a:solidFill>
                <a:latin typeface="Roboto"/>
                <a:ea typeface="Roboto"/>
                <a:cs typeface="Roboto"/>
                <a:sym typeface="Roboto"/>
              </a:rPr>
              <a:t> hook fires when </a:t>
            </a:r>
            <a:endParaRPr>
              <a:solidFill>
                <a:schemeClr val="dk1"/>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800"/>
              <a:buFont typeface="Arial"/>
              <a:buNone/>
            </a:pPr>
            <a:r>
              <a:rPr lang="en">
                <a:solidFill>
                  <a:schemeClr val="dk1"/>
                </a:solidFill>
                <a:latin typeface="Roboto"/>
                <a:ea typeface="Roboto"/>
                <a:cs typeface="Roboto"/>
                <a:sym typeface="Roboto"/>
              </a:rPr>
              <a:t>… Isaac to add content.</a:t>
            </a:r>
            <a:endParaRPr>
              <a:solidFill>
                <a:schemeClr val="dk1"/>
              </a:solidFill>
              <a:latin typeface="Roboto"/>
              <a:ea typeface="Roboto"/>
              <a:cs typeface="Roboto"/>
              <a:sym typeface="Roboto"/>
            </a:endParaRPr>
          </a:p>
          <a:p>
            <a:pPr indent="0" lvl="0" marL="0" rtl="0" algn="l">
              <a:lnSpc>
                <a:spcPct val="115000"/>
              </a:lnSpc>
              <a:spcBef>
                <a:spcPts val="800"/>
              </a:spcBef>
              <a:spcAft>
                <a:spcPts val="0"/>
              </a:spcAft>
              <a:buClr>
                <a:schemeClr val="dk1"/>
              </a:buClr>
              <a:buSzPts val="800"/>
              <a:buFont typeface="Arial"/>
              <a:buNone/>
            </a:pPr>
            <a:r>
              <a:t/>
            </a:r>
            <a:endParaRPr>
              <a:solidFill>
                <a:schemeClr val="dk1"/>
              </a:solidFill>
            </a:endParaRPr>
          </a:p>
          <a:p>
            <a:pPr indent="0" lvl="0" marL="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