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 varScale="1">
        <p:scale>
          <a:sx n="117" d="100"/>
          <a:sy n="11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D541-221B-8D85-F692-3B85F999D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DDE05-C727-07A9-35EC-A3899297A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01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C44-9AF5-336A-753B-C1FA6833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54A3-6A85-C14B-3743-CE591485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116E4-02D4-B2F8-9326-B40C051A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95" y="-130629"/>
            <a:ext cx="11745667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2023-10-20T14:46:45Z</dcterms:created>
  <dcterms:modified xsi:type="dcterms:W3CDTF">2023-10-24T10:34:12Z</dcterms:modified>
</cp:coreProperties>
</file>