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6"/>
  </p:normalViewPr>
  <p:slideViewPr>
    <p:cSldViewPr snapToGrid="0">
      <p:cViewPr varScale="1">
        <p:scale>
          <a:sx n="94" d="100"/>
          <a:sy n="94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BB77-2178-E5F8-7058-694603B95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GHDP meeting july 20th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F1A2D-D971-EB9E-9CF0-C49D06189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935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E1B1-FF76-C4F6-A9C3-46B4C7AD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72D3-01CB-114D-0FC2-3E1A1813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45650-3B69-608D-AC71-597F5EA6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1847"/>
            <a:ext cx="7772400" cy="43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4EC8-5685-E245-F17D-CA8FB1CB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4F03-989F-96C2-E5FF-3B26EC1A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0999E-213E-8AF5-815B-47FFFF84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5" y="245661"/>
            <a:ext cx="11629654" cy="64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GHDP meeting july 20th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GHDP meeting july 20th</dc:title>
  <dc:creator>Beatriz de Faria Leao</dc:creator>
  <cp:lastModifiedBy>Beatriz de Faria Leao</cp:lastModifiedBy>
  <cp:revision>1</cp:revision>
  <dcterms:created xsi:type="dcterms:W3CDTF">2023-07-20T12:35:45Z</dcterms:created>
  <dcterms:modified xsi:type="dcterms:W3CDTF">2023-07-21T11:34:41Z</dcterms:modified>
</cp:coreProperties>
</file>