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01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01E6-F5D2-4AF7-20E6-ECA7DFF95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OBM – Alguns Achados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9D555-386A-BA42-537B-99E95EF6C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93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7C21-FA85-8814-66AE-09FF7E84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Correções necessárias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AD87-B6EE-719A-3685-D23FBE09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98 VMPPs </a:t>
            </a:r>
            <a:r>
              <a:rPr lang="en-BR"/>
              <a:t>sem VMP - </a:t>
            </a:r>
            <a:endParaRPr lang="en-BR" dirty="0"/>
          </a:p>
          <a:p>
            <a:r>
              <a:rPr lang="en-BR" dirty="0"/>
              <a:t>1497 AMPS sem VMPs – inativos..</a:t>
            </a:r>
          </a:p>
          <a:p>
            <a:r>
              <a:rPr lang="en-BR" dirty="0"/>
              <a:t>6386 AMPPs inativos com AMPs com erra.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231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26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OBM – Alguns Achados</vt:lpstr>
      <vt:lpstr>Correções necessárias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OBM – Alguns Achados</dc:title>
  <dc:creator>Beatriz de Faria Leao</dc:creator>
  <cp:lastModifiedBy>Beatriz de Faria Leao</cp:lastModifiedBy>
  <cp:revision>1</cp:revision>
  <dcterms:created xsi:type="dcterms:W3CDTF">2023-05-29T14:09:10Z</dcterms:created>
  <dcterms:modified xsi:type="dcterms:W3CDTF">2023-06-01T11:44:57Z</dcterms:modified>
</cp:coreProperties>
</file>