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8" r:id="rId4"/>
    <p:sldId id="261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06"/>
  </p:normalViewPr>
  <p:slideViewPr>
    <p:cSldViewPr snapToGrid="0">
      <p:cViewPr varScale="1">
        <p:scale>
          <a:sx n="122" d="100"/>
          <a:sy n="122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9030F-EE6C-1C44-A043-B9F40A3825B0}" type="datetimeFigureOut">
              <a:rPr lang="en-BR" smtClean="0"/>
              <a:t>27/06/23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14F5F-B2E9-014F-8275-43695B5ACB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6402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Definir regras para extração dos dados da RNDS para poder automatizar o processo de curadoria  do Sumário.  Regras para Imunização e Exames.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8C96C-3EEE-9F49-B727-7CB3909EB2E7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400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EE308-E997-83B6-A4E0-6DA60EC1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Decisões de Projeto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89EC4-F31F-888D-9F60-0D77485C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RNDS vem consultar no nosso repositório –</a:t>
            </a:r>
          </a:p>
          <a:p>
            <a:pPr lvl="1"/>
            <a:r>
              <a:rPr lang="en-US" dirty="0"/>
              <a:t>E</a:t>
            </a:r>
            <a:r>
              <a:rPr lang="en-BR" dirty="0"/>
              <a:t>xternalizar APIs  </a:t>
            </a:r>
          </a:p>
          <a:p>
            <a:r>
              <a:rPr lang="en-BR" dirty="0"/>
              <a:t>C</a:t>
            </a:r>
            <a:r>
              <a:rPr lang="en-US" dirty="0"/>
              <a:t>o</a:t>
            </a:r>
            <a:r>
              <a:rPr lang="en-BR" dirty="0"/>
              <a:t>necte SUS – RNDS enviamos ou consulta na nossa Happy FHIR</a:t>
            </a:r>
          </a:p>
          <a:p>
            <a:r>
              <a:rPr lang="en-BR" dirty="0"/>
              <a:t>Se a RNDS vier consultar </a:t>
            </a:r>
          </a:p>
          <a:p>
            <a:r>
              <a:rPr lang="en-BR" dirty="0"/>
              <a:t>CONECTE SUS e RNDS vem consultar os sumários internacionais na nossa Happy FHIR. </a:t>
            </a:r>
          </a:p>
          <a:p>
            <a:r>
              <a:rPr lang="en-BR" dirty="0"/>
              <a:t>R</a:t>
            </a:r>
            <a:r>
              <a:rPr lang="en-US" dirty="0"/>
              <a:t>e</a:t>
            </a:r>
            <a:r>
              <a:rPr lang="en-BR" dirty="0"/>
              <a:t>ceber dados da RNDS – só recebemos o que é canônico e o que tiver nos vocabulários nacionais – via concept maps –</a:t>
            </a:r>
          </a:p>
          <a:p>
            <a:r>
              <a:rPr lang="en-BR" dirty="0"/>
              <a:t>Tradução dos vocabulários internacionais para os locais – se não houver tradução será mantido o conceito original </a:t>
            </a:r>
          </a:p>
        </p:txBody>
      </p:sp>
    </p:spTree>
    <p:extLst>
      <p:ext uri="{BB962C8B-B14F-4D97-AF65-F5344CB8AC3E}">
        <p14:creationId xmlns:p14="http://schemas.microsoft.com/office/powerpoint/2010/main" val="217923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AB85-F86D-F66B-E205-8577A282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04E69-EAD5-BBF6-1E2F-627767D2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1" y="789710"/>
            <a:ext cx="11163662" cy="5122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7F26AA-E2A6-7BA6-1E30-E3BD5C8DF1FC}"/>
              </a:ext>
            </a:extLst>
          </p:cNvPr>
          <p:cNvSpPr txBox="1"/>
          <p:nvPr/>
        </p:nvSpPr>
        <p:spPr>
          <a:xfrm>
            <a:off x="6452868" y="2644185"/>
            <a:ext cx="172252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Coletar</a:t>
            </a:r>
            <a:r>
              <a:rPr lang="en-US" dirty="0"/>
              <a:t> dados da RNDS</a:t>
            </a:r>
          </a:p>
          <a:p>
            <a:endParaRPr lang="en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25A547-8D36-D008-3421-BB723BD630F8}"/>
              </a:ext>
            </a:extLst>
          </p:cNvPr>
          <p:cNvSpPr/>
          <p:nvPr/>
        </p:nvSpPr>
        <p:spPr>
          <a:xfrm>
            <a:off x="3699164" y="2997778"/>
            <a:ext cx="1236518" cy="706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Selecionar Dados para o IPS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58FE3-0982-5B4C-C0B2-F5CC2B20E0B8}"/>
              </a:ext>
            </a:extLst>
          </p:cNvPr>
          <p:cNvSpPr txBox="1"/>
          <p:nvPr/>
        </p:nvSpPr>
        <p:spPr>
          <a:xfrm>
            <a:off x="5216350" y="2189956"/>
            <a:ext cx="123651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Gerador</a:t>
            </a:r>
            <a:r>
              <a:rPr lang="en-US" dirty="0"/>
              <a:t> de IPS</a:t>
            </a:r>
            <a:endParaRPr lang="en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CAC38-39A4-9663-8F24-954C90C26B73}"/>
              </a:ext>
            </a:extLst>
          </p:cNvPr>
          <p:cNvSpPr/>
          <p:nvPr/>
        </p:nvSpPr>
        <p:spPr>
          <a:xfrm>
            <a:off x="969941" y="3865851"/>
            <a:ext cx="3730317" cy="1832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92732F-833C-84B3-B7A1-E98ADC23EEDE}"/>
              </a:ext>
            </a:extLst>
          </p:cNvPr>
          <p:cNvSpPr/>
          <p:nvPr/>
        </p:nvSpPr>
        <p:spPr>
          <a:xfrm>
            <a:off x="4367283" y="3704360"/>
            <a:ext cx="1769663" cy="9222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Validate (FHIR)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27E8A5-0105-FBC0-50C0-BD75F32B86BA}"/>
              </a:ext>
            </a:extLst>
          </p:cNvPr>
          <p:cNvSpPr/>
          <p:nvPr/>
        </p:nvSpPr>
        <p:spPr>
          <a:xfrm>
            <a:off x="6096000" y="4626626"/>
            <a:ext cx="1287439" cy="84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Publicar/Armazenar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E7D20B-389E-6FEB-0E93-E1EF934EA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663" y="4516840"/>
            <a:ext cx="990600" cy="1181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162ABB-3972-7F8D-6D51-332FFE300904}"/>
              </a:ext>
            </a:extLst>
          </p:cNvPr>
          <p:cNvSpPr txBox="1"/>
          <p:nvPr/>
        </p:nvSpPr>
        <p:spPr>
          <a:xfrm>
            <a:off x="7111440" y="4372516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Repositório IPS Brasil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E5C2D-F0A0-D2D6-9476-82FBB9DF6AA1}"/>
              </a:ext>
            </a:extLst>
          </p:cNvPr>
          <p:cNvSpPr txBox="1"/>
          <p:nvPr/>
        </p:nvSpPr>
        <p:spPr>
          <a:xfrm>
            <a:off x="8388040" y="2836287"/>
            <a:ext cx="14283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Fontes de Dados</a:t>
            </a:r>
            <a:endParaRPr lang="en-B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4CCE1-3D21-58AF-0CF3-843444A230AF}"/>
              </a:ext>
            </a:extLst>
          </p:cNvPr>
          <p:cNvSpPr txBox="1"/>
          <p:nvPr/>
        </p:nvSpPr>
        <p:spPr>
          <a:xfrm>
            <a:off x="10239279" y="3957016"/>
            <a:ext cx="1163337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Exames</a:t>
            </a:r>
            <a:r>
              <a:rPr lang="en-US" sz="1400" dirty="0"/>
              <a:t> Covid e </a:t>
            </a:r>
            <a:r>
              <a:rPr lang="en-US" sz="1400" dirty="0" err="1"/>
              <a:t>MonkeyPox</a:t>
            </a:r>
            <a:endParaRPr lang="en-B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54527-BD20-4313-1DA8-B709CB3546C5}"/>
              </a:ext>
            </a:extLst>
          </p:cNvPr>
          <p:cNvSpPr txBox="1"/>
          <p:nvPr/>
        </p:nvSpPr>
        <p:spPr>
          <a:xfrm>
            <a:off x="10213768" y="2912045"/>
            <a:ext cx="101820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PNI</a:t>
            </a:r>
            <a:endParaRPr lang="en-B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0EBD4-3DDC-DB60-3087-54DA1EE8D301}"/>
              </a:ext>
            </a:extLst>
          </p:cNvPr>
          <p:cNvSpPr txBox="1"/>
          <p:nvPr/>
        </p:nvSpPr>
        <p:spPr>
          <a:xfrm>
            <a:off x="10312289" y="1867074"/>
            <a:ext cx="91968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 algn="ctr"/>
            <a:r>
              <a:rPr lang="en-US" sz="1400" dirty="0"/>
              <a:t>CADSUS</a:t>
            </a:r>
            <a:endParaRPr lang="en-BR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E982D-3FDC-9FF4-1F2E-EF12A82F7864}"/>
              </a:ext>
            </a:extLst>
          </p:cNvPr>
          <p:cNvSpPr/>
          <p:nvPr/>
        </p:nvSpPr>
        <p:spPr>
          <a:xfrm>
            <a:off x="10190463" y="1029256"/>
            <a:ext cx="1163337" cy="6285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>
                <a:solidFill>
                  <a:schemeClr val="tx1"/>
                </a:solidFill>
              </a:rPr>
              <a:t>CNES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097D4C-6E87-2758-DAFD-DD5162146AEC}"/>
              </a:ext>
            </a:extLst>
          </p:cNvPr>
          <p:cNvSpPr/>
          <p:nvPr/>
        </p:nvSpPr>
        <p:spPr>
          <a:xfrm>
            <a:off x="3122297" y="2661160"/>
            <a:ext cx="2224663" cy="12610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0190AE-5FA6-C242-511F-2C75E0AEE87F}"/>
              </a:ext>
            </a:extLst>
          </p:cNvPr>
          <p:cNvSpPr/>
          <p:nvPr/>
        </p:nvSpPr>
        <p:spPr>
          <a:xfrm>
            <a:off x="8635852" y="4730964"/>
            <a:ext cx="1676437" cy="752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2484FF-7217-88D3-2647-D1F5C34BDEFA}"/>
              </a:ext>
            </a:extLst>
          </p:cNvPr>
          <p:cNvSpPr/>
          <p:nvPr/>
        </p:nvSpPr>
        <p:spPr>
          <a:xfrm>
            <a:off x="4700258" y="4858603"/>
            <a:ext cx="1395742" cy="30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EF9B0-852D-8DF2-69EC-B3D2744179AD}"/>
              </a:ext>
            </a:extLst>
          </p:cNvPr>
          <p:cNvSpPr/>
          <p:nvPr/>
        </p:nvSpPr>
        <p:spPr>
          <a:xfrm>
            <a:off x="5049672" y="1132764"/>
            <a:ext cx="1542197" cy="105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9227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F06C-D09D-E60E-BB39-E1718131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92AE9-133A-0007-3AB1-178A74D5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959" y="0"/>
            <a:ext cx="7760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368A-C976-5E5C-C840-27E75D59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Decisões de projeto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3763-9BA9-1B77-F4E2-B775C855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D</a:t>
            </a:r>
            <a:r>
              <a:rPr lang="en-US" dirty="0"/>
              <a:t>o</a:t>
            </a:r>
            <a:r>
              <a:rPr lang="en-BR" dirty="0"/>
              <a:t>is repositórios separados por quê é impossível mapear dos perfis hoje definidos pela RDNS para o canônico – Há quebra de canônico nos modelos hoje definidos.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705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F213-7422-427E-697D-D32E55A7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Paciente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51C1-2CDD-6980-5E1C-19FC0F1B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77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</a:t>
            </a:r>
            <a:r>
              <a:rPr lang="en-BR" dirty="0"/>
              <a:t>xtensão  -&gt;</a:t>
            </a:r>
          </a:p>
          <a:p>
            <a:endParaRPr lang="en-BR" dirty="0"/>
          </a:p>
          <a:p>
            <a:endParaRPr lang="en-BR" dirty="0"/>
          </a:p>
          <a:p>
            <a:endParaRPr lang="en-BR" dirty="0"/>
          </a:p>
          <a:p>
            <a:endParaRPr lang="en-BR" dirty="0"/>
          </a:p>
          <a:p>
            <a:r>
              <a:rPr lang="en-BR" dirty="0"/>
              <a:t>Não será mapeada.</a:t>
            </a:r>
          </a:p>
          <a:p>
            <a:r>
              <a:rPr lang="en-US" dirty="0"/>
              <a:t>S</a:t>
            </a:r>
            <a:r>
              <a:rPr lang="en-BR" dirty="0"/>
              <a:t>e tiver que mandar vamos fazer a mão – birthcountry – “F” – foreign sempre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ACCE9-4BE1-4A50-8D6F-A4F65C89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027906"/>
            <a:ext cx="5181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6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30BF-81FC-D0CD-A617-AA9E3C38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7406-B025-5E14-8230-BF0A944B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BR" dirty="0"/>
              <a:t>xtensão Indentifier ( Identificador do Paciente)</a:t>
            </a:r>
          </a:p>
          <a:p>
            <a:endParaRPr lang="en-BR" dirty="0"/>
          </a:p>
          <a:p>
            <a:endParaRPr lang="en-BR" dirty="0"/>
          </a:p>
          <a:p>
            <a:r>
              <a:rPr lang="en-BR" dirty="0"/>
              <a:t>Não será mapeada.</a:t>
            </a:r>
          </a:p>
          <a:p>
            <a:r>
              <a:rPr lang="en-BR" dirty="0"/>
              <a:t>Demais elementos do identifier ok serão mapeados</a:t>
            </a:r>
          </a:p>
          <a:p>
            <a:endParaRPr lang="en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16670-3B8A-057B-B30F-CD6D2157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5" y="2300432"/>
            <a:ext cx="632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567E-1E96-DBDE-026E-9D1CAED7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4477C-0E18-951A-D33E-BCDC27B48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8005" y="1690688"/>
            <a:ext cx="3662790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15A0BF-5141-D5EA-02D3-2E12549E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81" y="0"/>
            <a:ext cx="7772400" cy="4480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10F9A-BF7F-2206-6067-02F6B89EB8E7}"/>
              </a:ext>
            </a:extLst>
          </p:cNvPr>
          <p:cNvSpPr txBox="1"/>
          <p:nvPr/>
        </p:nvSpPr>
        <p:spPr>
          <a:xfrm>
            <a:off x="144352" y="4982645"/>
            <a:ext cx="765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Endereço – vamos fazer via aplicação a transformação de códigos IBGE de municípios e UF para aparecer a string em vez dos códigos </a:t>
            </a:r>
          </a:p>
        </p:txBody>
      </p:sp>
    </p:spTree>
    <p:extLst>
      <p:ext uri="{BB962C8B-B14F-4D97-AF65-F5344CB8AC3E}">
        <p14:creationId xmlns:p14="http://schemas.microsoft.com/office/powerpoint/2010/main" val="361551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09D7-2BE5-CFCD-4C00-BCE21109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63EC-9FF9-D24A-83CA-90032DC7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8054" cy="4351338"/>
          </a:xfrm>
        </p:spPr>
        <p:txBody>
          <a:bodyPr/>
          <a:lstStyle/>
          <a:p>
            <a:r>
              <a:rPr lang="en-BR" dirty="0"/>
              <a:t>Dados de pessoa de contato, communication, estado civil serão mantidos nos IPS recebidos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F12D9-03CD-5F54-5095-737145EE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54" y="0"/>
            <a:ext cx="7772400" cy="66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2A27-0371-27C4-2A0A-396C8444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ValueSets suprimidos pela RNDS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8733-D913-4A83-FC6B-4CFC9B8D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ValueSets que foram suprimidos na RNDS mas existem no IPS estão sendo traduzidos no ValueSet original e serão exibidos dos IPS recebidos. </a:t>
            </a:r>
          </a:p>
          <a:p>
            <a:r>
              <a:rPr lang="en-BR" dirty="0"/>
              <a:t>Não serão enviados para RNDS</a:t>
            </a:r>
          </a:p>
        </p:txBody>
      </p:sp>
    </p:spTree>
    <p:extLst>
      <p:ext uri="{BB962C8B-B14F-4D97-AF65-F5344CB8AC3E}">
        <p14:creationId xmlns:p14="http://schemas.microsoft.com/office/powerpoint/2010/main" val="25570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C80724"/>
      </a:accent3>
      <a:accent4>
        <a:srgbClr val="E97132"/>
      </a:accent4>
      <a:accent5>
        <a:srgbClr val="196B2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3327</TotalTime>
  <Words>291</Words>
  <Application>Microsoft Macintosh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Decisões de Projeto</vt:lpstr>
      <vt:lpstr>PowerPoint Presentation</vt:lpstr>
      <vt:lpstr>PowerPoint Presentation</vt:lpstr>
      <vt:lpstr>Decisões de projeto</vt:lpstr>
      <vt:lpstr>Paciente</vt:lpstr>
      <vt:lpstr>PowerPoint Presentation</vt:lpstr>
      <vt:lpstr>PowerPoint Presentation</vt:lpstr>
      <vt:lpstr>PowerPoint Presentation</vt:lpstr>
      <vt:lpstr>ValueSets suprimidos pela RNDS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Decisões de Projeto</dc:title>
  <dc:creator>Beatriz de Faria Leao</dc:creator>
  <cp:lastModifiedBy>Beatriz de Faria Leao</cp:lastModifiedBy>
  <cp:revision>4</cp:revision>
  <dcterms:created xsi:type="dcterms:W3CDTF">2023-06-07T13:17:46Z</dcterms:created>
  <dcterms:modified xsi:type="dcterms:W3CDTF">2023-06-27T14:37:07Z</dcterms:modified>
</cp:coreProperties>
</file>