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9" r:id="rId6"/>
    <p:sldId id="267" r:id="rId7"/>
    <p:sldId id="257" r:id="rId8"/>
    <p:sldId id="260" r:id="rId9"/>
    <p:sldId id="266" r:id="rId10"/>
    <p:sldId id="263" r:id="rId11"/>
    <p:sldId id="264" r:id="rId12"/>
    <p:sldId id="261" r:id="rId13"/>
    <p:sldId id="270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1F8"/>
    <a:srgbClr val="00E7FF"/>
    <a:srgbClr val="137CC0"/>
    <a:srgbClr val="33A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40"/>
    <p:restoredTop sz="94662"/>
  </p:normalViewPr>
  <p:slideViewPr>
    <p:cSldViewPr snapToGrid="0" snapToObjects="1">
      <p:cViewPr varScale="1">
        <p:scale>
          <a:sx n="72" d="100"/>
          <a:sy n="72" d="100"/>
        </p:scale>
        <p:origin x="1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1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2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28773" y="5620452"/>
            <a:ext cx="1444809" cy="3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1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6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54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emf"/><Relationship Id="rId18" Type="http://schemas.openxmlformats.org/officeDocument/2006/relationships/image" Target="../media/image12.emf"/><Relationship Id="rId26" Type="http://schemas.openxmlformats.org/officeDocument/2006/relationships/image" Target="../media/image34.emf"/><Relationship Id="rId39" Type="http://schemas.openxmlformats.org/officeDocument/2006/relationships/image" Target="../media/image47.emf"/><Relationship Id="rId3" Type="http://schemas.openxmlformats.org/officeDocument/2006/relationships/image" Target="../media/image9.emf"/><Relationship Id="rId21" Type="http://schemas.openxmlformats.org/officeDocument/2006/relationships/image" Target="../media/image29.emf"/><Relationship Id="rId34" Type="http://schemas.openxmlformats.org/officeDocument/2006/relationships/image" Target="../media/image42.emf"/><Relationship Id="rId42" Type="http://schemas.openxmlformats.org/officeDocument/2006/relationships/image" Target="../media/image50.emf"/><Relationship Id="rId47" Type="http://schemas.openxmlformats.org/officeDocument/2006/relationships/image" Target="../media/image54.emf"/><Relationship Id="rId7" Type="http://schemas.openxmlformats.org/officeDocument/2006/relationships/image" Target="../media/image17.emf"/><Relationship Id="rId12" Type="http://schemas.openxmlformats.org/officeDocument/2006/relationships/image" Target="../media/image22.emf"/><Relationship Id="rId17" Type="http://schemas.openxmlformats.org/officeDocument/2006/relationships/image" Target="../media/image26.emf"/><Relationship Id="rId25" Type="http://schemas.openxmlformats.org/officeDocument/2006/relationships/image" Target="../media/image33.emf"/><Relationship Id="rId33" Type="http://schemas.openxmlformats.org/officeDocument/2006/relationships/image" Target="../media/image41.emf"/><Relationship Id="rId38" Type="http://schemas.openxmlformats.org/officeDocument/2006/relationships/image" Target="../media/image46.emf"/><Relationship Id="rId46" Type="http://schemas.openxmlformats.org/officeDocument/2006/relationships/image" Target="../media/image53.emf"/><Relationship Id="rId2" Type="http://schemas.openxmlformats.org/officeDocument/2006/relationships/image" Target="../media/image13.emf"/><Relationship Id="rId16" Type="http://schemas.openxmlformats.org/officeDocument/2006/relationships/image" Target="../media/image11.emf"/><Relationship Id="rId20" Type="http://schemas.openxmlformats.org/officeDocument/2006/relationships/image" Target="../media/image28.emf"/><Relationship Id="rId29" Type="http://schemas.openxmlformats.org/officeDocument/2006/relationships/image" Target="../media/image37.emf"/><Relationship Id="rId41" Type="http://schemas.openxmlformats.org/officeDocument/2006/relationships/image" Target="../media/image4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24" Type="http://schemas.openxmlformats.org/officeDocument/2006/relationships/image" Target="../media/image32.emf"/><Relationship Id="rId32" Type="http://schemas.openxmlformats.org/officeDocument/2006/relationships/image" Target="../media/image40.emf"/><Relationship Id="rId37" Type="http://schemas.openxmlformats.org/officeDocument/2006/relationships/image" Target="../media/image45.emf"/><Relationship Id="rId40" Type="http://schemas.openxmlformats.org/officeDocument/2006/relationships/image" Target="../media/image48.emf"/><Relationship Id="rId45" Type="http://schemas.openxmlformats.org/officeDocument/2006/relationships/image" Target="../media/image52.emf"/><Relationship Id="rId5" Type="http://schemas.openxmlformats.org/officeDocument/2006/relationships/image" Target="../media/image15.emf"/><Relationship Id="rId15" Type="http://schemas.openxmlformats.org/officeDocument/2006/relationships/image" Target="../media/image25.emf"/><Relationship Id="rId23" Type="http://schemas.openxmlformats.org/officeDocument/2006/relationships/image" Target="../media/image31.emf"/><Relationship Id="rId28" Type="http://schemas.openxmlformats.org/officeDocument/2006/relationships/image" Target="../media/image36.emf"/><Relationship Id="rId36" Type="http://schemas.openxmlformats.org/officeDocument/2006/relationships/image" Target="../media/image44.emf"/><Relationship Id="rId49" Type="http://schemas.openxmlformats.org/officeDocument/2006/relationships/image" Target="../media/image56.emf"/><Relationship Id="rId10" Type="http://schemas.openxmlformats.org/officeDocument/2006/relationships/image" Target="../media/image20.emf"/><Relationship Id="rId19" Type="http://schemas.openxmlformats.org/officeDocument/2006/relationships/image" Target="../media/image27.emf"/><Relationship Id="rId31" Type="http://schemas.openxmlformats.org/officeDocument/2006/relationships/image" Target="../media/image39.emf"/><Relationship Id="rId44" Type="http://schemas.openxmlformats.org/officeDocument/2006/relationships/image" Target="../media/image51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Relationship Id="rId14" Type="http://schemas.openxmlformats.org/officeDocument/2006/relationships/image" Target="../media/image24.emf"/><Relationship Id="rId22" Type="http://schemas.openxmlformats.org/officeDocument/2006/relationships/image" Target="../media/image30.emf"/><Relationship Id="rId27" Type="http://schemas.openxmlformats.org/officeDocument/2006/relationships/image" Target="../media/image35.emf"/><Relationship Id="rId30" Type="http://schemas.openxmlformats.org/officeDocument/2006/relationships/image" Target="../media/image38.emf"/><Relationship Id="rId35" Type="http://schemas.openxmlformats.org/officeDocument/2006/relationships/image" Target="../media/image43.emf"/><Relationship Id="rId43" Type="http://schemas.openxmlformats.org/officeDocument/2006/relationships/image" Target="../media/image10.emf"/><Relationship Id="rId48" Type="http://schemas.openxmlformats.org/officeDocument/2006/relationships/image" Target="../media/image55.emf"/><Relationship Id="rId8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Título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Verdana 60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dirty="0" err="1">
                <a:solidFill>
                  <a:srgbClr val="00D1F8"/>
                </a:solidFill>
                <a:latin typeface="Verdana" charset="0"/>
                <a:ea typeface="Verdana" charset="0"/>
                <a:cs typeface="Verdana" charset="0"/>
              </a:rPr>
              <a:t>Subtítulo</a:t>
            </a:r>
            <a:r>
              <a:rPr lang="en-US" b="1" dirty="0">
                <a:solidFill>
                  <a:srgbClr val="00D1F8"/>
                </a:solidFill>
                <a:latin typeface="Verdana" charset="0"/>
                <a:ea typeface="Verdana" charset="0"/>
                <a:cs typeface="Verdana" charset="0"/>
              </a:rPr>
              <a:t> Verdana Bold 24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956908"/>
            <a:ext cx="1973543" cy="53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11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48457" y="4851818"/>
            <a:ext cx="7277790" cy="1342029"/>
          </a:xfrm>
          <a:prstGeom prst="roundRect">
            <a:avLst>
              <a:gd name="adj" fmla="val 555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39775" y="772120"/>
            <a:ext cx="10515600" cy="6542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err="1">
                <a:solidFill>
                  <a:schemeClr val="accent1"/>
                </a:solidFill>
              </a:rPr>
              <a:t>Orientações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Gerais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0680" y="5043896"/>
            <a:ext cx="68443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Atenção</a:t>
            </a:r>
            <a:endParaRPr lang="en-US" sz="1300" b="1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Não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use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fontes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menores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que 13.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Atente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para o local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onde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será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usada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sua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apresentação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e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avalie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o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tamanho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da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fonte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para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não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dificultar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o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entendimento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da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plateia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que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estiver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ao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fundo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48457" y="1783238"/>
            <a:ext cx="7277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Paleta</a:t>
            </a:r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 de cores </a:t>
            </a:r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autorizada</a:t>
            </a:r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 para </a:t>
            </a:r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uso</a:t>
            </a:r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nesta</a:t>
            </a:r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apresentação</a:t>
            </a:r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: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34592" y="2214928"/>
            <a:ext cx="334860" cy="3348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52057" y="2214928"/>
            <a:ext cx="334860" cy="3348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10694" y="2214928"/>
            <a:ext cx="334860" cy="3348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69331" y="2214928"/>
            <a:ext cx="334860" cy="3348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27968" y="2214928"/>
            <a:ext cx="334860" cy="3348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86605" y="2214928"/>
            <a:ext cx="334860" cy="3348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45372" y="2214928"/>
            <a:ext cx="334860" cy="3348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348457" y="3335236"/>
            <a:ext cx="317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Cores para </a:t>
            </a:r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utilizar</a:t>
            </a:r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em</a:t>
            </a:r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gráficos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4592" y="3758593"/>
            <a:ext cx="334860" cy="334860"/>
          </a:xfrm>
          <a:prstGeom prst="rect">
            <a:avLst/>
          </a:prstGeom>
          <a:solidFill>
            <a:srgbClr val="96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52057" y="3758593"/>
            <a:ext cx="334860" cy="334860"/>
          </a:xfrm>
          <a:prstGeom prst="rect">
            <a:avLst/>
          </a:prstGeom>
          <a:solidFill>
            <a:srgbClr val="B4C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10694" y="3758593"/>
            <a:ext cx="334860" cy="334860"/>
          </a:xfrm>
          <a:prstGeom prst="rect">
            <a:avLst/>
          </a:prstGeom>
          <a:solidFill>
            <a:srgbClr val="5D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69331" y="3758593"/>
            <a:ext cx="334860" cy="334860"/>
          </a:xfrm>
          <a:prstGeom prst="rect">
            <a:avLst/>
          </a:prstGeom>
          <a:solidFill>
            <a:srgbClr val="9D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27968" y="3758593"/>
            <a:ext cx="334860" cy="334860"/>
          </a:xfrm>
          <a:prstGeom prst="rect">
            <a:avLst/>
          </a:prstGeom>
          <a:solidFill>
            <a:srgbClr val="927C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86605" y="3758593"/>
            <a:ext cx="334860" cy="334860"/>
          </a:xfrm>
          <a:prstGeom prst="rect">
            <a:avLst/>
          </a:prstGeom>
          <a:solidFill>
            <a:srgbClr val="0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745372" y="3758593"/>
            <a:ext cx="334860" cy="334860"/>
          </a:xfrm>
          <a:prstGeom prst="rect">
            <a:avLst/>
          </a:prstGeom>
          <a:solidFill>
            <a:srgbClr val="00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34592" y="2678010"/>
            <a:ext cx="334860" cy="334860"/>
          </a:xfrm>
          <a:prstGeom prst="rect">
            <a:avLst/>
          </a:prstGeom>
          <a:solidFill>
            <a:srgbClr val="CA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952057" y="2678010"/>
            <a:ext cx="334860" cy="334860"/>
          </a:xfrm>
          <a:prstGeom prst="rect">
            <a:avLst/>
          </a:prstGeom>
          <a:solidFill>
            <a:srgbClr val="D8D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510694" y="2678010"/>
            <a:ext cx="334860" cy="334860"/>
          </a:xfrm>
          <a:prstGeom prst="rect">
            <a:avLst/>
          </a:prstGeom>
          <a:solidFill>
            <a:srgbClr val="E5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069331" y="2678010"/>
            <a:ext cx="334860" cy="334860"/>
          </a:xfrm>
          <a:prstGeom prst="rect">
            <a:avLst/>
          </a:prstGeom>
          <a:solidFill>
            <a:srgbClr val="F2F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627968" y="2677460"/>
            <a:ext cx="334860" cy="33486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2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017" y="4284403"/>
            <a:ext cx="156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www.hsl.org.br</a:t>
            </a:r>
            <a:endParaRPr lang="en-US" sz="14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72" y="2974327"/>
            <a:ext cx="3350656" cy="9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6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721" y="1828800"/>
            <a:ext cx="2526559" cy="2526559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524000" y="4715221"/>
            <a:ext cx="9144000" cy="1655762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Inclua</a:t>
            </a:r>
            <a:r>
              <a:rPr lang="en-US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seu</a:t>
            </a:r>
            <a:r>
              <a:rPr lang="en-US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texto</a:t>
            </a:r>
            <a:r>
              <a:rPr lang="en-US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aqui</a:t>
            </a:r>
            <a:endParaRPr lang="en-US" b="1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80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/>
        </p:nvSpPr>
        <p:spPr>
          <a:xfrm>
            <a:off x="842963" y="1840707"/>
            <a:ext cx="10515600" cy="43513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kern="1200" dirty="0" err="1"/>
              <a:t>Parágrafo</a:t>
            </a:r>
            <a:r>
              <a:rPr lang="en-US" kern="1200" dirty="0"/>
              <a:t> Verdana 20 - Lorem ipsum dolor sit </a:t>
            </a:r>
            <a:r>
              <a:rPr lang="en-US" kern="1200" dirty="0" err="1"/>
              <a:t>amet</a:t>
            </a:r>
            <a:r>
              <a:rPr lang="en-US" kern="1200" dirty="0"/>
              <a:t>, </a:t>
            </a:r>
            <a:r>
              <a:rPr lang="en-US" kern="1200" dirty="0" err="1"/>
              <a:t>consectetur</a:t>
            </a:r>
            <a:r>
              <a:rPr lang="en-US" kern="1200" dirty="0"/>
              <a:t> </a:t>
            </a:r>
            <a:r>
              <a:rPr lang="en-US" kern="1200" dirty="0" err="1"/>
              <a:t>adipiscing</a:t>
            </a:r>
            <a:r>
              <a:rPr lang="en-US" kern="1200" dirty="0"/>
              <a:t> </a:t>
            </a:r>
            <a:r>
              <a:rPr lang="en-US" kern="1200" dirty="0" err="1"/>
              <a:t>elit</a:t>
            </a:r>
            <a:r>
              <a:rPr lang="en-US" kern="1200" dirty="0"/>
              <a:t>. </a:t>
            </a:r>
            <a:r>
              <a:rPr lang="en-US" kern="1200" dirty="0" err="1"/>
              <a:t>Donec</a:t>
            </a:r>
            <a:r>
              <a:rPr lang="en-US" kern="1200" dirty="0"/>
              <a:t> </a:t>
            </a:r>
            <a:r>
              <a:rPr lang="en-US" kern="1200" dirty="0" err="1"/>
              <a:t>venenatis</a:t>
            </a:r>
            <a:r>
              <a:rPr lang="en-US" kern="1200" dirty="0"/>
              <a:t> </a:t>
            </a:r>
            <a:r>
              <a:rPr lang="en-US" kern="1200" dirty="0" err="1"/>
              <a:t>urna</a:t>
            </a:r>
            <a:r>
              <a:rPr lang="en-US" kern="1200" dirty="0"/>
              <a:t> </a:t>
            </a:r>
            <a:r>
              <a:rPr lang="en-US" kern="1200" dirty="0" err="1"/>
              <a:t>justo</a:t>
            </a:r>
            <a:r>
              <a:rPr lang="en-US" kern="1200" dirty="0"/>
              <a:t>, non </a:t>
            </a:r>
            <a:r>
              <a:rPr lang="en-US" kern="1200" dirty="0" err="1"/>
              <a:t>feugiat</a:t>
            </a:r>
            <a:r>
              <a:rPr lang="en-US" kern="1200" dirty="0"/>
              <a:t> magna </a:t>
            </a:r>
            <a:r>
              <a:rPr lang="en-US" kern="1200" dirty="0" err="1"/>
              <a:t>scelerisque</a:t>
            </a:r>
            <a:r>
              <a:rPr lang="en-US" kern="1200" dirty="0"/>
              <a:t> at. Maecenas at </a:t>
            </a:r>
            <a:r>
              <a:rPr lang="en-US" kern="1200" dirty="0" err="1"/>
              <a:t>imperdiet</a:t>
            </a:r>
            <a:r>
              <a:rPr lang="en-US" kern="1200" dirty="0"/>
              <a:t> </a:t>
            </a:r>
            <a:r>
              <a:rPr lang="en-US" kern="1200" dirty="0" err="1"/>
              <a:t>nulla</a:t>
            </a:r>
            <a:r>
              <a:rPr lang="en-US" kern="1200" dirty="0"/>
              <a:t>. </a:t>
            </a:r>
            <a:r>
              <a:rPr lang="en-US" kern="1200" dirty="0" err="1"/>
              <a:t>Donec</a:t>
            </a:r>
            <a:r>
              <a:rPr lang="en-US" kern="1200" dirty="0"/>
              <a:t> </a:t>
            </a:r>
            <a:r>
              <a:rPr lang="en-US" kern="1200" dirty="0" err="1"/>
              <a:t>vel</a:t>
            </a:r>
            <a:r>
              <a:rPr lang="en-US" kern="1200" dirty="0"/>
              <a:t> </a:t>
            </a:r>
            <a:r>
              <a:rPr lang="en-US" b="1" kern="1200" dirty="0"/>
              <a:t>utilize bold para </a:t>
            </a:r>
            <a:r>
              <a:rPr lang="en-US" b="1" kern="1200" dirty="0" err="1"/>
              <a:t>destacar</a:t>
            </a:r>
            <a:r>
              <a:rPr lang="en-US" b="1" kern="1200" dirty="0"/>
              <a:t> </a:t>
            </a:r>
            <a:r>
              <a:rPr lang="en-US" b="1" kern="1200" dirty="0" err="1"/>
              <a:t>palavras</a:t>
            </a:r>
            <a:r>
              <a:rPr lang="en-US" kern="1200" dirty="0"/>
              <a:t>. </a:t>
            </a:r>
            <a:r>
              <a:rPr lang="en-US" kern="1200" dirty="0" err="1"/>
              <a:t>Proin</a:t>
            </a:r>
            <a:r>
              <a:rPr lang="en-US" kern="1200" dirty="0"/>
              <a:t> at </a:t>
            </a:r>
            <a:r>
              <a:rPr lang="en-US" kern="1200" dirty="0" err="1"/>
              <a:t>faucibus</a:t>
            </a:r>
            <a:r>
              <a:rPr lang="en-US" kern="1200" dirty="0"/>
              <a:t> </a:t>
            </a:r>
            <a:r>
              <a:rPr lang="en-US" kern="1200" dirty="0" err="1"/>
              <a:t>mauris</a:t>
            </a:r>
            <a:r>
              <a:rPr lang="en-US" kern="1200" dirty="0"/>
              <a:t>. </a:t>
            </a:r>
            <a:r>
              <a:rPr lang="en-US" kern="1200" dirty="0" err="1"/>
              <a:t>Morbi</a:t>
            </a:r>
            <a:r>
              <a:rPr lang="en-US" kern="1200" dirty="0"/>
              <a:t> </a:t>
            </a:r>
            <a:r>
              <a:rPr lang="en-US" kern="1200" dirty="0" err="1"/>
              <a:t>justo</a:t>
            </a:r>
            <a:r>
              <a:rPr lang="en-US" kern="1200" dirty="0"/>
              <a:t> </a:t>
            </a:r>
            <a:r>
              <a:rPr lang="en-US" kern="1200" dirty="0" err="1"/>
              <a:t>turpis</a:t>
            </a:r>
            <a:r>
              <a:rPr lang="en-US" kern="1200" dirty="0"/>
              <a:t>, </a:t>
            </a:r>
            <a:r>
              <a:rPr lang="en-US" kern="1200" dirty="0" err="1"/>
              <a:t>vulputate</a:t>
            </a:r>
            <a:r>
              <a:rPr lang="en-US" kern="1200" dirty="0"/>
              <a:t> at </a:t>
            </a:r>
            <a:r>
              <a:rPr lang="en-US" kern="1200" dirty="0" err="1"/>
              <a:t>fringilla</a:t>
            </a:r>
            <a:r>
              <a:rPr lang="en-US" kern="1200" dirty="0"/>
              <a:t> </a:t>
            </a:r>
            <a:r>
              <a:rPr lang="en-US" kern="1200" dirty="0" err="1"/>
              <a:t>vel</a:t>
            </a:r>
            <a:r>
              <a:rPr lang="en-US" kern="1200" dirty="0"/>
              <a:t>, pharetra </a:t>
            </a:r>
            <a:r>
              <a:rPr lang="en-US" kern="1200" dirty="0" err="1"/>
              <a:t>eu</a:t>
            </a:r>
            <a:r>
              <a:rPr lang="en-US" kern="1200" dirty="0"/>
              <a:t> ex. Nam </a:t>
            </a:r>
            <a:r>
              <a:rPr lang="en-US" kern="1200" dirty="0" err="1"/>
              <a:t>congue</a:t>
            </a:r>
            <a:r>
              <a:rPr lang="en-US" kern="1200" dirty="0"/>
              <a:t> cursus </a:t>
            </a:r>
            <a:r>
              <a:rPr lang="en-US" kern="1200" dirty="0" err="1"/>
              <a:t>risus</a:t>
            </a:r>
            <a:r>
              <a:rPr lang="en-US" kern="1200" dirty="0"/>
              <a:t> </a:t>
            </a:r>
            <a:r>
              <a:rPr lang="en-US" kern="1200" dirty="0" err="1"/>
              <a:t>sed</a:t>
            </a:r>
            <a:r>
              <a:rPr lang="en-US" kern="1200" dirty="0"/>
              <a:t> </a:t>
            </a:r>
            <a:r>
              <a:rPr lang="en-US" kern="1200" dirty="0" err="1"/>
              <a:t>feugiat</a:t>
            </a:r>
            <a:r>
              <a:rPr lang="en-US" kern="1200" dirty="0"/>
              <a:t>. </a:t>
            </a:r>
            <a:r>
              <a:rPr lang="en-US" kern="1200" dirty="0" err="1"/>
              <a:t>Suspendisse</a:t>
            </a:r>
            <a:r>
              <a:rPr lang="en-US" kern="1200" dirty="0"/>
              <a:t> </a:t>
            </a:r>
            <a:r>
              <a:rPr lang="en-US" kern="1200" dirty="0" err="1"/>
              <a:t>nec</a:t>
            </a:r>
            <a:r>
              <a:rPr lang="en-US" kern="1200" dirty="0"/>
              <a:t> lacus </a:t>
            </a:r>
            <a:r>
              <a:rPr lang="en-US" kern="1200" dirty="0" err="1"/>
              <a:t>lobortis</a:t>
            </a:r>
            <a:r>
              <a:rPr lang="en-US" kern="1200" dirty="0"/>
              <a:t>, </a:t>
            </a:r>
            <a:r>
              <a:rPr lang="en-US" kern="1200" dirty="0" err="1"/>
              <a:t>egestas</a:t>
            </a:r>
            <a:r>
              <a:rPr lang="en-US" kern="1200" dirty="0"/>
              <a:t> lacus sit </a:t>
            </a:r>
            <a:r>
              <a:rPr lang="en-US" kern="1200" dirty="0" err="1"/>
              <a:t>amet</a:t>
            </a:r>
            <a:r>
              <a:rPr lang="en-US" kern="1200" dirty="0"/>
              <a:t>, </a:t>
            </a:r>
            <a:r>
              <a:rPr lang="en-US" kern="1200" dirty="0" err="1"/>
              <a:t>dapibus</a:t>
            </a:r>
            <a:r>
              <a:rPr lang="en-US" kern="1200" dirty="0"/>
              <a:t> </a:t>
            </a:r>
            <a:r>
              <a:rPr lang="en-US" kern="1200" dirty="0" err="1"/>
              <a:t>odio</a:t>
            </a:r>
            <a:r>
              <a:rPr lang="en-US" kern="1200" dirty="0"/>
              <a:t>. </a:t>
            </a:r>
            <a:r>
              <a:rPr lang="en-US" i="1" kern="1200" dirty="0"/>
              <a:t>Utilize </a:t>
            </a:r>
            <a:r>
              <a:rPr lang="en-US" i="1" kern="1200" dirty="0" err="1"/>
              <a:t>itálico</a:t>
            </a:r>
            <a:r>
              <a:rPr lang="en-US" i="1" kern="1200" dirty="0"/>
              <a:t> para </a:t>
            </a:r>
            <a:r>
              <a:rPr lang="en-US" i="1" kern="1200" dirty="0" err="1"/>
              <a:t>termos</a:t>
            </a:r>
            <a:r>
              <a:rPr lang="en-US" i="1" kern="1200" dirty="0"/>
              <a:t> </a:t>
            </a:r>
            <a:r>
              <a:rPr lang="en-US" i="1" kern="1200" dirty="0" err="1"/>
              <a:t>em</a:t>
            </a:r>
            <a:r>
              <a:rPr lang="en-US" i="1" kern="1200" dirty="0"/>
              <a:t> </a:t>
            </a:r>
            <a:r>
              <a:rPr lang="en-US" i="1" kern="1200" dirty="0" err="1"/>
              <a:t>língua</a:t>
            </a:r>
            <a:r>
              <a:rPr lang="en-US" i="1" kern="1200" dirty="0"/>
              <a:t> </a:t>
            </a:r>
            <a:r>
              <a:rPr lang="en-US" i="1" kern="1200" dirty="0" err="1"/>
              <a:t>estrangeira</a:t>
            </a:r>
            <a:r>
              <a:rPr lang="en-US" i="1" kern="1200" dirty="0"/>
              <a:t> </a:t>
            </a:r>
            <a:r>
              <a:rPr lang="en-US" kern="1200" dirty="0" err="1"/>
              <a:t>varius</a:t>
            </a:r>
            <a:r>
              <a:rPr lang="en-US" kern="1200" dirty="0"/>
              <a:t> </a:t>
            </a:r>
            <a:r>
              <a:rPr lang="en-US" kern="1200" dirty="0" err="1"/>
              <a:t>sodales</a:t>
            </a:r>
            <a:r>
              <a:rPr lang="en-US" kern="1200" dirty="0"/>
              <a:t>. In </a:t>
            </a:r>
            <a:r>
              <a:rPr lang="en-US" kern="1200" dirty="0" err="1"/>
              <a:t>ut</a:t>
            </a:r>
            <a:r>
              <a:rPr lang="en-US" kern="1200" dirty="0"/>
              <a:t> </a:t>
            </a:r>
            <a:r>
              <a:rPr lang="en-US" kern="1200" dirty="0" err="1"/>
              <a:t>sagittis</a:t>
            </a:r>
            <a:r>
              <a:rPr lang="en-US" kern="1200" dirty="0"/>
              <a:t> </a:t>
            </a:r>
            <a:r>
              <a:rPr lang="en-US" kern="1200" dirty="0" err="1"/>
              <a:t>turpis</a:t>
            </a:r>
            <a:r>
              <a:rPr lang="en-US" kern="1200" dirty="0"/>
              <a:t>, </a:t>
            </a:r>
            <a:r>
              <a:rPr lang="en-US" kern="1200" dirty="0" err="1"/>
              <a:t>eu</a:t>
            </a:r>
            <a:r>
              <a:rPr lang="en-US" kern="1200" dirty="0"/>
              <a:t> </a:t>
            </a:r>
            <a:r>
              <a:rPr lang="en-US" kern="1200" dirty="0" err="1"/>
              <a:t>molestie</a:t>
            </a:r>
            <a:r>
              <a:rPr lang="en-US" kern="1200" dirty="0"/>
              <a:t> nisi.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869464" y="36695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/>
              <a:t>Título</a:t>
            </a:r>
            <a:r>
              <a:rPr lang="en-US" kern="1200" dirty="0"/>
              <a:t> do Slide - Verdana 35</a:t>
            </a:r>
          </a:p>
        </p:txBody>
      </p:sp>
    </p:spTree>
    <p:extLst>
      <p:ext uri="{BB962C8B-B14F-4D97-AF65-F5344CB8AC3E}">
        <p14:creationId xmlns:p14="http://schemas.microsoft.com/office/powerpoint/2010/main" val="39836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842963" y="380207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Slide com bullets: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símbolo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842963" y="2305400"/>
            <a:ext cx="8585850" cy="43513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137CC0"/>
                </a:solidFill>
              </a:rPr>
              <a:t>Lorem ipsum dolor sit </a:t>
            </a:r>
            <a:r>
              <a:rPr lang="en-US" dirty="0" err="1">
                <a:solidFill>
                  <a:srgbClr val="137CC0"/>
                </a:solidFill>
              </a:rPr>
              <a:t>amet</a:t>
            </a:r>
            <a:r>
              <a:rPr lang="en-US" dirty="0">
                <a:solidFill>
                  <a:srgbClr val="137CC0"/>
                </a:solidFill>
              </a:rPr>
              <a:t>, </a:t>
            </a:r>
            <a:r>
              <a:rPr lang="en-US" dirty="0" err="1">
                <a:solidFill>
                  <a:srgbClr val="137CC0"/>
                </a:solidFill>
              </a:rPr>
              <a:t>consectetur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adipiscing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elit</a:t>
            </a:r>
            <a:r>
              <a:rPr lang="en-US" dirty="0">
                <a:solidFill>
                  <a:srgbClr val="137CC0"/>
                </a:solidFill>
              </a:rPr>
              <a:t>. </a:t>
            </a:r>
            <a:br>
              <a:rPr lang="en-US" dirty="0">
                <a:solidFill>
                  <a:srgbClr val="137CC0"/>
                </a:solidFill>
              </a:rPr>
            </a:br>
            <a:r>
              <a:rPr lang="en-US" dirty="0" err="1">
                <a:solidFill>
                  <a:srgbClr val="137CC0"/>
                </a:solidFill>
              </a:rPr>
              <a:t>Donec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venenatis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urna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justo</a:t>
            </a:r>
            <a:r>
              <a:rPr lang="en-US" dirty="0">
                <a:solidFill>
                  <a:srgbClr val="137CC0"/>
                </a:solidFill>
              </a:rPr>
              <a:t>, non </a:t>
            </a:r>
            <a:r>
              <a:rPr lang="en-US" dirty="0" err="1">
                <a:solidFill>
                  <a:srgbClr val="137CC0"/>
                </a:solidFill>
              </a:rPr>
              <a:t>feugiat</a:t>
            </a:r>
            <a:r>
              <a:rPr lang="en-US" dirty="0">
                <a:solidFill>
                  <a:srgbClr val="137CC0"/>
                </a:solidFill>
              </a:rPr>
              <a:t> magna </a:t>
            </a:r>
            <a:r>
              <a:rPr lang="en-US" dirty="0" err="1">
                <a:solidFill>
                  <a:srgbClr val="137CC0"/>
                </a:solidFill>
              </a:rPr>
              <a:t>scelerisque</a:t>
            </a:r>
            <a:r>
              <a:rPr lang="en-US" dirty="0">
                <a:solidFill>
                  <a:srgbClr val="137CC0"/>
                </a:solidFill>
              </a:rPr>
              <a:t> at.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137CC0"/>
                </a:solidFill>
              </a:rPr>
              <a:t>Lorem ipsum dolor sit </a:t>
            </a:r>
            <a:r>
              <a:rPr lang="en-US" dirty="0" err="1">
                <a:solidFill>
                  <a:srgbClr val="137CC0"/>
                </a:solidFill>
              </a:rPr>
              <a:t>amet</a:t>
            </a:r>
            <a:r>
              <a:rPr lang="en-US" dirty="0">
                <a:solidFill>
                  <a:srgbClr val="137CC0"/>
                </a:solidFill>
              </a:rPr>
              <a:t>, </a:t>
            </a:r>
            <a:r>
              <a:rPr lang="en-US" dirty="0" err="1">
                <a:solidFill>
                  <a:srgbClr val="137CC0"/>
                </a:solidFill>
              </a:rPr>
              <a:t>consectetur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adipiscing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elit</a:t>
            </a:r>
            <a:r>
              <a:rPr lang="en-US" dirty="0">
                <a:solidFill>
                  <a:srgbClr val="137CC0"/>
                </a:solidFill>
              </a:rPr>
              <a:t>. </a:t>
            </a:r>
            <a:br>
              <a:rPr lang="en-US" dirty="0">
                <a:solidFill>
                  <a:srgbClr val="137CC0"/>
                </a:solidFill>
              </a:rPr>
            </a:br>
            <a:r>
              <a:rPr lang="en-US" dirty="0" err="1">
                <a:solidFill>
                  <a:srgbClr val="137CC0"/>
                </a:solidFill>
              </a:rPr>
              <a:t>Donec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venenatis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urna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justo</a:t>
            </a:r>
            <a:r>
              <a:rPr lang="en-US" dirty="0">
                <a:solidFill>
                  <a:srgbClr val="137CC0"/>
                </a:solidFill>
              </a:rPr>
              <a:t>, non </a:t>
            </a:r>
            <a:r>
              <a:rPr lang="en-US" dirty="0" err="1">
                <a:solidFill>
                  <a:srgbClr val="137CC0"/>
                </a:solidFill>
              </a:rPr>
              <a:t>feugiat</a:t>
            </a:r>
            <a:r>
              <a:rPr lang="en-US" dirty="0">
                <a:solidFill>
                  <a:srgbClr val="137CC0"/>
                </a:solidFill>
              </a:rPr>
              <a:t> magna </a:t>
            </a:r>
            <a:r>
              <a:rPr lang="en-US" dirty="0" err="1">
                <a:solidFill>
                  <a:srgbClr val="137CC0"/>
                </a:solidFill>
              </a:rPr>
              <a:t>scelerisque</a:t>
            </a:r>
            <a:r>
              <a:rPr lang="en-US" dirty="0">
                <a:solidFill>
                  <a:srgbClr val="137CC0"/>
                </a:solidFill>
              </a:rPr>
              <a:t> at.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137CC0"/>
                </a:solidFill>
              </a:rPr>
              <a:t>Lorem ipsum dolor sit </a:t>
            </a:r>
            <a:r>
              <a:rPr lang="en-US" dirty="0" err="1">
                <a:solidFill>
                  <a:srgbClr val="137CC0"/>
                </a:solidFill>
              </a:rPr>
              <a:t>amet</a:t>
            </a:r>
            <a:r>
              <a:rPr lang="en-US" dirty="0">
                <a:solidFill>
                  <a:srgbClr val="137CC0"/>
                </a:solidFill>
              </a:rPr>
              <a:t>, </a:t>
            </a:r>
            <a:r>
              <a:rPr lang="en-US" dirty="0" err="1">
                <a:solidFill>
                  <a:srgbClr val="137CC0"/>
                </a:solidFill>
              </a:rPr>
              <a:t>consectetur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adipiscing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elit</a:t>
            </a:r>
            <a:r>
              <a:rPr lang="en-US" dirty="0">
                <a:solidFill>
                  <a:srgbClr val="137CC0"/>
                </a:solidFill>
              </a:rPr>
              <a:t>. </a:t>
            </a:r>
            <a:br>
              <a:rPr lang="en-US" dirty="0">
                <a:solidFill>
                  <a:srgbClr val="137CC0"/>
                </a:solidFill>
              </a:rPr>
            </a:br>
            <a:r>
              <a:rPr lang="en-US" dirty="0" err="1">
                <a:solidFill>
                  <a:srgbClr val="137CC0"/>
                </a:solidFill>
              </a:rPr>
              <a:t>Donec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venenatis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urna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justo</a:t>
            </a:r>
            <a:r>
              <a:rPr lang="en-US" dirty="0">
                <a:solidFill>
                  <a:srgbClr val="137CC0"/>
                </a:solidFill>
              </a:rPr>
              <a:t>, non </a:t>
            </a:r>
            <a:r>
              <a:rPr lang="en-US" dirty="0" err="1">
                <a:solidFill>
                  <a:srgbClr val="137CC0"/>
                </a:solidFill>
              </a:rPr>
              <a:t>feugiat</a:t>
            </a:r>
            <a:r>
              <a:rPr lang="en-US" dirty="0">
                <a:solidFill>
                  <a:srgbClr val="137CC0"/>
                </a:solidFill>
              </a:rPr>
              <a:t> magna </a:t>
            </a:r>
            <a:r>
              <a:rPr lang="en-US" dirty="0" err="1">
                <a:solidFill>
                  <a:srgbClr val="137CC0"/>
                </a:solidFill>
              </a:rPr>
              <a:t>scelerisque</a:t>
            </a:r>
            <a:r>
              <a:rPr lang="en-US" dirty="0">
                <a:solidFill>
                  <a:srgbClr val="137CC0"/>
                </a:solidFill>
              </a:rPr>
              <a:t> at.</a:t>
            </a:r>
          </a:p>
          <a:p>
            <a:pPr marL="0" indent="0">
              <a:buNone/>
            </a:pPr>
            <a:endParaRPr lang="en-US" dirty="0">
              <a:solidFill>
                <a:srgbClr val="137C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59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28676" y="39449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/>
              <a:t>Exemplo</a:t>
            </a:r>
            <a:r>
              <a:rPr lang="en-US" kern="1200" dirty="0"/>
              <a:t> 1 de slide com </a:t>
            </a:r>
            <a:r>
              <a:rPr lang="en-US" kern="1200" dirty="0" err="1"/>
              <a:t>imagem</a:t>
            </a:r>
            <a:endParaRPr lang="en-US" kern="1200" dirty="0"/>
          </a:p>
        </p:txBody>
      </p:sp>
      <p:pic>
        <p:nvPicPr>
          <p:cNvPr id="3" name="Content Placeholder 4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6" y="1993955"/>
            <a:ext cx="6135688" cy="4073416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/>
        </p:nvSpPr>
        <p:spPr>
          <a:xfrm>
            <a:off x="7417971" y="1854994"/>
            <a:ext cx="3926305" cy="43513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/>
              <a:t>Legenda</a:t>
            </a:r>
            <a:r>
              <a:rPr lang="en-US" kern="1200" dirty="0"/>
              <a:t> da </a:t>
            </a:r>
            <a:r>
              <a:rPr lang="en-US" kern="1200" dirty="0" err="1"/>
              <a:t>fotos</a:t>
            </a:r>
            <a:r>
              <a:rPr lang="en-US" kern="1200" dirty="0"/>
              <a:t> Verdana 14</a:t>
            </a:r>
          </a:p>
          <a:p>
            <a:r>
              <a:rPr lang="en-US" kern="1200" dirty="0"/>
              <a:t>Lorem ipsum dolor sit </a:t>
            </a:r>
            <a:r>
              <a:rPr lang="en-US" kern="1200" dirty="0" err="1"/>
              <a:t>amet</a:t>
            </a:r>
            <a:r>
              <a:rPr lang="en-US" kern="1200" dirty="0"/>
              <a:t>, </a:t>
            </a:r>
            <a:r>
              <a:rPr lang="en-US" kern="1200" dirty="0" err="1"/>
              <a:t>consectetur</a:t>
            </a:r>
            <a:r>
              <a:rPr lang="en-US" kern="1200" dirty="0"/>
              <a:t> </a:t>
            </a:r>
            <a:r>
              <a:rPr lang="en-US" kern="1200" dirty="0" err="1"/>
              <a:t>adipiscing</a:t>
            </a:r>
            <a:r>
              <a:rPr lang="en-US" kern="1200" dirty="0"/>
              <a:t> </a:t>
            </a:r>
            <a:r>
              <a:rPr lang="en-US" kern="1200" dirty="0" err="1"/>
              <a:t>elit</a:t>
            </a:r>
            <a:r>
              <a:rPr lang="en-US" kern="1200" dirty="0"/>
              <a:t>. </a:t>
            </a:r>
            <a:r>
              <a:rPr lang="en-US" kern="1200" dirty="0" err="1"/>
              <a:t>Donec</a:t>
            </a:r>
            <a:r>
              <a:rPr lang="en-US" kern="1200" dirty="0"/>
              <a:t> </a:t>
            </a:r>
            <a:r>
              <a:rPr lang="en-US" kern="1200" dirty="0" err="1"/>
              <a:t>venenatis</a:t>
            </a:r>
            <a:r>
              <a:rPr lang="en-US" kern="1200" dirty="0"/>
              <a:t> </a:t>
            </a:r>
            <a:r>
              <a:rPr lang="en-US" kern="1200" dirty="0" err="1"/>
              <a:t>urna</a:t>
            </a:r>
            <a:r>
              <a:rPr lang="en-US" kern="1200" dirty="0"/>
              <a:t> </a:t>
            </a:r>
            <a:r>
              <a:rPr lang="en-US" kern="1200" dirty="0" err="1"/>
              <a:t>justo</a:t>
            </a:r>
            <a:r>
              <a:rPr lang="en-US" kern="1200" dirty="0"/>
              <a:t>, non </a:t>
            </a:r>
            <a:r>
              <a:rPr lang="en-US" kern="1200" dirty="0" err="1"/>
              <a:t>feugiat</a:t>
            </a:r>
            <a:r>
              <a:rPr lang="en-US" kern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351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68176" y="0"/>
            <a:ext cx="6005936" cy="6858000"/>
          </a:xfrm>
          <a:prstGeom prst="rect">
            <a:avLst/>
          </a:prstGeom>
          <a:solidFill>
            <a:srgbClr val="007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938" y="0"/>
            <a:ext cx="6186062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2394033"/>
            <a:ext cx="4303426" cy="6542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Exemplo</a:t>
            </a:r>
            <a:r>
              <a:rPr lang="en-US" dirty="0">
                <a:solidFill>
                  <a:schemeClr val="bg1"/>
                </a:solidFill>
              </a:rPr>
              <a:t> 2 de slide com </a:t>
            </a:r>
            <a:r>
              <a:rPr lang="en-US" dirty="0" err="1">
                <a:solidFill>
                  <a:schemeClr val="bg1"/>
                </a:solidFill>
              </a:rPr>
              <a:t>imagem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2329" y="4068716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37760" y="0"/>
            <a:ext cx="68178" cy="6858000"/>
          </a:xfrm>
          <a:prstGeom prst="rect">
            <a:avLst/>
          </a:prstGeom>
          <a:solidFill>
            <a:srgbClr val="005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4662621"/>
            <a:ext cx="39102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Parágrafo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Verdana 14 - Lorem ipsum dolor sit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Donec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venenatis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urna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justo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non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feugiat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magna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scelerisque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at. Maecenas at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imperdiet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nulla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98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28676" y="39449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/>
              <a:t>Exemplo</a:t>
            </a:r>
            <a:r>
              <a:rPr lang="en-US" kern="1200" dirty="0"/>
              <a:t> 1 de slide com </a:t>
            </a:r>
            <a:r>
              <a:rPr lang="en-US" kern="1200" dirty="0" err="1"/>
              <a:t>ícones</a:t>
            </a:r>
            <a:endParaRPr lang="en-US" kern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923" y="2825166"/>
            <a:ext cx="1079780" cy="12854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731" y="2783208"/>
            <a:ext cx="1584679" cy="11563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343" y="2612183"/>
            <a:ext cx="1342347" cy="1498435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/>
        </p:nvSpPr>
        <p:spPr>
          <a:xfrm>
            <a:off x="1609832" y="4362723"/>
            <a:ext cx="2390668" cy="152372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kern="1200" dirty="0" err="1">
                <a:solidFill>
                  <a:srgbClr val="137CC0"/>
                </a:solidFill>
              </a:rPr>
              <a:t>Título</a:t>
            </a:r>
            <a:r>
              <a:rPr lang="en-US" sz="1600" b="1" kern="1200" dirty="0">
                <a:solidFill>
                  <a:srgbClr val="137CC0"/>
                </a:solidFill>
              </a:rPr>
              <a:t> - Verdana 15</a:t>
            </a:r>
          </a:p>
          <a:p>
            <a:pPr algn="ctr">
              <a:lnSpc>
                <a:spcPct val="100000"/>
              </a:lnSpc>
            </a:pPr>
            <a:r>
              <a:rPr lang="en-US" sz="1300" kern="1200" dirty="0"/>
              <a:t>Lorem ipsum dolor sit </a:t>
            </a:r>
            <a:r>
              <a:rPr lang="en-US" sz="1300" kern="1200" dirty="0" err="1"/>
              <a:t>amet</a:t>
            </a:r>
            <a:r>
              <a:rPr lang="en-US" sz="1300" kern="1200" dirty="0"/>
              <a:t>, </a:t>
            </a:r>
            <a:r>
              <a:rPr lang="en-US" sz="1300" kern="1200" dirty="0" err="1"/>
              <a:t>consectetur</a:t>
            </a:r>
            <a:r>
              <a:rPr lang="en-US" sz="1300" kern="1200" dirty="0"/>
              <a:t> Verdana 13</a:t>
            </a:r>
          </a:p>
        </p:txBody>
      </p:sp>
      <p:sp>
        <p:nvSpPr>
          <p:cNvPr id="17" name="Content Placeholder 2"/>
          <p:cNvSpPr>
            <a:spLocks noGrp="1"/>
          </p:cNvSpPr>
          <p:nvPr/>
        </p:nvSpPr>
        <p:spPr>
          <a:xfrm>
            <a:off x="4695932" y="4362723"/>
            <a:ext cx="2390668" cy="152372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kern="1200" dirty="0" err="1">
                <a:solidFill>
                  <a:srgbClr val="137CC0"/>
                </a:solidFill>
              </a:rPr>
              <a:t>Título</a:t>
            </a:r>
            <a:r>
              <a:rPr lang="en-US" sz="1600" b="1" kern="1200" dirty="0">
                <a:solidFill>
                  <a:srgbClr val="137CC0"/>
                </a:solidFill>
              </a:rPr>
              <a:t> - Verdana 15</a:t>
            </a:r>
          </a:p>
          <a:p>
            <a:pPr algn="ctr">
              <a:lnSpc>
                <a:spcPct val="100000"/>
              </a:lnSpc>
            </a:pPr>
            <a:r>
              <a:rPr lang="en-US" sz="1300" kern="1200" dirty="0"/>
              <a:t>Lorem ipsum dolor sit </a:t>
            </a:r>
            <a:r>
              <a:rPr lang="en-US" sz="1300" kern="1200" dirty="0" err="1"/>
              <a:t>amet</a:t>
            </a:r>
            <a:r>
              <a:rPr lang="en-US" sz="1300" kern="1200" dirty="0"/>
              <a:t>, </a:t>
            </a:r>
            <a:r>
              <a:rPr lang="en-US" sz="1300" kern="1200" dirty="0" err="1"/>
              <a:t>consectetur</a:t>
            </a:r>
            <a:r>
              <a:rPr lang="en-US" sz="1300" kern="1200" dirty="0"/>
              <a:t> Verdana 13</a:t>
            </a:r>
          </a:p>
        </p:txBody>
      </p:sp>
      <p:sp>
        <p:nvSpPr>
          <p:cNvPr id="18" name="Content Placeholder 2"/>
          <p:cNvSpPr>
            <a:spLocks noGrp="1"/>
          </p:cNvSpPr>
          <p:nvPr/>
        </p:nvSpPr>
        <p:spPr>
          <a:xfrm>
            <a:off x="7996345" y="4362723"/>
            <a:ext cx="2390668" cy="152372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kern="1200" dirty="0" err="1">
                <a:solidFill>
                  <a:srgbClr val="137CC0"/>
                </a:solidFill>
              </a:rPr>
              <a:t>Título</a:t>
            </a:r>
            <a:r>
              <a:rPr lang="en-US" sz="1600" b="1" kern="1200" dirty="0">
                <a:solidFill>
                  <a:srgbClr val="137CC0"/>
                </a:solidFill>
              </a:rPr>
              <a:t> - Verdana 15</a:t>
            </a:r>
          </a:p>
          <a:p>
            <a:pPr algn="ctr">
              <a:lnSpc>
                <a:spcPct val="100000"/>
              </a:lnSpc>
            </a:pPr>
            <a:r>
              <a:rPr lang="en-US" sz="1300" kern="1200" dirty="0"/>
              <a:t>Lorem ipsum dolor sit </a:t>
            </a:r>
            <a:r>
              <a:rPr lang="en-US" sz="1300" kern="1200" dirty="0" err="1"/>
              <a:t>amet</a:t>
            </a:r>
            <a:r>
              <a:rPr lang="en-US" sz="1300" kern="1200" dirty="0"/>
              <a:t>, </a:t>
            </a:r>
            <a:r>
              <a:rPr lang="en-US" sz="1300" kern="1200" dirty="0" err="1"/>
              <a:t>consectetur</a:t>
            </a:r>
            <a:r>
              <a:rPr lang="en-US" sz="1300" kern="1200" dirty="0"/>
              <a:t> Verdana 13</a:t>
            </a:r>
          </a:p>
        </p:txBody>
      </p:sp>
    </p:spTree>
    <p:extLst>
      <p:ext uri="{BB962C8B-B14F-4D97-AF65-F5344CB8AC3E}">
        <p14:creationId xmlns:p14="http://schemas.microsoft.com/office/powerpoint/2010/main" val="98291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28676" y="39449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/>
              <a:t>Exemplo</a:t>
            </a:r>
            <a:r>
              <a:rPr lang="en-US" kern="1200" dirty="0"/>
              <a:t> 2 de slide com </a:t>
            </a:r>
            <a:r>
              <a:rPr lang="en-US" kern="1200" dirty="0" err="1"/>
              <a:t>ícones</a:t>
            </a:r>
            <a:endParaRPr lang="en-US" kern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84" y="2332472"/>
            <a:ext cx="757237" cy="9014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40" y="3610951"/>
            <a:ext cx="868779" cy="9698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6" y="5043486"/>
            <a:ext cx="901109" cy="822752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/>
        </p:nvSpPr>
        <p:spPr>
          <a:xfrm>
            <a:off x="2017296" y="2461062"/>
            <a:ext cx="9169817" cy="6250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kern="1200" dirty="0" err="1">
                <a:solidFill>
                  <a:srgbClr val="137CC0"/>
                </a:solidFill>
              </a:rPr>
              <a:t>Título</a:t>
            </a:r>
            <a:r>
              <a:rPr lang="en-US" sz="1600" b="1" kern="1200" dirty="0">
                <a:solidFill>
                  <a:srgbClr val="137CC0"/>
                </a:solidFill>
              </a:rPr>
              <a:t> - Verdana 15</a:t>
            </a:r>
          </a:p>
          <a:p>
            <a:pPr>
              <a:lnSpc>
                <a:spcPct val="100000"/>
              </a:lnSpc>
            </a:pPr>
            <a:r>
              <a:rPr lang="en-US" kern="1200" dirty="0"/>
              <a:t>Lorem ipsum dolor sit </a:t>
            </a:r>
            <a:r>
              <a:rPr lang="en-US" kern="1200" dirty="0" err="1"/>
              <a:t>amet</a:t>
            </a:r>
            <a:r>
              <a:rPr lang="en-US" kern="1200" dirty="0"/>
              <a:t>, </a:t>
            </a:r>
            <a:r>
              <a:rPr lang="en-US" kern="1200" dirty="0" err="1"/>
              <a:t>consectetur</a:t>
            </a:r>
            <a:r>
              <a:rPr lang="en-US" kern="1200" dirty="0"/>
              <a:t> </a:t>
            </a:r>
            <a:r>
              <a:rPr lang="en-US" kern="1200" dirty="0" err="1"/>
              <a:t>adipiscing</a:t>
            </a:r>
            <a:r>
              <a:rPr lang="en-US" kern="1200" dirty="0"/>
              <a:t> </a:t>
            </a:r>
            <a:r>
              <a:rPr lang="en-US" kern="1200" dirty="0" err="1"/>
              <a:t>elit</a:t>
            </a:r>
            <a:r>
              <a:rPr lang="en-US" kern="1200" dirty="0"/>
              <a:t>. </a:t>
            </a:r>
            <a:r>
              <a:rPr lang="en-US" kern="1200" dirty="0" err="1"/>
              <a:t>Donec</a:t>
            </a:r>
            <a:r>
              <a:rPr lang="en-US" kern="1200" dirty="0"/>
              <a:t> </a:t>
            </a:r>
            <a:r>
              <a:rPr lang="en-US" kern="1200" dirty="0" err="1"/>
              <a:t>venenatis</a:t>
            </a:r>
            <a:r>
              <a:rPr lang="en-US" kern="1200" dirty="0"/>
              <a:t> </a:t>
            </a:r>
            <a:r>
              <a:rPr lang="en-US" kern="1200" dirty="0" err="1"/>
              <a:t>urna</a:t>
            </a:r>
            <a:r>
              <a:rPr lang="en-US" kern="1200" dirty="0"/>
              <a:t> </a:t>
            </a:r>
            <a:r>
              <a:rPr lang="en-US" kern="1200" dirty="0" err="1"/>
              <a:t>justo</a:t>
            </a:r>
            <a:r>
              <a:rPr lang="en-US" kern="1200" dirty="0"/>
              <a:t> – Verdana 13</a:t>
            </a:r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2017296" y="3832662"/>
            <a:ext cx="9169817" cy="6250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kern="1200" dirty="0" err="1">
                <a:solidFill>
                  <a:srgbClr val="137CC0"/>
                </a:solidFill>
              </a:rPr>
              <a:t>Título</a:t>
            </a:r>
            <a:r>
              <a:rPr lang="en-US" sz="1600" b="1" kern="1200" dirty="0">
                <a:solidFill>
                  <a:srgbClr val="137CC0"/>
                </a:solidFill>
              </a:rPr>
              <a:t> - Verdana 15</a:t>
            </a:r>
          </a:p>
          <a:p>
            <a:pPr>
              <a:lnSpc>
                <a:spcPct val="100000"/>
              </a:lnSpc>
            </a:pPr>
            <a:r>
              <a:rPr lang="en-US" kern="1200" dirty="0"/>
              <a:t>Lorem ipsum dolor sit </a:t>
            </a:r>
            <a:r>
              <a:rPr lang="en-US" kern="1200" dirty="0" err="1"/>
              <a:t>amet</a:t>
            </a:r>
            <a:r>
              <a:rPr lang="en-US" kern="1200" dirty="0"/>
              <a:t>, </a:t>
            </a:r>
            <a:r>
              <a:rPr lang="en-US" kern="1200" dirty="0" err="1"/>
              <a:t>consectetur</a:t>
            </a:r>
            <a:r>
              <a:rPr lang="en-US" kern="1200" dirty="0"/>
              <a:t> </a:t>
            </a:r>
            <a:r>
              <a:rPr lang="en-US" kern="1200" dirty="0" err="1"/>
              <a:t>adipiscing</a:t>
            </a:r>
            <a:r>
              <a:rPr lang="en-US" kern="1200" dirty="0"/>
              <a:t> </a:t>
            </a:r>
            <a:r>
              <a:rPr lang="en-US" kern="1200" dirty="0" err="1"/>
              <a:t>elit</a:t>
            </a:r>
            <a:r>
              <a:rPr lang="en-US" kern="1200" dirty="0"/>
              <a:t>. </a:t>
            </a:r>
            <a:r>
              <a:rPr lang="en-US" kern="1200" dirty="0" err="1"/>
              <a:t>Donec</a:t>
            </a:r>
            <a:r>
              <a:rPr lang="en-US" kern="1200" dirty="0"/>
              <a:t> </a:t>
            </a:r>
            <a:r>
              <a:rPr lang="en-US" kern="1200" dirty="0" err="1"/>
              <a:t>venenatis</a:t>
            </a:r>
            <a:r>
              <a:rPr lang="en-US" kern="1200" dirty="0"/>
              <a:t> </a:t>
            </a:r>
            <a:r>
              <a:rPr lang="en-US" kern="1200" dirty="0" err="1"/>
              <a:t>urna</a:t>
            </a:r>
            <a:r>
              <a:rPr lang="en-US" kern="1200" dirty="0"/>
              <a:t> </a:t>
            </a:r>
            <a:r>
              <a:rPr lang="en-US" kern="1200" dirty="0" err="1"/>
              <a:t>justo</a:t>
            </a:r>
            <a:r>
              <a:rPr lang="en-US" kern="1200" dirty="0"/>
              <a:t> – Verdana 13</a:t>
            </a:r>
          </a:p>
        </p:txBody>
      </p:sp>
      <p:sp>
        <p:nvSpPr>
          <p:cNvPr id="15" name="Content Placeholder 2"/>
          <p:cNvSpPr>
            <a:spLocks noGrp="1"/>
          </p:cNvSpPr>
          <p:nvPr/>
        </p:nvSpPr>
        <p:spPr>
          <a:xfrm>
            <a:off x="2017296" y="5070119"/>
            <a:ext cx="9169817" cy="6250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kern="1200" dirty="0" err="1">
                <a:solidFill>
                  <a:srgbClr val="137CC0"/>
                </a:solidFill>
              </a:rPr>
              <a:t>Título</a:t>
            </a:r>
            <a:r>
              <a:rPr lang="en-US" sz="1600" b="1" kern="1200" dirty="0">
                <a:solidFill>
                  <a:srgbClr val="137CC0"/>
                </a:solidFill>
              </a:rPr>
              <a:t> - Verdana 15</a:t>
            </a:r>
          </a:p>
          <a:p>
            <a:pPr>
              <a:lnSpc>
                <a:spcPct val="100000"/>
              </a:lnSpc>
            </a:pPr>
            <a:r>
              <a:rPr lang="en-US" kern="1200" dirty="0"/>
              <a:t>Lorem ipsum dolor sit </a:t>
            </a:r>
            <a:r>
              <a:rPr lang="en-US" kern="1200" dirty="0" err="1"/>
              <a:t>amet</a:t>
            </a:r>
            <a:r>
              <a:rPr lang="en-US" kern="1200" dirty="0"/>
              <a:t>, </a:t>
            </a:r>
            <a:r>
              <a:rPr lang="en-US" kern="1200" dirty="0" err="1"/>
              <a:t>consectetur</a:t>
            </a:r>
            <a:r>
              <a:rPr lang="en-US" kern="1200" dirty="0"/>
              <a:t> </a:t>
            </a:r>
            <a:r>
              <a:rPr lang="en-US" kern="1200" dirty="0" err="1"/>
              <a:t>adipiscing</a:t>
            </a:r>
            <a:r>
              <a:rPr lang="en-US" kern="1200" dirty="0"/>
              <a:t> </a:t>
            </a:r>
            <a:r>
              <a:rPr lang="en-US" kern="1200" dirty="0" err="1"/>
              <a:t>elit</a:t>
            </a:r>
            <a:r>
              <a:rPr lang="en-US" kern="1200" dirty="0"/>
              <a:t>. </a:t>
            </a:r>
            <a:r>
              <a:rPr lang="en-US" kern="1200" dirty="0" err="1"/>
              <a:t>Donec</a:t>
            </a:r>
            <a:r>
              <a:rPr lang="en-US" kern="1200" dirty="0"/>
              <a:t> </a:t>
            </a:r>
            <a:r>
              <a:rPr lang="en-US" kern="1200" dirty="0" err="1"/>
              <a:t>venenatis</a:t>
            </a:r>
            <a:r>
              <a:rPr lang="en-US" kern="1200" dirty="0"/>
              <a:t> </a:t>
            </a:r>
            <a:r>
              <a:rPr lang="en-US" kern="1200" dirty="0" err="1"/>
              <a:t>urna</a:t>
            </a:r>
            <a:r>
              <a:rPr lang="en-US" kern="1200" dirty="0"/>
              <a:t> </a:t>
            </a:r>
            <a:r>
              <a:rPr lang="en-US" kern="1200" dirty="0" err="1"/>
              <a:t>justo</a:t>
            </a:r>
            <a:r>
              <a:rPr lang="en-US" kern="1200" dirty="0"/>
              <a:t> – Verdana 13</a:t>
            </a:r>
          </a:p>
        </p:txBody>
      </p:sp>
    </p:spTree>
    <p:extLst>
      <p:ext uri="{BB962C8B-B14F-4D97-AF65-F5344CB8AC3E}">
        <p14:creationId xmlns:p14="http://schemas.microsoft.com/office/powerpoint/2010/main" val="1565427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07" y="1942445"/>
            <a:ext cx="532503" cy="5916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359" y="1942445"/>
            <a:ext cx="497003" cy="5916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694" y="1942445"/>
            <a:ext cx="603504" cy="591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7446" y="2048946"/>
            <a:ext cx="591671" cy="3786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5365" y="2001612"/>
            <a:ext cx="591671" cy="473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3284" y="1942445"/>
            <a:ext cx="343169" cy="5916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2702" y="1942445"/>
            <a:ext cx="355002" cy="5916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3952" y="2001612"/>
            <a:ext cx="524051" cy="4733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4252" y="1942445"/>
            <a:ext cx="591671" cy="5916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72171" y="1948362"/>
            <a:ext cx="520670" cy="5798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99093" y="1942445"/>
            <a:ext cx="508837" cy="5916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96611" y="1942445"/>
            <a:ext cx="224835" cy="59167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5191" y="4849901"/>
            <a:ext cx="331335" cy="67450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37281" y="4957549"/>
            <a:ext cx="585489" cy="45920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73524" y="4918793"/>
            <a:ext cx="480812" cy="53672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05091" y="4926818"/>
            <a:ext cx="520670" cy="52067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76515" y="4938651"/>
            <a:ext cx="544337" cy="49700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71607" y="4909068"/>
            <a:ext cx="426003" cy="55617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048364" y="4985985"/>
            <a:ext cx="568004" cy="40233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967122" y="4914985"/>
            <a:ext cx="568004" cy="54433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885880" y="4914985"/>
            <a:ext cx="556170" cy="54433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792805" y="4958231"/>
            <a:ext cx="553230" cy="45784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696789" y="4948753"/>
            <a:ext cx="715203" cy="47680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762746" y="4901580"/>
            <a:ext cx="581531" cy="5711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58105" y="2892854"/>
            <a:ext cx="325508" cy="5612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744146" y="2889071"/>
            <a:ext cx="568788" cy="5687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673468" y="2888410"/>
            <a:ext cx="649924" cy="5701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83926" y="2886835"/>
            <a:ext cx="563203" cy="5732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607662" y="2888445"/>
            <a:ext cx="570041" cy="5700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538237" y="2967294"/>
            <a:ext cx="737872" cy="4123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636642" y="2884865"/>
            <a:ext cx="577200" cy="577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574375" y="2891715"/>
            <a:ext cx="355895" cy="563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175536" y="2890613"/>
            <a:ext cx="429155" cy="56570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9965225" y="2889463"/>
            <a:ext cx="473336" cy="56800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0799093" y="2901297"/>
            <a:ext cx="508837" cy="54433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8290804" y="2939448"/>
            <a:ext cx="524200" cy="46803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811285" y="3848315"/>
            <a:ext cx="307669" cy="61533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2464466" y="3854232"/>
            <a:ext cx="615337" cy="60350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3425316" y="3848315"/>
            <a:ext cx="615337" cy="61533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5290421" y="3868207"/>
            <a:ext cx="565276" cy="57555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6201209" y="4028915"/>
            <a:ext cx="518440" cy="25413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7065162" y="3886082"/>
            <a:ext cx="739732" cy="53980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8150406" y="3860149"/>
            <a:ext cx="437836" cy="59167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8933754" y="3812815"/>
            <a:ext cx="520670" cy="6863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9799937" y="3913339"/>
            <a:ext cx="700973" cy="48528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0846427" y="3871982"/>
            <a:ext cx="414169" cy="56800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4386165" y="3852529"/>
            <a:ext cx="558744" cy="60691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975944" y="3969849"/>
            <a:ext cx="489829" cy="372270"/>
          </a:xfrm>
          <a:prstGeom prst="rect">
            <a:avLst/>
          </a:prstGeom>
        </p:spPr>
      </p:pic>
      <p:sp>
        <p:nvSpPr>
          <p:cNvPr id="56" name="Title 1"/>
          <p:cNvSpPr>
            <a:spLocks noGrp="1"/>
          </p:cNvSpPr>
          <p:nvPr/>
        </p:nvSpPr>
        <p:spPr>
          <a:xfrm>
            <a:off x="828676" y="39449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/>
              <a:t>Escolha</a:t>
            </a:r>
            <a:r>
              <a:rPr lang="en-US" kern="1200" dirty="0"/>
              <a:t> </a:t>
            </a:r>
            <a:r>
              <a:rPr lang="en-US" kern="1200" dirty="0" err="1"/>
              <a:t>seus</a:t>
            </a:r>
            <a:r>
              <a:rPr lang="en-US" kern="1200" dirty="0"/>
              <a:t> </a:t>
            </a:r>
            <a:r>
              <a:rPr lang="en-US" kern="1200" dirty="0" err="1"/>
              <a:t>ícones</a:t>
            </a:r>
            <a:r>
              <a:rPr lang="en-US" kern="1200" dirty="0"/>
              <a:t> e use</a:t>
            </a:r>
          </a:p>
        </p:txBody>
      </p:sp>
    </p:spTree>
    <p:extLst>
      <p:ext uri="{BB962C8B-B14F-4D97-AF65-F5344CB8AC3E}">
        <p14:creationId xmlns:p14="http://schemas.microsoft.com/office/powerpoint/2010/main" val="136768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SL 2018">
      <a:dk1>
        <a:srgbClr val="646464"/>
      </a:dk1>
      <a:lt1>
        <a:srgbClr val="FFFFFF"/>
      </a:lt1>
      <a:dk2>
        <a:srgbClr val="004F9A"/>
      </a:dk2>
      <a:lt2>
        <a:srgbClr val="E7E6E6"/>
      </a:lt2>
      <a:accent1>
        <a:srgbClr val="008FD7"/>
      </a:accent1>
      <a:accent2>
        <a:srgbClr val="2AA7E0"/>
      </a:accent2>
      <a:accent3>
        <a:srgbClr val="83C1E9"/>
      </a:accent3>
      <a:accent4>
        <a:srgbClr val="C7E1F5"/>
      </a:accent4>
      <a:accent5>
        <a:srgbClr val="23BEF0"/>
      </a:accent5>
      <a:accent6>
        <a:srgbClr val="618CBD"/>
      </a:accent6>
      <a:hlink>
        <a:srgbClr val="23BEF0"/>
      </a:hlink>
      <a:folHlink>
        <a:srgbClr val="969696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3D2CAF8F6D454386B6D2F8A0DCF231" ma:contentTypeVersion="2" ma:contentTypeDescription="Crie um novo documento." ma:contentTypeScope="" ma:versionID="c0858f29dd66d52c8696a7587490b46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b1e67541914f58e7f62cd871ab279784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787597-DDBA-41B4-A0C3-4E2D2241CA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17BE90-3239-45E4-8E7C-04C1ECDC6112}">
  <ds:schemaRefs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4046F3B-6BA2-4AF8-9DF3-38A821388055}"/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371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Wingdings</vt:lpstr>
      <vt:lpstr>Office Theme</vt:lpstr>
      <vt:lpstr>Título Verdana 60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Verdana 60</dc:title>
  <dc:creator>Microsoft Office User</dc:creator>
  <cp:lastModifiedBy>Erika Akemi Itokazu Grilanda</cp:lastModifiedBy>
  <cp:revision>19</cp:revision>
  <dcterms:created xsi:type="dcterms:W3CDTF">2018-05-17T15:34:44Z</dcterms:created>
  <dcterms:modified xsi:type="dcterms:W3CDTF">2019-05-14T18:57:13Z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0x010100723D2CAF8F6D454386B6D2F8A0DCF231</vt:lpwstr>
  </property>
</Properties>
</file>