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69" r:id="rId6"/>
    <p:sldId id="267" r:id="rId7"/>
    <p:sldId id="257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Cezar da Silva  Moreira" initials="VCdSM" lastIdx="1" clrIdx="0">
    <p:extLst>
      <p:ext uri="{19B8F6BF-5375-455C-9EA6-DF929625EA0E}">
        <p15:presenceInfo xmlns:p15="http://schemas.microsoft.com/office/powerpoint/2012/main" userId="Vinicius Cezar da Silva  Mo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40"/>
    <p:restoredTop sz="94662"/>
  </p:normalViewPr>
  <p:slideViewPr>
    <p:cSldViewPr snapToGrid="0" snapToObjects="1">
      <p:cViewPr varScale="1">
        <p:scale>
          <a:sx n="43" d="100"/>
          <a:sy n="43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1T17:02:58.268" idx="1">
    <p:pos x="10" y="10"/>
    <p:text>Combinar Dump para atualização do Metabase HSL – requisitos e prazo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F9478-D6F4-4437-B3A8-E1DB26DFF413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93F49-0B5A-4A1F-B1DE-0E1164487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49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/>
            </a:r>
            <a:br>
              <a:rPr lang="pt-BR" baseline="0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F49-0B5A-4A1F-B1DE-0E1164487A1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3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701964"/>
            <a:ext cx="9144000" cy="2807999"/>
          </a:xfrm>
        </p:spPr>
        <p:txBody>
          <a:bodyPr/>
          <a:lstStyle/>
          <a:p>
            <a:pPr algn="l"/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Promoção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ambiente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interconectividade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em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saúde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como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apoio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à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expansão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interoperabilidade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Nacional de Dados em Saúde e da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continuidade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cuidado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IPS Brasil</a:t>
            </a:r>
            <a:endParaRPr lang="en-US" b="1" dirty="0">
              <a:solidFill>
                <a:srgbClr val="00D1F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668000" y="5975929"/>
            <a:ext cx="24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01/2024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24000" y="4054113"/>
            <a:ext cx="86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25000.176202/2023-57</a:t>
            </a:r>
          </a:p>
        </p:txBody>
      </p:sp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25237" y="1099127"/>
            <a:ext cx="10169235" cy="2484583"/>
          </a:xfrm>
        </p:spPr>
        <p:txBody>
          <a:bodyPr/>
          <a:lstStyle/>
          <a:p>
            <a:pPr algn="just"/>
            <a:r>
              <a:rPr lang="pt-BR" sz="2800" b="1" dirty="0">
                <a:solidFill>
                  <a:schemeClr val="bg1"/>
                </a:solidFill>
              </a:rPr>
              <a:t>Entrega 1   – Atualização e aprimoramento do modelo de dados </a:t>
            </a:r>
          </a:p>
          <a:p>
            <a:pPr algn="just"/>
            <a:r>
              <a:rPr lang="pt-BR" sz="2800" b="1" dirty="0">
                <a:solidFill>
                  <a:schemeClr val="bg1"/>
                </a:solidFill>
              </a:rPr>
              <a:t>da base da Ontologia Brasileira de Medicamentos (OBM) para o elenco de medicamentos da Câmara de Regulação do Mercado de Medicamentos – CMED da Agência Nacional de Vigilância Sanitária (ANVISA)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25237" y="3743189"/>
            <a:ext cx="9938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Esta entrega tem por objetivo apoiar a equipe de governança e manutenção da Ontologia Ministério da Saúde nas atualizações do modelo de dados e portal da OBM.</a:t>
            </a: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350982" y="1754909"/>
            <a:ext cx="11526981" cy="49830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 smtClean="0"/>
              <a:t>Atividade </a:t>
            </a:r>
            <a:r>
              <a:rPr lang="pt-BR" b="1" dirty="0"/>
              <a:t>1.1:</a:t>
            </a:r>
            <a:r>
              <a:rPr lang="pt-BR" dirty="0"/>
              <a:t> Especificar as alterações necessárias no modelo de dados da OBM e no Portal OBM para incorporar melhorias identificadas no projeto anterior em 2023 conforme Relatório de Aprimoramento Base e Portal OBM entregue de dezembro 2023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b="1" dirty="0"/>
              <a:t>Produto 1.1:</a:t>
            </a:r>
            <a:r>
              <a:rPr lang="pt-BR" dirty="0"/>
              <a:t>  Documento com a especificação das alterações na Base e Portal da OBM. </a:t>
            </a:r>
          </a:p>
          <a:p>
            <a:r>
              <a:rPr lang="pt-BR" b="1" dirty="0"/>
              <a:t>Atividade 1.2:</a:t>
            </a:r>
            <a:r>
              <a:rPr lang="pt-BR" dirty="0"/>
              <a:t> Apoiar a equipe de desenvolvimento da OBM na incorporação das melhorias no Portal e Base da OBM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Produto 1.2:</a:t>
            </a:r>
            <a:r>
              <a:rPr lang="pt-BR" dirty="0"/>
              <a:t>   Base e Portal da OBM com as alterações implementadas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Atividade 1.3</a:t>
            </a:r>
            <a:r>
              <a:rPr lang="pt-BR" dirty="0"/>
              <a:t>:  Especificar o mecanismo de distribuição da OBM com definição das </a:t>
            </a:r>
            <a:r>
              <a:rPr lang="pt-BR" dirty="0" err="1"/>
              <a:t>APIs</a:t>
            </a:r>
            <a:r>
              <a:rPr lang="pt-BR" dirty="0"/>
              <a:t> para acesso a base inteira, Snapshot (foto da base no dia e Delta – alterações desde a última versão</a:t>
            </a:r>
            <a:r>
              <a:rPr lang="pt-BR" dirty="0" smtClean="0"/>
              <a:t>);</a:t>
            </a:r>
            <a:endParaRPr lang="pt-BR" dirty="0"/>
          </a:p>
          <a:p>
            <a:r>
              <a:rPr lang="pt-BR" b="1" dirty="0"/>
              <a:t>Produto 1.3</a:t>
            </a:r>
            <a:r>
              <a:rPr lang="pt-BR" dirty="0"/>
              <a:t>:  Documento com o mecanismo de distribuição da OBM com definição das </a:t>
            </a:r>
            <a:r>
              <a:rPr lang="pt-BR" dirty="0" err="1"/>
              <a:t>APIs</a:t>
            </a:r>
            <a:r>
              <a:rPr lang="pt-BR" dirty="0"/>
              <a:t> para acesso a base inteira, Snapshot definido em WORD na pasta </a:t>
            </a:r>
            <a:r>
              <a:rPr lang="pt-BR" dirty="0" err="1"/>
              <a:t>sharepoint</a:t>
            </a:r>
            <a:r>
              <a:rPr lang="pt-BR" dirty="0"/>
              <a:t> do projeto no Ministério da Saúde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Atividade 1.4</a:t>
            </a:r>
            <a:r>
              <a:rPr lang="pt-BR" dirty="0"/>
              <a:t>: Atualizar as tabelas de base da OBM a partir da base da ANVISA – CMED. Atualizar as tabelas da base da OBM a partir da base ANVISA – CMED até </a:t>
            </a:r>
            <a:r>
              <a:rPr lang="pt-BR" dirty="0" smtClean="0"/>
              <a:t>outubro </a:t>
            </a:r>
            <a:r>
              <a:rPr lang="pt-BR" dirty="0"/>
              <a:t>de 2024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Produto 1.5</a:t>
            </a:r>
            <a:r>
              <a:rPr lang="pt-BR" dirty="0"/>
              <a:t>: Tabelas da OBM atualizadas até </a:t>
            </a:r>
            <a:r>
              <a:rPr lang="pt-BR" dirty="0" smtClean="0"/>
              <a:t>outubro </a:t>
            </a:r>
            <a:r>
              <a:rPr lang="pt-BR" dirty="0"/>
              <a:t>de 2024. </a:t>
            </a:r>
          </a:p>
          <a:p>
            <a:r>
              <a:rPr lang="pt-BR" b="1" dirty="0"/>
              <a:t>Marco M1. Portal da OBM atualizado</a:t>
            </a:r>
            <a:endParaRPr lang="pt-BR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42963" y="434518"/>
            <a:ext cx="9529473" cy="11910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600" b="1" dirty="0"/>
              <a:t>Entrega 1   – Atualização e aprimoramento do modelo de dados </a:t>
            </a:r>
            <a:endParaRPr lang="pt-BR" sz="1600" b="1" dirty="0" smtClean="0"/>
          </a:p>
          <a:p>
            <a:pPr algn="just"/>
            <a:r>
              <a:rPr lang="pt-BR" sz="1600" b="1" dirty="0" smtClean="0"/>
              <a:t>da </a:t>
            </a:r>
            <a:r>
              <a:rPr lang="pt-BR" sz="1600" b="1" dirty="0"/>
              <a:t>base da Ontologia Brasileira de Medicamentos (OBM) para o elenco de medicamentos da Câmara de Regulação do Mercado de Medicamentos – CMED da Agência Nacional de Vigilância Sanitária (ANVISA)</a:t>
            </a:r>
            <a:endParaRPr lang="pt-BR" sz="1600" dirty="0"/>
          </a:p>
          <a:p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Definições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42962" y="1705770"/>
            <a:ext cx="10748673" cy="49509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/>
              <a:t>Relatório </a:t>
            </a:r>
            <a:r>
              <a:rPr lang="pt-BR" sz="1800" dirty="0"/>
              <a:t>de </a:t>
            </a:r>
            <a:r>
              <a:rPr lang="pt-BR" sz="1800" dirty="0" smtClean="0"/>
              <a:t>Aprimoramento da OBM de 2023 (pendências). Nesse relatório foram identificadas </a:t>
            </a:r>
            <a:r>
              <a:rPr lang="pt-BR" sz="1800" dirty="0"/>
              <a:t>oportunidades de melhorias de acordo com o modelo de dados da </a:t>
            </a:r>
            <a:r>
              <a:rPr lang="pt-BR" sz="1800" dirty="0" smtClean="0"/>
              <a:t>OBM;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/>
              <a:t>Validação </a:t>
            </a:r>
            <a:r>
              <a:rPr lang="pt-BR" sz="1800" dirty="0"/>
              <a:t>das tabelas de domínios do modelo do banco de dados da OBM;</a:t>
            </a:r>
          </a:p>
          <a:p>
            <a:r>
              <a:rPr lang="pt-BR" sz="1800" dirty="0"/>
              <a:t>Proposta de política editorial da </a:t>
            </a:r>
            <a:r>
              <a:rPr lang="pt-BR" sz="1800" dirty="0" smtClean="0"/>
              <a:t>OBM;</a:t>
            </a:r>
            <a:endParaRPr lang="pt-BR" sz="1800" dirty="0"/>
          </a:p>
          <a:p>
            <a:r>
              <a:rPr lang="pt-BR" sz="1800" dirty="0" smtClean="0"/>
              <a:t>Revisão </a:t>
            </a:r>
            <a:r>
              <a:rPr lang="pt-BR" sz="1800" dirty="0"/>
              <a:t>de 100% dos </a:t>
            </a:r>
            <a:r>
              <a:rPr lang="pt-BR" sz="1800" dirty="0" err="1" smtClean="0"/>
              <a:t>VMPs</a:t>
            </a:r>
            <a:r>
              <a:rPr lang="pt-BR" sz="1800" dirty="0" smtClean="0"/>
              <a:t>?</a:t>
            </a:r>
          </a:p>
          <a:p>
            <a:r>
              <a:rPr lang="pt-BR" sz="1800" dirty="0" smtClean="0"/>
              <a:t>Revisão por amostragem de VMPP, AMP e AMPP? </a:t>
            </a:r>
            <a:endParaRPr lang="pt-BR" sz="1800" dirty="0"/>
          </a:p>
          <a:p>
            <a:r>
              <a:rPr lang="pt-BR" sz="1800" dirty="0" smtClean="0"/>
              <a:t>Atualização do portal OBM com a lista da CMED (o que falta ser inserido?) – Apoio Daniel</a:t>
            </a:r>
            <a:endParaRPr lang="pt-BR" sz="1800" dirty="0"/>
          </a:p>
          <a:p>
            <a:r>
              <a:rPr lang="pt-BR" sz="1800" dirty="0" smtClean="0"/>
              <a:t>Método </a:t>
            </a:r>
            <a:r>
              <a:rPr lang="pt-BR" sz="1800" dirty="0"/>
              <a:t>de inclusão de VMPP, AMP e </a:t>
            </a:r>
            <a:r>
              <a:rPr lang="pt-BR" sz="1800" dirty="0" smtClean="0"/>
              <a:t>AMPP (é possível ser via banco?)</a:t>
            </a:r>
          </a:p>
          <a:p>
            <a:endParaRPr lang="pt-BR" dirty="0"/>
          </a:p>
          <a:p>
            <a:pPr marL="0" indent="0">
              <a:buNone/>
            </a:pPr>
            <a:endParaRPr lang="en-US" dirty="0">
              <a:solidFill>
                <a:srgbClr val="137C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2329" y="3087017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7BE90-3239-45E4-8E7C-04C1ECDC6112}">
  <ds:schemaRefs>
    <ds:schemaRef ds:uri="http://purl.org/dc/terms/"/>
    <ds:schemaRef ds:uri="http://www.w3.org/XML/1998/namespace"/>
    <ds:schemaRef ds:uri="http://purl.org/dc/elements/1.1/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467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Promoção do ambiente de interconectividade em saúde como apoio à expansão da interoperabilidade na Rede Nacional de Dados em Saúde e da continuidade do cuidado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Vinicius Cezar da Silva  Moreira</cp:lastModifiedBy>
  <cp:revision>28</cp:revision>
  <dcterms:created xsi:type="dcterms:W3CDTF">2018-05-17T15:34:44Z</dcterms:created>
  <dcterms:modified xsi:type="dcterms:W3CDTF">2024-01-11T20:03:52Z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