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7" r:id="rId3"/>
    <p:sldId id="297" r:id="rId4"/>
    <p:sldId id="296" r:id="rId5"/>
    <p:sldId id="292" r:id="rId6"/>
    <p:sldId id="275" r:id="rId7"/>
  </p:sldIdLst>
  <p:sldSz cx="12192000" cy="6858000"/>
  <p:notesSz cx="9982200" cy="6794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81B4752-1292-4318-9FCE-58520116D13C}">
          <p14:sldIdLst>
            <p14:sldId id="257"/>
            <p14:sldId id="297"/>
            <p14:sldId id="296"/>
            <p14:sldId id="292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500"/>
    <a:srgbClr val="183EFF"/>
    <a:srgbClr val="FFD622"/>
    <a:srgbClr val="03CF00"/>
    <a:srgbClr val="783C00"/>
    <a:srgbClr val="E5231F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F7CC1-2846-400F-A511-E9D7878525F1}" v="280" dt="2023-01-25T21:31:55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7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56" y="114"/>
      </p:cViewPr>
      <p:guideLst>
        <p:guide orient="horz" pos="2160"/>
        <p:guide pos="3840"/>
        <p:guide pos="325"/>
        <p:guide pos="7355"/>
        <p:guide orient="horz" pos="346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van Silva Souza" userId="d53262ad8b0c1782" providerId="LiveId" clId="{86DF7CC1-2846-400F-A511-E9D7878525F1}"/>
    <pc:docChg chg="undo custSel addSld delSld modSld sldOrd modSection">
      <pc:chgData name="Elivan Silva Souza" userId="d53262ad8b0c1782" providerId="LiveId" clId="{86DF7CC1-2846-400F-A511-E9D7878525F1}" dt="2023-01-25T21:31:55.325" v="1231"/>
      <pc:docMkLst>
        <pc:docMk/>
      </pc:docMkLst>
      <pc:sldChg chg="modSp mod">
        <pc:chgData name="Elivan Silva Souza" userId="d53262ad8b0c1782" providerId="LiveId" clId="{86DF7CC1-2846-400F-A511-E9D7878525F1}" dt="2023-01-25T18:14:22.374" v="463" actId="20577"/>
        <pc:sldMkLst>
          <pc:docMk/>
          <pc:sldMk cId="3902368254" sldId="257"/>
        </pc:sldMkLst>
        <pc:spChg chg="mod">
          <ac:chgData name="Elivan Silva Souza" userId="d53262ad8b0c1782" providerId="LiveId" clId="{86DF7CC1-2846-400F-A511-E9D7878525F1}" dt="2023-01-25T18:14:22.374" v="463" actId="20577"/>
          <ac:spMkLst>
            <pc:docMk/>
            <pc:sldMk cId="3902368254" sldId="257"/>
            <ac:spMk id="4" creationId="{537E3C13-59B6-9837-165C-3100692194C1}"/>
          </ac:spMkLst>
        </pc:spChg>
      </pc:sldChg>
      <pc:sldChg chg="modTransition">
        <pc:chgData name="Elivan Silva Souza" userId="d53262ad8b0c1782" providerId="LiveId" clId="{86DF7CC1-2846-400F-A511-E9D7878525F1}" dt="2023-01-25T18:46:21.636" v="958"/>
        <pc:sldMkLst>
          <pc:docMk/>
          <pc:sldMk cId="693657010" sldId="275"/>
        </pc:sldMkLst>
      </pc:sldChg>
      <pc:sldChg chg="mod modTransition modShow">
        <pc:chgData name="Elivan Silva Souza" userId="d53262ad8b0c1782" providerId="LiveId" clId="{86DF7CC1-2846-400F-A511-E9D7878525F1}" dt="2023-01-25T18:46:21.636" v="958"/>
        <pc:sldMkLst>
          <pc:docMk/>
          <pc:sldMk cId="606341486" sldId="292"/>
        </pc:sldMkLst>
      </pc:sldChg>
      <pc:sldChg chg="delSp modSp del mod delAnim modAnim modNotesTx">
        <pc:chgData name="Elivan Silva Souza" userId="d53262ad8b0c1782" providerId="LiveId" clId="{86DF7CC1-2846-400F-A511-E9D7878525F1}" dt="2023-01-25T18:29:58.279" v="757" actId="47"/>
        <pc:sldMkLst>
          <pc:docMk/>
          <pc:sldMk cId="2036856322" sldId="294"/>
        </pc:sldMkLst>
        <pc:spChg chg="mod">
          <ac:chgData name="Elivan Silva Souza" userId="d53262ad8b0c1782" providerId="LiveId" clId="{86DF7CC1-2846-400F-A511-E9D7878525F1}" dt="2023-01-25T18:23:39.248" v="537" actId="20577"/>
          <ac:spMkLst>
            <pc:docMk/>
            <pc:sldMk cId="2036856322" sldId="294"/>
            <ac:spMk id="2" creationId="{5A342250-9F83-24D3-3470-4325FC244A57}"/>
          </ac:spMkLst>
        </pc:spChg>
        <pc:spChg chg="mod">
          <ac:chgData name="Elivan Silva Souza" userId="d53262ad8b0c1782" providerId="LiveId" clId="{86DF7CC1-2846-400F-A511-E9D7878525F1}" dt="2023-01-25T18:21:30.520" v="510" actId="20577"/>
          <ac:spMkLst>
            <pc:docMk/>
            <pc:sldMk cId="2036856322" sldId="294"/>
            <ac:spMk id="4" creationId="{E708A6A6-5C1B-D4B3-3EAB-B95D36AEC852}"/>
          </ac:spMkLst>
        </pc:spChg>
        <pc:spChg chg="del mod">
          <ac:chgData name="Elivan Silva Souza" userId="d53262ad8b0c1782" providerId="LiveId" clId="{86DF7CC1-2846-400F-A511-E9D7878525F1}" dt="2023-01-25T18:26:40.173" v="590" actId="478"/>
          <ac:spMkLst>
            <pc:docMk/>
            <pc:sldMk cId="2036856322" sldId="294"/>
            <ac:spMk id="6" creationId="{027098C0-04BE-A7AD-7B7B-C8C94E2DCFD1}"/>
          </ac:spMkLst>
        </pc:spChg>
        <pc:spChg chg="del">
          <ac:chgData name="Elivan Silva Souza" userId="d53262ad8b0c1782" providerId="LiveId" clId="{86DF7CC1-2846-400F-A511-E9D7878525F1}" dt="2023-01-25T18:26:40.173" v="590" actId="478"/>
          <ac:spMkLst>
            <pc:docMk/>
            <pc:sldMk cId="2036856322" sldId="294"/>
            <ac:spMk id="7" creationId="{110116EC-A179-8E87-C62F-206E13F21FA5}"/>
          </ac:spMkLst>
        </pc:spChg>
        <pc:spChg chg="mod">
          <ac:chgData name="Elivan Silva Souza" userId="d53262ad8b0c1782" providerId="LiveId" clId="{86DF7CC1-2846-400F-A511-E9D7878525F1}" dt="2023-01-25T18:25:27.836" v="538"/>
          <ac:spMkLst>
            <pc:docMk/>
            <pc:sldMk cId="2036856322" sldId="294"/>
            <ac:spMk id="9" creationId="{040CE29F-0DB5-75DB-4C0A-2998660F8D98}"/>
          </ac:spMkLst>
        </pc:spChg>
        <pc:spChg chg="mod">
          <ac:chgData name="Elivan Silva Souza" userId="d53262ad8b0c1782" providerId="LiveId" clId="{86DF7CC1-2846-400F-A511-E9D7878525F1}" dt="2023-01-25T18:19:39.055" v="476" actId="6549"/>
          <ac:spMkLst>
            <pc:docMk/>
            <pc:sldMk cId="2036856322" sldId="294"/>
            <ac:spMk id="14" creationId="{3F78A80C-AC97-A4B9-160B-A1B654FEECB1}"/>
          </ac:spMkLst>
        </pc:spChg>
      </pc:sldChg>
      <pc:sldChg chg="addSp delSp modSp new del mod ord">
        <pc:chgData name="Elivan Silva Souza" userId="d53262ad8b0c1782" providerId="LiveId" clId="{86DF7CC1-2846-400F-A511-E9D7878525F1}" dt="2023-01-25T18:45:52.819" v="955" actId="47"/>
        <pc:sldMkLst>
          <pc:docMk/>
          <pc:sldMk cId="2864176195" sldId="295"/>
        </pc:sldMkLst>
        <pc:spChg chg="del">
          <ac:chgData name="Elivan Silva Souza" userId="d53262ad8b0c1782" providerId="LiveId" clId="{86DF7CC1-2846-400F-A511-E9D7878525F1}" dt="2023-01-24T11:21:53.536" v="5" actId="478"/>
          <ac:spMkLst>
            <pc:docMk/>
            <pc:sldMk cId="2864176195" sldId="295"/>
            <ac:spMk id="2" creationId="{5D115EBB-7C26-666D-F109-7157266BD341}"/>
          </ac:spMkLst>
        </pc:spChg>
        <pc:spChg chg="add mod">
          <ac:chgData name="Elivan Silva Souza" userId="d53262ad8b0c1782" providerId="LiveId" clId="{86DF7CC1-2846-400F-A511-E9D7878525F1}" dt="2023-01-25T18:13:55.135" v="462" actId="20577"/>
          <ac:spMkLst>
            <pc:docMk/>
            <pc:sldMk cId="2864176195" sldId="295"/>
            <ac:spMk id="3" creationId="{5A86CC31-BD44-D62B-2C0D-1CDB8A6974C0}"/>
          </ac:spMkLst>
        </pc:spChg>
      </pc:sldChg>
      <pc:sldChg chg="addSp delSp modSp add mod modTransition delAnim modAnim modNotesTx">
        <pc:chgData name="Elivan Silva Souza" userId="d53262ad8b0c1782" providerId="LiveId" clId="{86DF7CC1-2846-400F-A511-E9D7878525F1}" dt="2023-01-25T21:31:55.325" v="1231"/>
        <pc:sldMkLst>
          <pc:docMk/>
          <pc:sldMk cId="2193980059" sldId="296"/>
        </pc:sldMkLst>
        <pc:spChg chg="mod">
          <ac:chgData name="Elivan Silva Souza" userId="d53262ad8b0c1782" providerId="LiveId" clId="{86DF7CC1-2846-400F-A511-E9D7878525F1}" dt="2023-01-25T21:31:46.607" v="1230" actId="1038"/>
          <ac:spMkLst>
            <pc:docMk/>
            <pc:sldMk cId="2193980059" sldId="296"/>
            <ac:spMk id="2" creationId="{5A342250-9F83-24D3-3470-4325FC244A57}"/>
          </ac:spMkLst>
        </pc:spChg>
        <pc:spChg chg="add mod">
          <ac:chgData name="Elivan Silva Souza" userId="d53262ad8b0c1782" providerId="LiveId" clId="{86DF7CC1-2846-400F-A511-E9D7878525F1}" dt="2023-01-25T21:31:26.085" v="1124" actId="1076"/>
          <ac:spMkLst>
            <pc:docMk/>
            <pc:sldMk cId="2193980059" sldId="296"/>
            <ac:spMk id="4" creationId="{5D0BC588-0773-7391-426A-B9DB89047237}"/>
          </ac:spMkLst>
        </pc:spChg>
        <pc:spChg chg="del">
          <ac:chgData name="Elivan Silva Souza" userId="d53262ad8b0c1782" providerId="LiveId" clId="{86DF7CC1-2846-400F-A511-E9D7878525F1}" dt="2023-01-25T18:28:50.141" v="632" actId="478"/>
          <ac:spMkLst>
            <pc:docMk/>
            <pc:sldMk cId="2193980059" sldId="296"/>
            <ac:spMk id="4" creationId="{E708A6A6-5C1B-D4B3-3EAB-B95D36AEC852}"/>
          </ac:spMkLst>
        </pc:spChg>
        <pc:spChg chg="add del mod">
          <ac:chgData name="Elivan Silva Souza" userId="d53262ad8b0c1782" providerId="LiveId" clId="{86DF7CC1-2846-400F-A511-E9D7878525F1}" dt="2023-01-25T18:55:04.537" v="1043" actId="478"/>
          <ac:spMkLst>
            <pc:docMk/>
            <pc:sldMk cId="2193980059" sldId="296"/>
            <ac:spMk id="5" creationId="{CBCD53F8-74DA-572C-F08C-03C7BE3AA3F8}"/>
          </ac:spMkLst>
        </pc:spChg>
        <pc:spChg chg="del">
          <ac:chgData name="Elivan Silva Souza" userId="d53262ad8b0c1782" providerId="LiveId" clId="{86DF7CC1-2846-400F-A511-E9D7878525F1}" dt="2023-01-25T18:26:26.654" v="589" actId="478"/>
          <ac:spMkLst>
            <pc:docMk/>
            <pc:sldMk cId="2193980059" sldId="296"/>
            <ac:spMk id="6" creationId="{027098C0-04BE-A7AD-7B7B-C8C94E2DCFD1}"/>
          </ac:spMkLst>
        </pc:spChg>
        <pc:spChg chg="add mod">
          <ac:chgData name="Elivan Silva Souza" userId="d53262ad8b0c1782" providerId="LiveId" clId="{86DF7CC1-2846-400F-A511-E9D7878525F1}" dt="2023-01-25T21:31:26.085" v="1124" actId="1076"/>
          <ac:spMkLst>
            <pc:docMk/>
            <pc:sldMk cId="2193980059" sldId="296"/>
            <ac:spMk id="6" creationId="{8B1BEE5D-0365-EA55-0803-3040DE460F0E}"/>
          </ac:spMkLst>
        </pc:spChg>
        <pc:spChg chg="del">
          <ac:chgData name="Elivan Silva Souza" userId="d53262ad8b0c1782" providerId="LiveId" clId="{86DF7CC1-2846-400F-A511-E9D7878525F1}" dt="2023-01-25T18:26:26.654" v="589" actId="478"/>
          <ac:spMkLst>
            <pc:docMk/>
            <pc:sldMk cId="2193980059" sldId="296"/>
            <ac:spMk id="7" creationId="{110116EC-A179-8E87-C62F-206E13F21FA5}"/>
          </ac:spMkLst>
        </pc:spChg>
        <pc:spChg chg="del">
          <ac:chgData name="Elivan Silva Souza" userId="d53262ad8b0c1782" providerId="LiveId" clId="{86DF7CC1-2846-400F-A511-E9D7878525F1}" dt="2023-01-25T18:26:26.654" v="589" actId="478"/>
          <ac:spMkLst>
            <pc:docMk/>
            <pc:sldMk cId="2193980059" sldId="296"/>
            <ac:spMk id="9" creationId="{040CE29F-0DB5-75DB-4C0A-2998660F8D98}"/>
          </ac:spMkLst>
        </pc:spChg>
        <pc:spChg chg="mod">
          <ac:chgData name="Elivan Silva Souza" userId="d53262ad8b0c1782" providerId="LiveId" clId="{86DF7CC1-2846-400F-A511-E9D7878525F1}" dt="2023-01-25T19:46:39.093" v="1049" actId="6549"/>
          <ac:spMkLst>
            <pc:docMk/>
            <pc:sldMk cId="2193980059" sldId="296"/>
            <ac:spMk id="14" creationId="{3F78A80C-AC97-A4B9-160B-A1B654FEECB1}"/>
          </ac:spMkLst>
        </pc:spChg>
      </pc:sldChg>
      <pc:sldChg chg="modSp add ord modTransition modAnim">
        <pc:chgData name="Elivan Silva Souza" userId="d53262ad8b0c1782" providerId="LiveId" clId="{86DF7CC1-2846-400F-A511-E9D7878525F1}" dt="2023-01-25T18:46:21.636" v="958"/>
        <pc:sldMkLst>
          <pc:docMk/>
          <pc:sldMk cId="2872586534" sldId="297"/>
        </pc:sldMkLst>
        <pc:spChg chg="mod">
          <ac:chgData name="Elivan Silva Souza" userId="d53262ad8b0c1782" providerId="LiveId" clId="{86DF7CC1-2846-400F-A511-E9D7878525F1}" dt="2023-01-25T18:30:22.449" v="803" actId="20577"/>
          <ac:spMkLst>
            <pc:docMk/>
            <pc:sldMk cId="2872586534" sldId="297"/>
            <ac:spMk id="6" creationId="{027098C0-04BE-A7AD-7B7B-C8C94E2DCFD1}"/>
          </ac:spMkLst>
        </pc:spChg>
        <pc:spChg chg="mod">
          <ac:chgData name="Elivan Silva Souza" userId="d53262ad8b0c1782" providerId="LiveId" clId="{86DF7CC1-2846-400F-A511-E9D7878525F1}" dt="2023-01-25T18:30:43.527" v="826" actId="20577"/>
          <ac:spMkLst>
            <pc:docMk/>
            <pc:sldMk cId="2872586534" sldId="297"/>
            <ac:spMk id="7" creationId="{110116EC-A179-8E87-C62F-206E13F21FA5}"/>
          </ac:spMkLst>
        </pc:spChg>
      </pc:sldChg>
    </pc:docChg>
  </pc:docChgLst>
  <pc:docChgLst>
    <pc:chgData name="Elivan Silva Souza" userId="d53262ad8b0c1782" providerId="LiveId" clId="{45E73900-7EE9-43DE-9305-C1EF0DB10D21}"/>
    <pc:docChg chg="delSld modSld modSection">
      <pc:chgData name="Elivan Silva Souza" userId="d53262ad8b0c1782" providerId="LiveId" clId="{45E73900-7EE9-43DE-9305-C1EF0DB10D21}" dt="2023-01-19T11:54:57.962" v="10" actId="20577"/>
      <pc:docMkLst>
        <pc:docMk/>
      </pc:docMkLst>
      <pc:sldChg chg="del">
        <pc:chgData name="Elivan Silva Souza" userId="d53262ad8b0c1782" providerId="LiveId" clId="{45E73900-7EE9-43DE-9305-C1EF0DB10D21}" dt="2023-01-18T22:02:35.744" v="1" actId="2696"/>
        <pc:sldMkLst>
          <pc:docMk/>
          <pc:sldMk cId="1532326678" sldId="261"/>
        </pc:sldMkLst>
      </pc:sldChg>
      <pc:sldChg chg="modSp mod">
        <pc:chgData name="Elivan Silva Souza" userId="d53262ad8b0c1782" providerId="LiveId" clId="{45E73900-7EE9-43DE-9305-C1EF0DB10D21}" dt="2023-01-18T21:41:19.087" v="0" actId="404"/>
        <pc:sldMkLst>
          <pc:docMk/>
          <pc:sldMk cId="606341486" sldId="292"/>
        </pc:sldMkLst>
        <pc:graphicFrameChg chg="modGraphic">
          <ac:chgData name="Elivan Silva Souza" userId="d53262ad8b0c1782" providerId="LiveId" clId="{45E73900-7EE9-43DE-9305-C1EF0DB10D21}" dt="2023-01-18T21:41:19.087" v="0" actId="404"/>
          <ac:graphicFrameMkLst>
            <pc:docMk/>
            <pc:sldMk cId="606341486" sldId="292"/>
            <ac:graphicFrameMk id="10" creationId="{CC85B54C-0903-ABB0-DCF9-1ADCDAE58CDD}"/>
          </ac:graphicFrameMkLst>
        </pc:graphicFrameChg>
      </pc:sldChg>
      <pc:sldChg chg="modNotesTx">
        <pc:chgData name="Elivan Silva Souza" userId="d53262ad8b0c1782" providerId="LiveId" clId="{45E73900-7EE9-43DE-9305-C1EF0DB10D21}" dt="2023-01-19T11:54:57.962" v="10" actId="20577"/>
        <pc:sldMkLst>
          <pc:docMk/>
          <pc:sldMk cId="2036856322" sldId="294"/>
        </pc:sldMkLst>
      </pc:sldChg>
    </pc:docChg>
  </pc:docChgLst>
  <pc:docChgLst>
    <pc:chgData name="Elivan Silva Souza" userId="d53262ad8b0c1782" providerId="LiveId" clId="{1E47CBFD-4F55-4E28-9C92-0895F6241B0D}"/>
    <pc:docChg chg="undo custSel addSld delSld modSld sldOrd delSection modSection">
      <pc:chgData name="Elivan Silva Souza" userId="d53262ad8b0c1782" providerId="LiveId" clId="{1E47CBFD-4F55-4E28-9C92-0895F6241B0D}" dt="2023-01-18T21:25:02.552" v="1274"/>
      <pc:docMkLst>
        <pc:docMk/>
      </pc:docMkLst>
      <pc:sldChg chg="addSp modSp mod">
        <pc:chgData name="Elivan Silva Souza" userId="d53262ad8b0c1782" providerId="LiveId" clId="{1E47CBFD-4F55-4E28-9C92-0895F6241B0D}" dt="2023-01-18T21:21:56.117" v="1199" actId="1036"/>
        <pc:sldMkLst>
          <pc:docMk/>
          <pc:sldMk cId="3902368254" sldId="257"/>
        </pc:sldMkLst>
        <pc:spChg chg="add mod">
          <ac:chgData name="Elivan Silva Souza" userId="d53262ad8b0c1782" providerId="LiveId" clId="{1E47CBFD-4F55-4E28-9C92-0895F6241B0D}" dt="2023-01-18T20:35:13.750" v="206" actId="1035"/>
          <ac:spMkLst>
            <pc:docMk/>
            <pc:sldMk cId="3902368254" sldId="257"/>
            <ac:spMk id="2" creationId="{2D5FED52-E18C-E6E9-1216-79334D53F939}"/>
          </ac:spMkLst>
        </pc:spChg>
        <pc:spChg chg="mod">
          <ac:chgData name="Elivan Silva Souza" userId="d53262ad8b0c1782" providerId="LiveId" clId="{1E47CBFD-4F55-4E28-9C92-0895F6241B0D}" dt="2023-01-18T21:21:56.117" v="1199" actId="1036"/>
          <ac:spMkLst>
            <pc:docMk/>
            <pc:sldMk cId="3902368254" sldId="257"/>
            <ac:spMk id="3" creationId="{00000000-0000-0000-0000-000000000000}"/>
          </ac:spMkLst>
        </pc:spChg>
        <pc:spChg chg="add mod">
          <ac:chgData name="Elivan Silva Souza" userId="d53262ad8b0c1782" providerId="LiveId" clId="{1E47CBFD-4F55-4E28-9C92-0895F6241B0D}" dt="2023-01-18T20:35:17.672" v="216" actId="1035"/>
          <ac:spMkLst>
            <pc:docMk/>
            <pc:sldMk cId="3902368254" sldId="257"/>
            <ac:spMk id="4" creationId="{537E3C13-59B6-9837-165C-3100692194C1}"/>
          </ac:spMkLst>
        </pc:spChg>
        <pc:picChg chg="mod">
          <ac:chgData name="Elivan Silva Souza" userId="d53262ad8b0c1782" providerId="LiveId" clId="{1E47CBFD-4F55-4E28-9C92-0895F6241B0D}" dt="2023-01-18T20:32:22.443" v="48" actId="1076"/>
          <ac:picMkLst>
            <pc:docMk/>
            <pc:sldMk cId="3902368254" sldId="257"/>
            <ac:picMk id="8" creationId="{0108FD88-2502-D413-4DDC-4318B399D3A1}"/>
          </ac:picMkLst>
        </pc:picChg>
      </pc:sldChg>
      <pc:sldChg chg="del">
        <pc:chgData name="Elivan Silva Souza" userId="d53262ad8b0c1782" providerId="LiveId" clId="{1E47CBFD-4F55-4E28-9C92-0895F6241B0D}" dt="2023-01-18T21:21:44.584" v="1184" actId="47"/>
        <pc:sldMkLst>
          <pc:docMk/>
          <pc:sldMk cId="2750794650" sldId="259"/>
        </pc:sldMkLst>
      </pc:sldChg>
      <pc:sldChg chg="del">
        <pc:chgData name="Elivan Silva Souza" userId="d53262ad8b0c1782" providerId="LiveId" clId="{1E47CBFD-4F55-4E28-9C92-0895F6241B0D}" dt="2023-01-18T21:21:44.584" v="1184" actId="47"/>
        <pc:sldMkLst>
          <pc:docMk/>
          <pc:sldMk cId="261689675" sldId="260"/>
        </pc:sldMkLst>
      </pc:sldChg>
      <pc:sldChg chg="addSp delSp modSp mod ord">
        <pc:chgData name="Elivan Silva Souza" userId="d53262ad8b0c1782" providerId="LiveId" clId="{1E47CBFD-4F55-4E28-9C92-0895F6241B0D}" dt="2023-01-18T20:59:37.557" v="593" actId="207"/>
        <pc:sldMkLst>
          <pc:docMk/>
          <pc:sldMk cId="1532326678" sldId="261"/>
        </pc:sldMkLst>
        <pc:spChg chg="add mod">
          <ac:chgData name="Elivan Silva Souza" userId="d53262ad8b0c1782" providerId="LiveId" clId="{1E47CBFD-4F55-4E28-9C92-0895F6241B0D}" dt="2023-01-18T20:59:37.557" v="593" actId="207"/>
          <ac:spMkLst>
            <pc:docMk/>
            <pc:sldMk cId="1532326678" sldId="261"/>
            <ac:spMk id="2" creationId="{5A342250-9F83-24D3-3470-4325FC244A57}"/>
          </ac:spMkLst>
        </pc:spChg>
        <pc:spChg chg="mod">
          <ac:chgData name="Elivan Silva Souza" userId="d53262ad8b0c1782" providerId="LiveId" clId="{1E47CBFD-4F55-4E28-9C92-0895F6241B0D}" dt="2023-01-18T20:58:41.026" v="588" actId="14100"/>
          <ac:spMkLst>
            <pc:docMk/>
            <pc:sldMk cId="1532326678" sldId="261"/>
            <ac:spMk id="3" creationId="{00000000-0000-0000-0000-000000000000}"/>
          </ac:spMkLst>
        </pc:spChg>
        <pc:spChg chg="del mod">
          <ac:chgData name="Elivan Silva Souza" userId="d53262ad8b0c1782" providerId="LiveId" clId="{1E47CBFD-4F55-4E28-9C92-0895F6241B0D}" dt="2023-01-18T20:58:33.266" v="581" actId="478"/>
          <ac:spMkLst>
            <pc:docMk/>
            <pc:sldMk cId="1532326678" sldId="261"/>
            <ac:spMk id="4" creationId="{00000000-0000-0000-0000-000000000000}"/>
          </ac:spMkLst>
        </pc:spChg>
        <pc:spChg chg="add mod">
          <ac:chgData name="Elivan Silva Souza" userId="d53262ad8b0c1782" providerId="LiveId" clId="{1E47CBFD-4F55-4E28-9C92-0895F6241B0D}" dt="2023-01-18T20:59:37.557" v="593" actId="207"/>
          <ac:spMkLst>
            <pc:docMk/>
            <pc:sldMk cId="1532326678" sldId="261"/>
            <ac:spMk id="5" creationId="{6EA8DAD2-6B59-7EB2-B54A-4F5DE7D6E59A}"/>
          </ac:spMkLst>
        </pc:spChg>
        <pc:spChg chg="add del mod">
          <ac:chgData name="Elivan Silva Souza" userId="d53262ad8b0c1782" providerId="LiveId" clId="{1E47CBFD-4F55-4E28-9C92-0895F6241B0D}" dt="2023-01-18T20:58:42.013" v="589" actId="478"/>
          <ac:spMkLst>
            <pc:docMk/>
            <pc:sldMk cId="1532326678" sldId="261"/>
            <ac:spMk id="7" creationId="{29468D79-4BC6-7739-07CD-C6A37F05FF53}"/>
          </ac:spMkLst>
        </pc:spChg>
        <pc:graphicFrameChg chg="del mod modGraphic">
          <ac:chgData name="Elivan Silva Souza" userId="d53262ad8b0c1782" providerId="LiveId" clId="{1E47CBFD-4F55-4E28-9C92-0895F6241B0D}" dt="2023-01-18T20:57:43.462" v="570" actId="478"/>
          <ac:graphicFrameMkLst>
            <pc:docMk/>
            <pc:sldMk cId="1532326678" sldId="261"/>
            <ac:graphicFrameMk id="10" creationId="{CC85B54C-0903-ABB0-DCF9-1ADCDAE58CDD}"/>
          </ac:graphicFrameMkLst>
        </pc:graphicFrameChg>
      </pc:sldChg>
      <pc:sldChg chg="del">
        <pc:chgData name="Elivan Silva Souza" userId="d53262ad8b0c1782" providerId="LiveId" clId="{1E47CBFD-4F55-4E28-9C92-0895F6241B0D}" dt="2023-01-18T21:21:44.584" v="1184" actId="47"/>
        <pc:sldMkLst>
          <pc:docMk/>
          <pc:sldMk cId="1042735639" sldId="263"/>
        </pc:sldMkLst>
      </pc:sldChg>
      <pc:sldChg chg="del">
        <pc:chgData name="Elivan Silva Souza" userId="d53262ad8b0c1782" providerId="LiveId" clId="{1E47CBFD-4F55-4E28-9C92-0895F6241B0D}" dt="2023-01-18T21:21:44.584" v="1184" actId="47"/>
        <pc:sldMkLst>
          <pc:docMk/>
          <pc:sldMk cId="3309934468" sldId="265"/>
        </pc:sldMkLst>
      </pc:sldChg>
      <pc:sldChg chg="del">
        <pc:chgData name="Elivan Silva Souza" userId="d53262ad8b0c1782" providerId="LiveId" clId="{1E47CBFD-4F55-4E28-9C92-0895F6241B0D}" dt="2023-01-18T21:21:44.584" v="1184" actId="47"/>
        <pc:sldMkLst>
          <pc:docMk/>
          <pc:sldMk cId="2010253113" sldId="268"/>
        </pc:sldMkLst>
      </pc:sldChg>
      <pc:sldChg chg="del">
        <pc:chgData name="Elivan Silva Souza" userId="d53262ad8b0c1782" providerId="LiveId" clId="{1E47CBFD-4F55-4E28-9C92-0895F6241B0D}" dt="2023-01-18T21:21:44.584" v="1184" actId="47"/>
        <pc:sldMkLst>
          <pc:docMk/>
          <pc:sldMk cId="2861136718" sldId="269"/>
        </pc:sldMkLst>
      </pc:sldChg>
      <pc:sldChg chg="del">
        <pc:chgData name="Elivan Silva Souza" userId="d53262ad8b0c1782" providerId="LiveId" clId="{1E47CBFD-4F55-4E28-9C92-0895F6241B0D}" dt="2023-01-18T21:21:44.584" v="1184" actId="47"/>
        <pc:sldMkLst>
          <pc:docMk/>
          <pc:sldMk cId="1984065238" sldId="270"/>
        </pc:sldMkLst>
      </pc:sldChg>
      <pc:sldChg chg="del">
        <pc:chgData name="Elivan Silva Souza" userId="d53262ad8b0c1782" providerId="LiveId" clId="{1E47CBFD-4F55-4E28-9C92-0895F6241B0D}" dt="2023-01-18T21:21:44.584" v="1184" actId="47"/>
        <pc:sldMkLst>
          <pc:docMk/>
          <pc:sldMk cId="537180705" sldId="272"/>
        </pc:sldMkLst>
      </pc:sldChg>
      <pc:sldChg chg="del">
        <pc:chgData name="Elivan Silva Souza" userId="d53262ad8b0c1782" providerId="LiveId" clId="{1E47CBFD-4F55-4E28-9C92-0895F6241B0D}" dt="2023-01-18T21:21:44.584" v="1184" actId="47"/>
        <pc:sldMkLst>
          <pc:docMk/>
          <pc:sldMk cId="1746215497" sldId="273"/>
        </pc:sldMkLst>
      </pc:sldChg>
      <pc:sldChg chg="del">
        <pc:chgData name="Elivan Silva Souza" userId="d53262ad8b0c1782" providerId="LiveId" clId="{1E47CBFD-4F55-4E28-9C92-0895F6241B0D}" dt="2023-01-18T21:21:44.584" v="1184" actId="47"/>
        <pc:sldMkLst>
          <pc:docMk/>
          <pc:sldMk cId="4166683036" sldId="279"/>
        </pc:sldMkLst>
      </pc:sldChg>
      <pc:sldChg chg="del">
        <pc:chgData name="Elivan Silva Souza" userId="d53262ad8b0c1782" providerId="LiveId" clId="{1E47CBFD-4F55-4E28-9C92-0895F6241B0D}" dt="2023-01-18T21:21:44.584" v="1184" actId="47"/>
        <pc:sldMkLst>
          <pc:docMk/>
          <pc:sldMk cId="2123042937" sldId="280"/>
        </pc:sldMkLst>
      </pc:sldChg>
      <pc:sldChg chg="del">
        <pc:chgData name="Elivan Silva Souza" userId="d53262ad8b0c1782" providerId="LiveId" clId="{1E47CBFD-4F55-4E28-9C92-0895F6241B0D}" dt="2023-01-18T21:21:44.584" v="1184" actId="47"/>
        <pc:sldMkLst>
          <pc:docMk/>
          <pc:sldMk cId="3939582043" sldId="291"/>
        </pc:sldMkLst>
      </pc:sldChg>
      <pc:sldChg chg="addSp delSp modSp add mod ord">
        <pc:chgData name="Elivan Silva Souza" userId="d53262ad8b0c1782" providerId="LiveId" clId="{1E47CBFD-4F55-4E28-9C92-0895F6241B0D}" dt="2023-01-18T21:21:29.728" v="1183"/>
        <pc:sldMkLst>
          <pc:docMk/>
          <pc:sldMk cId="606341486" sldId="292"/>
        </pc:sldMkLst>
        <pc:spChg chg="del mod">
          <ac:chgData name="Elivan Silva Souza" userId="d53262ad8b0c1782" providerId="LiveId" clId="{1E47CBFD-4F55-4E28-9C92-0895F6241B0D}" dt="2023-01-18T21:04:33.678" v="823" actId="478"/>
          <ac:spMkLst>
            <pc:docMk/>
            <pc:sldMk cId="606341486" sldId="292"/>
            <ac:spMk id="3" creationId="{00000000-0000-0000-0000-000000000000}"/>
          </ac:spMkLst>
        </pc:spChg>
        <pc:spChg chg="del">
          <ac:chgData name="Elivan Silva Souza" userId="d53262ad8b0c1782" providerId="LiveId" clId="{1E47CBFD-4F55-4E28-9C92-0895F6241B0D}" dt="2023-01-18T21:04:26.182" v="820" actId="478"/>
          <ac:spMkLst>
            <pc:docMk/>
            <pc:sldMk cId="606341486" sldId="292"/>
            <ac:spMk id="4" creationId="{00000000-0000-0000-0000-000000000000}"/>
          </ac:spMkLst>
        </pc:spChg>
        <pc:spChg chg="add del mod">
          <ac:chgData name="Elivan Silva Souza" userId="d53262ad8b0c1782" providerId="LiveId" clId="{1E47CBFD-4F55-4E28-9C92-0895F6241B0D}" dt="2023-01-18T21:04:28.769" v="821" actId="478"/>
          <ac:spMkLst>
            <pc:docMk/>
            <pc:sldMk cId="606341486" sldId="292"/>
            <ac:spMk id="5" creationId="{FB8EFA2A-181E-747C-E41E-EAE59272203C}"/>
          </ac:spMkLst>
        </pc:spChg>
        <pc:spChg chg="add del mod">
          <ac:chgData name="Elivan Silva Souza" userId="d53262ad8b0c1782" providerId="LiveId" clId="{1E47CBFD-4F55-4E28-9C92-0895F6241B0D}" dt="2023-01-18T21:04:36.610" v="824" actId="478"/>
          <ac:spMkLst>
            <pc:docMk/>
            <pc:sldMk cId="606341486" sldId="292"/>
            <ac:spMk id="7" creationId="{8B4A50A7-5D70-787D-40D9-74B0C83B34A7}"/>
          </ac:spMkLst>
        </pc:spChg>
        <pc:spChg chg="add mod">
          <ac:chgData name="Elivan Silva Souza" userId="d53262ad8b0c1782" providerId="LiveId" clId="{1E47CBFD-4F55-4E28-9C92-0895F6241B0D}" dt="2023-01-18T21:07:33.443" v="900" actId="1076"/>
          <ac:spMkLst>
            <pc:docMk/>
            <pc:sldMk cId="606341486" sldId="292"/>
            <ac:spMk id="8" creationId="{F1B558EC-C0ED-2871-62F3-369604FA5B53}"/>
          </ac:spMkLst>
        </pc:spChg>
        <pc:graphicFrameChg chg="mod modGraphic">
          <ac:chgData name="Elivan Silva Souza" userId="d53262ad8b0c1782" providerId="LiveId" clId="{1E47CBFD-4F55-4E28-9C92-0895F6241B0D}" dt="2023-01-18T21:07:14.405" v="898"/>
          <ac:graphicFrameMkLst>
            <pc:docMk/>
            <pc:sldMk cId="606341486" sldId="292"/>
            <ac:graphicFrameMk id="10" creationId="{CC85B54C-0903-ABB0-DCF9-1ADCDAE58CDD}"/>
          </ac:graphicFrameMkLst>
        </pc:graphicFrameChg>
      </pc:sldChg>
      <pc:sldChg chg="add del">
        <pc:chgData name="Elivan Silva Souza" userId="d53262ad8b0c1782" providerId="LiveId" clId="{1E47CBFD-4F55-4E28-9C92-0895F6241B0D}" dt="2023-01-18T21:21:44.584" v="1184" actId="47"/>
        <pc:sldMkLst>
          <pc:docMk/>
          <pc:sldMk cId="370332943" sldId="293"/>
        </pc:sldMkLst>
      </pc:sldChg>
      <pc:sldChg chg="addSp delSp modSp add mod modAnim modNotesTx">
        <pc:chgData name="Elivan Silva Souza" userId="d53262ad8b0c1782" providerId="LiveId" clId="{1E47CBFD-4F55-4E28-9C92-0895F6241B0D}" dt="2023-01-18T21:25:02.552" v="1274"/>
        <pc:sldMkLst>
          <pc:docMk/>
          <pc:sldMk cId="2036856322" sldId="294"/>
        </pc:sldMkLst>
        <pc:spChg chg="mod">
          <ac:chgData name="Elivan Silva Souza" userId="d53262ad8b0c1782" providerId="LiveId" clId="{1E47CBFD-4F55-4E28-9C92-0895F6241B0D}" dt="2023-01-18T21:23:42.455" v="1206" actId="1076"/>
          <ac:spMkLst>
            <pc:docMk/>
            <pc:sldMk cId="2036856322" sldId="294"/>
            <ac:spMk id="2" creationId="{5A342250-9F83-24D3-3470-4325FC244A57}"/>
          </ac:spMkLst>
        </pc:spChg>
        <pc:spChg chg="mod">
          <ac:chgData name="Elivan Silva Souza" userId="d53262ad8b0c1782" providerId="LiveId" clId="{1E47CBFD-4F55-4E28-9C92-0895F6241B0D}" dt="2023-01-18T21:09:05.765" v="989" actId="20577"/>
          <ac:spMkLst>
            <pc:docMk/>
            <pc:sldMk cId="2036856322" sldId="294"/>
            <ac:spMk id="3" creationId="{00000000-0000-0000-0000-000000000000}"/>
          </ac:spMkLst>
        </pc:spChg>
        <pc:spChg chg="add mod">
          <ac:chgData name="Elivan Silva Souza" userId="d53262ad8b0c1782" providerId="LiveId" clId="{1E47CBFD-4F55-4E28-9C92-0895F6241B0D}" dt="2023-01-18T21:23:38.212" v="1205" actId="1076"/>
          <ac:spMkLst>
            <pc:docMk/>
            <pc:sldMk cId="2036856322" sldId="294"/>
            <ac:spMk id="4" creationId="{E708A6A6-5C1B-D4B3-3EAB-B95D36AEC852}"/>
          </ac:spMkLst>
        </pc:spChg>
        <pc:spChg chg="del mod">
          <ac:chgData name="Elivan Silva Souza" userId="d53262ad8b0c1782" providerId="LiveId" clId="{1E47CBFD-4F55-4E28-9C92-0895F6241B0D}" dt="2023-01-18T21:01:12.636" v="662" actId="478"/>
          <ac:spMkLst>
            <pc:docMk/>
            <pc:sldMk cId="2036856322" sldId="294"/>
            <ac:spMk id="5" creationId="{6EA8DAD2-6B59-7EB2-B54A-4F5DE7D6E59A}"/>
          </ac:spMkLst>
        </pc:spChg>
        <pc:spChg chg="add mod">
          <ac:chgData name="Elivan Silva Souza" userId="d53262ad8b0c1782" providerId="LiveId" clId="{1E47CBFD-4F55-4E28-9C92-0895F6241B0D}" dt="2023-01-18T21:23:28.415" v="1203" actId="1076"/>
          <ac:spMkLst>
            <pc:docMk/>
            <pc:sldMk cId="2036856322" sldId="294"/>
            <ac:spMk id="6" creationId="{027098C0-04BE-A7AD-7B7B-C8C94E2DCFD1}"/>
          </ac:spMkLst>
        </pc:spChg>
        <pc:spChg chg="add mod">
          <ac:chgData name="Elivan Silva Souza" userId="d53262ad8b0c1782" providerId="LiveId" clId="{1E47CBFD-4F55-4E28-9C92-0895F6241B0D}" dt="2023-01-18T21:23:24.934" v="1202" actId="1076"/>
          <ac:spMkLst>
            <pc:docMk/>
            <pc:sldMk cId="2036856322" sldId="294"/>
            <ac:spMk id="7" creationId="{110116EC-A179-8E87-C62F-206E13F21FA5}"/>
          </ac:spMkLst>
        </pc:spChg>
        <pc:spChg chg="add del mod">
          <ac:chgData name="Elivan Silva Souza" userId="d53262ad8b0c1782" providerId="LiveId" clId="{1E47CBFD-4F55-4E28-9C92-0895F6241B0D}" dt="2023-01-18T21:08:09.707" v="945" actId="478"/>
          <ac:spMkLst>
            <pc:docMk/>
            <pc:sldMk cId="2036856322" sldId="294"/>
            <ac:spMk id="8" creationId="{51E653DA-518D-ED18-4E2A-563F736C5DAB}"/>
          </ac:spMkLst>
        </pc:spChg>
        <pc:spChg chg="add mod">
          <ac:chgData name="Elivan Silva Souza" userId="d53262ad8b0c1782" providerId="LiveId" clId="{1E47CBFD-4F55-4E28-9C92-0895F6241B0D}" dt="2023-01-18T21:23:32.593" v="1204" actId="1076"/>
          <ac:spMkLst>
            <pc:docMk/>
            <pc:sldMk cId="2036856322" sldId="294"/>
            <ac:spMk id="9" creationId="{040CE29F-0DB5-75DB-4C0A-2998660F8D98}"/>
          </ac:spMkLst>
        </pc:spChg>
        <pc:spChg chg="add del mod">
          <ac:chgData name="Elivan Silva Souza" userId="d53262ad8b0c1782" providerId="LiveId" clId="{1E47CBFD-4F55-4E28-9C92-0895F6241B0D}" dt="2023-01-18T21:18:31.564" v="1074" actId="478"/>
          <ac:spMkLst>
            <pc:docMk/>
            <pc:sldMk cId="2036856322" sldId="294"/>
            <ac:spMk id="11" creationId="{A6A97C6A-4456-2C83-58AF-1810599AF6C6}"/>
          </ac:spMkLst>
        </pc:spChg>
        <pc:spChg chg="add del mod">
          <ac:chgData name="Elivan Silva Souza" userId="d53262ad8b0c1782" providerId="LiveId" clId="{1E47CBFD-4F55-4E28-9C92-0895F6241B0D}" dt="2023-01-18T21:24:24.260" v="1271" actId="478"/>
          <ac:spMkLst>
            <pc:docMk/>
            <pc:sldMk cId="2036856322" sldId="294"/>
            <ac:spMk id="12" creationId="{C649B626-8A07-5C27-8BAE-F446792F21C8}"/>
          </ac:spMkLst>
        </pc:spChg>
        <pc:spChg chg="add del mod">
          <ac:chgData name="Elivan Silva Souza" userId="d53262ad8b0c1782" providerId="LiveId" clId="{1E47CBFD-4F55-4E28-9C92-0895F6241B0D}" dt="2023-01-18T21:24:25.244" v="1272" actId="478"/>
          <ac:spMkLst>
            <pc:docMk/>
            <pc:sldMk cId="2036856322" sldId="294"/>
            <ac:spMk id="13" creationId="{C8D345B3-CA77-F02D-C04A-73705F7834D8}"/>
          </ac:spMkLst>
        </pc:spChg>
        <pc:spChg chg="add mod">
          <ac:chgData name="Elivan Silva Souza" userId="d53262ad8b0c1782" providerId="LiveId" clId="{1E47CBFD-4F55-4E28-9C92-0895F6241B0D}" dt="2023-01-18T21:24:20.151" v="1270" actId="20577"/>
          <ac:spMkLst>
            <pc:docMk/>
            <pc:sldMk cId="2036856322" sldId="294"/>
            <ac:spMk id="14" creationId="{3F78A80C-AC97-A4B9-160B-A1B654FEECB1}"/>
          </ac:spMkLst>
        </pc:spChg>
      </pc:sldChg>
      <pc:sldChg chg="add del">
        <pc:chgData name="Elivan Silva Souza" userId="d53262ad8b0c1782" providerId="LiveId" clId="{1E47CBFD-4F55-4E28-9C92-0895F6241B0D}" dt="2023-01-18T21:21:44.584" v="1184" actId="47"/>
        <pc:sldMkLst>
          <pc:docMk/>
          <pc:sldMk cId="868135362" sldId="295"/>
        </pc:sldMkLst>
      </pc:sldChg>
      <pc:sldMasterChg chg="delSldLayout">
        <pc:chgData name="Elivan Silva Souza" userId="d53262ad8b0c1782" providerId="LiveId" clId="{1E47CBFD-4F55-4E28-9C92-0895F6241B0D}" dt="2023-01-18T21:21:44.584" v="1184" actId="47"/>
        <pc:sldMasterMkLst>
          <pc:docMk/>
          <pc:sldMasterMk cId="914028306" sldId="2147483648"/>
        </pc:sldMasterMkLst>
        <pc:sldLayoutChg chg="del">
          <pc:chgData name="Elivan Silva Souza" userId="d53262ad8b0c1782" providerId="LiveId" clId="{1E47CBFD-4F55-4E28-9C92-0895F6241B0D}" dt="2023-01-18T21:21:44.584" v="1184" actId="47"/>
          <pc:sldLayoutMkLst>
            <pc:docMk/>
            <pc:sldMasterMk cId="914028306" sldId="2147483648"/>
            <pc:sldLayoutMk cId="3124475818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562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654270" y="0"/>
            <a:ext cx="432562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F9845-C187-46D1-BB98-53BDA910FA5D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32562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654270" y="6453596"/>
            <a:ext cx="432562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B60D1-FEB8-411E-B1C2-9CBDEBA745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157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562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654270" y="0"/>
            <a:ext cx="432562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EFE87-ED4C-4DCF-B076-8DBC51C08213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52750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98220" y="3269853"/>
            <a:ext cx="7985760" cy="2675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32562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654270" y="6453596"/>
            <a:ext cx="432562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4920B-BB4A-4432-A7FA-14A657F03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62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/>
              <a:t>Atas, apresentações e gravações estão na pasta.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/>
              <a:t>Apresentação da Maria Isabella Claudino </a:t>
            </a:r>
            <a:r>
              <a:rPr lang="pt-BR" dirty="0" err="1"/>
              <a:t>Haslett</a:t>
            </a:r>
            <a:r>
              <a:rPr lang="pt-BR" dirty="0"/>
              <a:t> (PNI), Karla </a:t>
            </a:r>
            <a:r>
              <a:rPr lang="pt-BR" dirty="0" err="1"/>
              <a:t>Calvette</a:t>
            </a:r>
            <a:r>
              <a:rPr lang="pt-BR" dirty="0"/>
              <a:t> Costa(PNI) e Monalisa De Assis Molla (HSL) e Walter (CGIIS).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4920B-BB4A-4432-A7FA-14A657F03B1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67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/>
              <a:t>O CBARA é usado no RAC e no SA no bloco de alergias.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/>
              <a:t>também estamos trabalhando pra incluir nas Alergias do Conecte SUS Cidadão (Auto relato do paciente.)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/>
              <a:t>Está incluído no PEC no módulo de alergias e reações adversas.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4920B-BB4A-4432-A7FA-14A657F03B1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57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de 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8541560-C1DA-B090-79D4-D29BAABC60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EAA027-B7AC-E312-3D74-EFF272CD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875" y="2324784"/>
            <a:ext cx="7110249" cy="1543023"/>
          </a:xfrm>
          <a:prstGeom prst="rect">
            <a:avLst/>
          </a:prstGeom>
        </p:spPr>
        <p:txBody>
          <a:bodyPr/>
          <a:lstStyle>
            <a:lvl1pPr algn="ctr">
              <a:defRPr lang="pt-BR" sz="5400" b="1" kern="1200" dirty="0">
                <a:solidFill>
                  <a:srgbClr val="183EFF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74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tópicos com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90624" y="1092728"/>
            <a:ext cx="9628587" cy="964672"/>
          </a:xfrm>
          <a:prstGeom prst="rect">
            <a:avLst/>
          </a:prstGeom>
        </p:spPr>
        <p:txBody>
          <a:bodyPr wrap="square" anchor="ctr" anchorCtr="1">
            <a:normAutofit/>
          </a:bodyPr>
          <a:lstStyle>
            <a:lvl1pPr algn="ctr">
              <a:defRPr sz="4400" b="1" spc="0" baseline="0">
                <a:solidFill>
                  <a:srgbClr val="183EFF"/>
                </a:solidFill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190624" y="3767446"/>
            <a:ext cx="3886200" cy="6572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sz="quarter" idx="16" hasCustomPrompt="1"/>
          </p:nvPr>
        </p:nvSpPr>
        <p:spPr>
          <a:xfrm>
            <a:off x="1190624" y="4558021"/>
            <a:ext cx="3886200" cy="895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quarter" idx="17" hasCustomPrompt="1"/>
          </p:nvPr>
        </p:nvSpPr>
        <p:spPr>
          <a:xfrm>
            <a:off x="6933011" y="3767446"/>
            <a:ext cx="3886200" cy="666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quarter" idx="18" hasCustomPrompt="1"/>
          </p:nvPr>
        </p:nvSpPr>
        <p:spPr>
          <a:xfrm>
            <a:off x="6933011" y="4558020"/>
            <a:ext cx="3886200" cy="8953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</p:spTree>
    <p:extLst>
      <p:ext uri="{BB962C8B-B14F-4D97-AF65-F5344CB8AC3E}">
        <p14:creationId xmlns:p14="http://schemas.microsoft.com/office/powerpoint/2010/main" val="279262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tópicos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90624" y="1092728"/>
            <a:ext cx="9628587" cy="964672"/>
          </a:xfrm>
          <a:prstGeom prst="rect">
            <a:avLst/>
          </a:prstGeom>
        </p:spPr>
        <p:txBody>
          <a:bodyPr wrap="square" anchor="ctr" anchorCtr="1">
            <a:normAutofit/>
          </a:bodyPr>
          <a:lstStyle>
            <a:lvl1pPr algn="ctr">
              <a:defRPr sz="4400" b="1" spc="0" baseline="0">
                <a:solidFill>
                  <a:srgbClr val="183EFF"/>
                </a:solidFill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190624" y="3143556"/>
            <a:ext cx="3886200" cy="4137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sz="quarter" idx="16" hasCustomPrompt="1"/>
          </p:nvPr>
        </p:nvSpPr>
        <p:spPr>
          <a:xfrm>
            <a:off x="1190624" y="5215246"/>
            <a:ext cx="3886200" cy="895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sz="quarter" idx="19"/>
          </p:nvPr>
        </p:nvSpPr>
        <p:spPr>
          <a:xfrm>
            <a:off x="1190624" y="3767138"/>
            <a:ext cx="3886201" cy="12382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quarter" idx="20" hasCustomPrompt="1"/>
          </p:nvPr>
        </p:nvSpPr>
        <p:spPr>
          <a:xfrm>
            <a:off x="6933010" y="3143556"/>
            <a:ext cx="3886200" cy="4146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5" name="Espaço Reservado para Texto 3"/>
          <p:cNvSpPr>
            <a:spLocks noGrp="1"/>
          </p:cNvSpPr>
          <p:nvPr>
            <p:ph type="body" sz="quarter" idx="21" hasCustomPrompt="1"/>
          </p:nvPr>
        </p:nvSpPr>
        <p:spPr>
          <a:xfrm>
            <a:off x="6933010" y="5215246"/>
            <a:ext cx="3886200" cy="895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  <p:sp>
        <p:nvSpPr>
          <p:cNvPr id="16" name="Espaço Reservado para Imagem 3"/>
          <p:cNvSpPr>
            <a:spLocks noGrp="1"/>
          </p:cNvSpPr>
          <p:nvPr>
            <p:ph type="pic" sz="quarter" idx="22"/>
          </p:nvPr>
        </p:nvSpPr>
        <p:spPr>
          <a:xfrm>
            <a:off x="6933010" y="3767138"/>
            <a:ext cx="3886201" cy="12382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1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texto com gráfico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000124" y="2457451"/>
            <a:ext cx="3886200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183EFF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quarter" idx="16" hasCustomPrompt="1"/>
          </p:nvPr>
        </p:nvSpPr>
        <p:spPr>
          <a:xfrm>
            <a:off x="1000124" y="3857625"/>
            <a:ext cx="3886200" cy="13074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7"/>
          </p:nvPr>
        </p:nvSpPr>
        <p:spPr>
          <a:xfrm>
            <a:off x="5723336" y="1085850"/>
            <a:ext cx="5095875" cy="481263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72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ações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7991475" y="1085850"/>
            <a:ext cx="2827736" cy="441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183EFF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7" name="Espaço Reservado para Imagem 2"/>
          <p:cNvSpPr>
            <a:spLocks noGrp="1"/>
          </p:cNvSpPr>
          <p:nvPr>
            <p:ph type="pic" sz="quarter" idx="16"/>
          </p:nvPr>
        </p:nvSpPr>
        <p:spPr>
          <a:xfrm>
            <a:off x="1276350" y="0"/>
            <a:ext cx="2105025" cy="4191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1360706" y="4466196"/>
            <a:ext cx="1857375" cy="6572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5" name="Espaço Reservado para Texto 3"/>
          <p:cNvSpPr>
            <a:spLocks noGrp="1"/>
          </p:cNvSpPr>
          <p:nvPr>
            <p:ph type="body" sz="quarter" idx="20" hasCustomPrompt="1"/>
          </p:nvPr>
        </p:nvSpPr>
        <p:spPr>
          <a:xfrm>
            <a:off x="1360706" y="5256771"/>
            <a:ext cx="1857375" cy="895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quarter" idx="21" hasCustomPrompt="1"/>
          </p:nvPr>
        </p:nvSpPr>
        <p:spPr>
          <a:xfrm>
            <a:off x="3500438" y="4466196"/>
            <a:ext cx="1857375" cy="6572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7" name="Espaço Reservado para Texto 3"/>
          <p:cNvSpPr>
            <a:spLocks noGrp="1"/>
          </p:cNvSpPr>
          <p:nvPr>
            <p:ph type="body" sz="quarter" idx="22" hasCustomPrompt="1"/>
          </p:nvPr>
        </p:nvSpPr>
        <p:spPr>
          <a:xfrm>
            <a:off x="3500438" y="5256771"/>
            <a:ext cx="1857375" cy="895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  <p:sp>
        <p:nvSpPr>
          <p:cNvPr id="18" name="Espaço Reservado para Texto 3"/>
          <p:cNvSpPr>
            <a:spLocks noGrp="1"/>
          </p:cNvSpPr>
          <p:nvPr>
            <p:ph type="body" sz="quarter" idx="23" hasCustomPrompt="1"/>
          </p:nvPr>
        </p:nvSpPr>
        <p:spPr>
          <a:xfrm>
            <a:off x="5638800" y="4466196"/>
            <a:ext cx="1857375" cy="6572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quarter" idx="24" hasCustomPrompt="1"/>
          </p:nvPr>
        </p:nvSpPr>
        <p:spPr>
          <a:xfrm>
            <a:off x="5638800" y="5256771"/>
            <a:ext cx="1857375" cy="895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sz="quarter" idx="25"/>
          </p:nvPr>
        </p:nvSpPr>
        <p:spPr>
          <a:xfrm>
            <a:off x="3381375" y="0"/>
            <a:ext cx="2105025" cy="4191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3" name="Espaço Reservado para Imagem 2"/>
          <p:cNvSpPr>
            <a:spLocks noGrp="1"/>
          </p:cNvSpPr>
          <p:nvPr>
            <p:ph type="pic" sz="quarter" idx="26"/>
          </p:nvPr>
        </p:nvSpPr>
        <p:spPr>
          <a:xfrm>
            <a:off x="5486400" y="0"/>
            <a:ext cx="2105025" cy="4191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626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ações se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2E83493-C7F4-C7B2-D2BD-755425FFEB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1CA0A4-F05B-5773-BC79-24B6F476CF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957388" y="1085850"/>
            <a:ext cx="3143250" cy="48126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183EFF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Texto</a:t>
            </a:r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723336" y="1085850"/>
            <a:ext cx="5095875" cy="323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20" hasCustomPrompt="1"/>
          </p:nvPr>
        </p:nvSpPr>
        <p:spPr>
          <a:xfrm>
            <a:off x="5723336" y="1612805"/>
            <a:ext cx="5095875" cy="5238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quarter" idx="21" hasCustomPrompt="1"/>
          </p:nvPr>
        </p:nvSpPr>
        <p:spPr>
          <a:xfrm>
            <a:off x="5723336" y="4847655"/>
            <a:ext cx="5095875" cy="323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7" name="Espaço Reservado para Texto 3"/>
          <p:cNvSpPr>
            <a:spLocks noGrp="1"/>
          </p:cNvSpPr>
          <p:nvPr>
            <p:ph type="body" sz="quarter" idx="22" hasCustomPrompt="1"/>
          </p:nvPr>
        </p:nvSpPr>
        <p:spPr>
          <a:xfrm>
            <a:off x="5723336" y="5374609"/>
            <a:ext cx="5095875" cy="5238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  <p:sp>
        <p:nvSpPr>
          <p:cNvPr id="18" name="Espaço Reservado para Texto 3"/>
          <p:cNvSpPr>
            <a:spLocks noGrp="1"/>
          </p:cNvSpPr>
          <p:nvPr>
            <p:ph type="body" sz="quarter" idx="23" hasCustomPrompt="1"/>
          </p:nvPr>
        </p:nvSpPr>
        <p:spPr>
          <a:xfrm>
            <a:off x="5723336" y="3593720"/>
            <a:ext cx="5095875" cy="323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quarter" idx="24" hasCustomPrompt="1"/>
          </p:nvPr>
        </p:nvSpPr>
        <p:spPr>
          <a:xfrm>
            <a:off x="5723336" y="4120675"/>
            <a:ext cx="5095875" cy="5238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quarter" idx="25" hasCustomPrompt="1"/>
          </p:nvPr>
        </p:nvSpPr>
        <p:spPr>
          <a:xfrm>
            <a:off x="5723336" y="2339785"/>
            <a:ext cx="5095875" cy="323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quarter" idx="26" hasCustomPrompt="1"/>
          </p:nvPr>
        </p:nvSpPr>
        <p:spPr>
          <a:xfrm>
            <a:off x="5723336" y="2866740"/>
            <a:ext cx="5095875" cy="5238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</p:spTree>
    <p:extLst>
      <p:ext uri="{BB962C8B-B14F-4D97-AF65-F5344CB8AC3E}">
        <p14:creationId xmlns:p14="http://schemas.microsoft.com/office/powerpoint/2010/main" val="2823224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tópicos com ícones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90625" y="797453"/>
            <a:ext cx="8715376" cy="697972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defRPr sz="4400" b="1" spc="0" baseline="0">
                <a:solidFill>
                  <a:srgbClr val="183EFF"/>
                </a:solidFill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190625" y="2653021"/>
            <a:ext cx="3886200" cy="4140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sz="quarter" idx="16" hasCustomPrompt="1"/>
          </p:nvPr>
        </p:nvSpPr>
        <p:spPr>
          <a:xfrm>
            <a:off x="1190625" y="3248490"/>
            <a:ext cx="3886200" cy="895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  <p:sp>
        <p:nvSpPr>
          <p:cNvPr id="15" name="Espaço Reservado para Texto 3"/>
          <p:cNvSpPr>
            <a:spLocks noGrp="1"/>
          </p:cNvSpPr>
          <p:nvPr>
            <p:ph type="body" sz="quarter" idx="17" hasCustomPrompt="1"/>
          </p:nvPr>
        </p:nvSpPr>
        <p:spPr>
          <a:xfrm>
            <a:off x="1190625" y="4462771"/>
            <a:ext cx="3886200" cy="4140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quarter" idx="18" hasCustomPrompt="1"/>
          </p:nvPr>
        </p:nvSpPr>
        <p:spPr>
          <a:xfrm>
            <a:off x="1190625" y="5058240"/>
            <a:ext cx="3886200" cy="895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6019801" y="2653021"/>
            <a:ext cx="3886200" cy="4140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quarter" idx="20" hasCustomPrompt="1"/>
          </p:nvPr>
        </p:nvSpPr>
        <p:spPr>
          <a:xfrm>
            <a:off x="6019801" y="3248490"/>
            <a:ext cx="3886200" cy="895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quarter" idx="21" hasCustomPrompt="1"/>
          </p:nvPr>
        </p:nvSpPr>
        <p:spPr>
          <a:xfrm>
            <a:off x="6019801" y="4462771"/>
            <a:ext cx="3886200" cy="4140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quarter" idx="22" hasCustomPrompt="1"/>
          </p:nvPr>
        </p:nvSpPr>
        <p:spPr>
          <a:xfrm>
            <a:off x="6019801" y="5058240"/>
            <a:ext cx="3886200" cy="895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</p:spTree>
    <p:extLst>
      <p:ext uri="{BB962C8B-B14F-4D97-AF65-F5344CB8AC3E}">
        <p14:creationId xmlns:p14="http://schemas.microsoft.com/office/powerpoint/2010/main" val="46347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fot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sz="quarter" idx="15"/>
          </p:nvPr>
        </p:nvSpPr>
        <p:spPr>
          <a:xfrm>
            <a:off x="0" y="971550"/>
            <a:ext cx="12192000" cy="460057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6" hasCustomPrompt="1"/>
          </p:nvPr>
        </p:nvSpPr>
        <p:spPr>
          <a:xfrm>
            <a:off x="3567113" y="5667840"/>
            <a:ext cx="5057775" cy="6291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</p:spTree>
    <p:extLst>
      <p:ext uri="{BB962C8B-B14F-4D97-AF65-F5344CB8AC3E}">
        <p14:creationId xmlns:p14="http://schemas.microsoft.com/office/powerpoint/2010/main" val="2553624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fotos com texto de apo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8042F7E-415C-1C9E-840D-52A0033B7E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F607B2-00A9-937D-8269-29A3E21E02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Espaço Reservado para Texto 3"/>
          <p:cNvSpPr>
            <a:spLocks noGrp="1"/>
          </p:cNvSpPr>
          <p:nvPr>
            <p:ph type="body" sz="quarter" idx="16" hasCustomPrompt="1"/>
          </p:nvPr>
        </p:nvSpPr>
        <p:spPr>
          <a:xfrm>
            <a:off x="1843088" y="928688"/>
            <a:ext cx="2100262" cy="49697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8"/>
          </p:nvPr>
        </p:nvSpPr>
        <p:spPr>
          <a:xfrm>
            <a:off x="8143875" y="0"/>
            <a:ext cx="375285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Imagem 2"/>
          <p:cNvSpPr>
            <a:spLocks noGrp="1"/>
          </p:cNvSpPr>
          <p:nvPr>
            <p:ph type="pic" sz="quarter" idx="19"/>
          </p:nvPr>
        </p:nvSpPr>
        <p:spPr>
          <a:xfrm>
            <a:off x="4391025" y="0"/>
            <a:ext cx="375285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423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tópicos com ícon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90624" y="1092728"/>
            <a:ext cx="9628587" cy="640822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defRPr sz="4400" b="1" spc="0" baseline="0">
                <a:solidFill>
                  <a:srgbClr val="183EFF"/>
                </a:solidFill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60" y="3767446"/>
            <a:ext cx="3238501" cy="3854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sz="quarter" idx="16" hasCustomPrompt="1"/>
          </p:nvPr>
        </p:nvSpPr>
        <p:spPr>
          <a:xfrm>
            <a:off x="1654659" y="4291320"/>
            <a:ext cx="3238501" cy="895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quarter" idx="17" hasCustomPrompt="1"/>
          </p:nvPr>
        </p:nvSpPr>
        <p:spPr>
          <a:xfrm>
            <a:off x="6988660" y="3767446"/>
            <a:ext cx="3238501" cy="3854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8" name="Espaço Reservado para Texto 3"/>
          <p:cNvSpPr>
            <a:spLocks noGrp="1"/>
          </p:cNvSpPr>
          <p:nvPr>
            <p:ph type="body" sz="quarter" idx="18" hasCustomPrompt="1"/>
          </p:nvPr>
        </p:nvSpPr>
        <p:spPr>
          <a:xfrm>
            <a:off x="6988659" y="4291320"/>
            <a:ext cx="3238501" cy="895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</p:spTree>
    <p:extLst>
      <p:ext uri="{BB962C8B-B14F-4D97-AF65-F5344CB8AC3E}">
        <p14:creationId xmlns:p14="http://schemas.microsoft.com/office/powerpoint/2010/main" val="275005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gráfico de progres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90624" y="1092728"/>
            <a:ext cx="9628587" cy="640822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ctr">
              <a:defRPr sz="4400" b="1" spc="0" baseline="0">
                <a:solidFill>
                  <a:srgbClr val="183EFF"/>
                </a:solidFill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190624" y="2803499"/>
            <a:ext cx="2871786" cy="2806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1877460" y="4205902"/>
            <a:ext cx="1498115" cy="3854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30%</a:t>
            </a:r>
          </a:p>
        </p:txBody>
      </p:sp>
      <p:sp>
        <p:nvSpPr>
          <p:cNvPr id="32" name="Espaço Reservado para Texto 3"/>
          <p:cNvSpPr>
            <a:spLocks noGrp="1"/>
          </p:cNvSpPr>
          <p:nvPr>
            <p:ph type="body" sz="quarter" idx="20" hasCustomPrompt="1"/>
          </p:nvPr>
        </p:nvSpPr>
        <p:spPr>
          <a:xfrm>
            <a:off x="7947425" y="2803499"/>
            <a:ext cx="2871786" cy="2806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5" name="Espaço Reservado para Texto 3"/>
          <p:cNvSpPr>
            <a:spLocks noGrp="1"/>
          </p:cNvSpPr>
          <p:nvPr>
            <p:ph type="body" sz="quarter" idx="21" hasCustomPrompt="1"/>
          </p:nvPr>
        </p:nvSpPr>
        <p:spPr>
          <a:xfrm>
            <a:off x="8634261" y="4205902"/>
            <a:ext cx="1498115" cy="3854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90%</a:t>
            </a:r>
          </a:p>
        </p:txBody>
      </p:sp>
      <p:sp>
        <p:nvSpPr>
          <p:cNvPr id="36" name="Espaço Reservado para Texto 3"/>
          <p:cNvSpPr>
            <a:spLocks noGrp="1"/>
          </p:cNvSpPr>
          <p:nvPr>
            <p:ph type="body" sz="quarter" idx="22" hasCustomPrompt="1"/>
          </p:nvPr>
        </p:nvSpPr>
        <p:spPr>
          <a:xfrm>
            <a:off x="4565888" y="2803499"/>
            <a:ext cx="2871786" cy="2806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9" name="Espaço Reservado para Texto 3"/>
          <p:cNvSpPr>
            <a:spLocks noGrp="1"/>
          </p:cNvSpPr>
          <p:nvPr>
            <p:ph type="body" sz="quarter" idx="23" hasCustomPrompt="1"/>
          </p:nvPr>
        </p:nvSpPr>
        <p:spPr>
          <a:xfrm>
            <a:off x="5252724" y="4205902"/>
            <a:ext cx="1498115" cy="3854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60%</a:t>
            </a:r>
          </a:p>
        </p:txBody>
      </p:sp>
      <p:sp>
        <p:nvSpPr>
          <p:cNvPr id="40" name="Espaço Reservado para Texto 3"/>
          <p:cNvSpPr>
            <a:spLocks noGrp="1"/>
          </p:cNvSpPr>
          <p:nvPr>
            <p:ph type="body" sz="quarter" idx="16" hasCustomPrompt="1"/>
          </p:nvPr>
        </p:nvSpPr>
        <p:spPr>
          <a:xfrm>
            <a:off x="2619375" y="5222209"/>
            <a:ext cx="6857999" cy="712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</p:spTree>
    <p:extLst>
      <p:ext uri="{BB962C8B-B14F-4D97-AF65-F5344CB8AC3E}">
        <p14:creationId xmlns:p14="http://schemas.microsoft.com/office/powerpoint/2010/main" val="183418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2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136B438-876F-4751-7E8C-E90A1F6FF92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D3DD27C-1B6D-E72C-E6D4-588D161670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494993" y="1847419"/>
            <a:ext cx="8344764" cy="2620238"/>
          </a:xfrm>
          <a:prstGeom prst="rect">
            <a:avLst/>
          </a:prstGeom>
        </p:spPr>
        <p:txBody>
          <a:bodyPr wrap="square" anchor="ctr" anchorCtr="1">
            <a:normAutofit/>
          </a:bodyPr>
          <a:lstStyle>
            <a:lvl1pPr algn="l">
              <a:defRPr sz="6000" b="1" spc="0" baseline="0">
                <a:solidFill>
                  <a:srgbClr val="03CF00"/>
                </a:solidFill>
              </a:defRPr>
            </a:lvl1pPr>
          </a:lstStyle>
          <a:p>
            <a:r>
              <a:rPr lang="pt-BR" dirty="0"/>
              <a:t>Título Principal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1030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aspa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Imagem 1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" y="1085850"/>
            <a:ext cx="9639301" cy="407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Aspas</a:t>
            </a:r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quarter" idx="15" hasCustomPrompt="1"/>
          </p:nvPr>
        </p:nvSpPr>
        <p:spPr>
          <a:xfrm>
            <a:off x="1781175" y="5286375"/>
            <a:ext cx="9134476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Pessoa</a:t>
            </a:r>
          </a:p>
        </p:txBody>
      </p:sp>
      <p:cxnSp>
        <p:nvCxnSpPr>
          <p:cNvPr id="7" name="Conector reto 6"/>
          <p:cNvCxnSpPr>
            <a:stCxn id="9" idx="1"/>
          </p:cNvCxnSpPr>
          <p:nvPr userDrawn="1"/>
        </p:nvCxnSpPr>
        <p:spPr>
          <a:xfrm flipH="1">
            <a:off x="1276350" y="5486400"/>
            <a:ext cx="50482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 userDrawn="1"/>
        </p:nvCxnSpPr>
        <p:spPr>
          <a:xfrm>
            <a:off x="1276350" y="5991225"/>
            <a:ext cx="9639301" cy="0"/>
          </a:xfrm>
          <a:prstGeom prst="line">
            <a:avLst/>
          </a:prstGeom>
          <a:ln cap="rnd">
            <a:solidFill>
              <a:srgbClr val="03C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 userDrawn="1"/>
        </p:nvSpPr>
        <p:spPr>
          <a:xfrm>
            <a:off x="552450" y="295275"/>
            <a:ext cx="104868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600" b="1" dirty="0">
                <a:solidFill>
                  <a:srgbClr val="183EFF"/>
                </a:solidFill>
              </a:rPr>
              <a:t>“</a:t>
            </a:r>
          </a:p>
        </p:txBody>
      </p:sp>
      <p:sp>
        <p:nvSpPr>
          <p:cNvPr id="17" name="CaixaDeTexto 16"/>
          <p:cNvSpPr txBox="1"/>
          <p:nvPr userDrawn="1"/>
        </p:nvSpPr>
        <p:spPr>
          <a:xfrm rot="10800000">
            <a:off x="10591801" y="3201472"/>
            <a:ext cx="104868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19076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aspa se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" y="1085850"/>
            <a:ext cx="9639301" cy="4076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Aspas</a:t>
            </a:r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quarter" idx="15" hasCustomPrompt="1"/>
          </p:nvPr>
        </p:nvSpPr>
        <p:spPr>
          <a:xfrm>
            <a:off x="1276350" y="5286375"/>
            <a:ext cx="9639301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Pessoa</a:t>
            </a:r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552450" y="295275"/>
            <a:ext cx="104868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600" b="1" dirty="0">
                <a:solidFill>
                  <a:srgbClr val="183EFF"/>
                </a:solidFill>
              </a:rPr>
              <a:t>“</a:t>
            </a:r>
          </a:p>
        </p:txBody>
      </p:sp>
      <p:sp>
        <p:nvSpPr>
          <p:cNvPr id="17" name="CaixaDeTexto 16"/>
          <p:cNvSpPr txBox="1"/>
          <p:nvPr userDrawn="1"/>
        </p:nvSpPr>
        <p:spPr>
          <a:xfrm rot="10800000">
            <a:off x="10591801" y="3201472"/>
            <a:ext cx="104868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94682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1/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276351" y="1085850"/>
            <a:ext cx="3886200" cy="3476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183EFF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quarter" idx="16" hasCustomPrompt="1"/>
          </p:nvPr>
        </p:nvSpPr>
        <p:spPr>
          <a:xfrm>
            <a:off x="1276351" y="4765931"/>
            <a:ext cx="3886200" cy="1132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</p:spTree>
    <p:extLst>
      <p:ext uri="{BB962C8B-B14F-4D97-AF65-F5344CB8AC3E}">
        <p14:creationId xmlns:p14="http://schemas.microsoft.com/office/powerpoint/2010/main" val="91392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1/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144271" y="394971"/>
            <a:ext cx="8548369" cy="1369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183EFF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quarter" idx="16" hasCustomPrompt="1"/>
          </p:nvPr>
        </p:nvSpPr>
        <p:spPr>
          <a:xfrm>
            <a:off x="1144271" y="5330476"/>
            <a:ext cx="6099809" cy="1132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E2E41F-A220-420D-8F86-395E5FDF23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4272" y="2078959"/>
            <a:ext cx="8549004" cy="293687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3CF00"/>
              </a:buClr>
              <a:buFont typeface="Courier New" panose="02070309020205020404" pitchFamily="49" charset="0"/>
              <a:buChar char="o"/>
              <a:defRPr/>
            </a:lvl1pPr>
            <a:lvl2pPr marL="685800" indent="-228600">
              <a:buClr>
                <a:srgbClr val="03CF00"/>
              </a:buClr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03CF00"/>
              </a:buClr>
              <a:buFont typeface="Courier New" panose="02070309020205020404" pitchFamily="49" charset="0"/>
              <a:buChar char="o"/>
              <a:defRPr/>
            </a:lvl3pPr>
            <a:lvl4pPr marL="1600200" indent="-228600">
              <a:buClr>
                <a:srgbClr val="03CF00"/>
              </a:buClr>
              <a:buFont typeface="Courier New" panose="02070309020205020404" pitchFamily="49" charset="0"/>
              <a:buChar char="o"/>
              <a:defRPr/>
            </a:lvl4pPr>
            <a:lvl5pPr marL="2057400" indent="-228600">
              <a:buClr>
                <a:srgbClr val="03CF00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9017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texto com gráfico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6933011" y="1085850"/>
            <a:ext cx="3886200" cy="1285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183EFF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quarter" idx="16" hasCustomPrompt="1"/>
          </p:nvPr>
        </p:nvSpPr>
        <p:spPr>
          <a:xfrm>
            <a:off x="6933011" y="2619375"/>
            <a:ext cx="3886200" cy="32791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CC7624-8FD6-2D50-7C98-A23CCFB6C8D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5975" y="1085850"/>
            <a:ext cx="5359078" cy="481263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56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âmina foto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6933011" y="1924050"/>
            <a:ext cx="3886200" cy="171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183EFF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5"/>
          </p:nvPr>
        </p:nvSpPr>
        <p:spPr>
          <a:xfrm>
            <a:off x="0" y="1924050"/>
            <a:ext cx="6096000" cy="364807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quarter" idx="16" hasCustomPrompt="1"/>
          </p:nvPr>
        </p:nvSpPr>
        <p:spPr>
          <a:xfrm>
            <a:off x="6933011" y="3910474"/>
            <a:ext cx="3886200" cy="16616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Texto de apoio</a:t>
            </a:r>
          </a:p>
        </p:txBody>
      </p:sp>
    </p:spTree>
    <p:extLst>
      <p:ext uri="{BB962C8B-B14F-4D97-AF65-F5344CB8AC3E}">
        <p14:creationId xmlns:p14="http://schemas.microsoft.com/office/powerpoint/2010/main" val="359403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02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D042BC1F-CB3C-CC65-4A71-CE0130D46AA5}"/>
              </a:ext>
            </a:extLst>
          </p:cNvPr>
          <p:cNvSpPr/>
          <p:nvPr userDrawn="1"/>
        </p:nvSpPr>
        <p:spPr>
          <a:xfrm>
            <a:off x="1728788" y="0"/>
            <a:ext cx="104632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851CBDE-93DB-CD9F-EE75-A4C07C9679E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C3555A-6B36-11F3-774F-D6A30396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749B18A-0E23-44DA-1802-4304D5D66306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402" y="6016675"/>
            <a:ext cx="3335498" cy="6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6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183E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audegov.sharepoint.com/:b:/r/sites/ProjetoIPS/Shared%20Documents/General/Ponto%20de%20controle%20-%20IPS/01%20-%20Atas%20das%20reuni%C3%B5es/01_Ata_IPS_19.01.2023.pdf?csf=1&amp;web=1&amp;e=VgxMt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giap-saps.github.io/Manual-eSUS-APS/docs/PEC/PEC_06_atendimentos/#6442-alergias-e-rea%C3%A7%C3%B5es-adversa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515938" y="3005771"/>
            <a:ext cx="11160125" cy="842329"/>
          </a:xfrm>
        </p:spPr>
        <p:txBody>
          <a:bodyPr/>
          <a:lstStyle/>
          <a:p>
            <a:r>
              <a:rPr lang="pt-BR" sz="2400" b="0" dirty="0">
                <a:latin typeface="Montserrat ExtraBold" panose="00000900000000000000" pitchFamily="2" charset="0"/>
              </a:rPr>
              <a:t>Promoção do Ambiente de Interconectividade em Saúde como apoio à Implementação da Estratégia de Saúde Digital para o Brasil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08FD88-2502-D413-4DDC-4318B399D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65" y="5165557"/>
            <a:ext cx="3867670" cy="700793"/>
          </a:xfrm>
          <a:prstGeom prst="rect">
            <a:avLst/>
          </a:prstGeom>
        </p:spPr>
      </p:pic>
      <p:sp>
        <p:nvSpPr>
          <p:cNvPr id="2" name="Título 2">
            <a:extLst>
              <a:ext uri="{FF2B5EF4-FFF2-40B4-BE49-F238E27FC236}">
                <a16:creationId xmlns:a16="http://schemas.microsoft.com/office/drawing/2014/main" id="{2D5FED52-E18C-E6E9-1216-79334D53F939}"/>
              </a:ext>
            </a:extLst>
          </p:cNvPr>
          <p:cNvSpPr txBox="1">
            <a:spLocks/>
          </p:cNvSpPr>
          <p:nvPr/>
        </p:nvSpPr>
        <p:spPr>
          <a:xfrm>
            <a:off x="515938" y="2220912"/>
            <a:ext cx="11160125" cy="4349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5400" b="1" kern="1200" dirty="0">
                <a:solidFill>
                  <a:srgbClr val="183EFF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</a:lstStyle>
          <a:p>
            <a:r>
              <a:rPr lang="pt-BR" sz="3200" b="0" dirty="0">
                <a:solidFill>
                  <a:srgbClr val="FFD622"/>
                </a:solidFill>
                <a:latin typeface="Montserrat ExtraBold" panose="00000900000000000000" pitchFamily="2" charset="0"/>
              </a:rPr>
              <a:t>Ponto de controle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7E3C13-59B6-9837-165C-3100692194C1}"/>
              </a:ext>
            </a:extLst>
          </p:cNvPr>
          <p:cNvSpPr txBox="1"/>
          <p:nvPr/>
        </p:nvSpPr>
        <p:spPr>
          <a:xfrm>
            <a:off x="4396740" y="4274820"/>
            <a:ext cx="3398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Montserrat" panose="00000500000000000000" pitchFamily="2" charset="0"/>
              </a:rPr>
              <a:t>26 de janeiro de 2023</a:t>
            </a:r>
          </a:p>
        </p:txBody>
      </p:sp>
    </p:spTree>
    <p:extLst>
      <p:ext uri="{BB962C8B-B14F-4D97-AF65-F5344CB8AC3E}">
        <p14:creationId xmlns:p14="http://schemas.microsoft.com/office/powerpoint/2010/main" val="390236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515938" y="1017271"/>
            <a:ext cx="7980362" cy="590550"/>
          </a:xfrm>
        </p:spPr>
        <p:txBody>
          <a:bodyPr/>
          <a:lstStyle/>
          <a:p>
            <a:r>
              <a:rPr lang="pt-BR" sz="4800" b="0" dirty="0">
                <a:latin typeface="Montserrat ExtraBold" panose="00000900000000000000" pitchFamily="2" charset="0"/>
              </a:rPr>
              <a:t>Status / Informes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A342250-9F83-24D3-3470-4325FC244A57}"/>
              </a:ext>
            </a:extLst>
          </p:cNvPr>
          <p:cNvSpPr/>
          <p:nvPr/>
        </p:nvSpPr>
        <p:spPr>
          <a:xfrm>
            <a:off x="4291800" y="1992000"/>
            <a:ext cx="3600000" cy="1551300"/>
          </a:xfrm>
          <a:prstGeom prst="roundRect">
            <a:avLst>
              <a:gd name="adj" fmla="val 46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Reunião OPAS (aguardar).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Black" panose="00000A00000000000000" pitchFamily="2" charset="0"/>
              </a:rPr>
              <a:t>CGIIS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708A6A6-5C1B-D4B3-3EAB-B95D36AEC852}"/>
              </a:ext>
            </a:extLst>
          </p:cNvPr>
          <p:cNvSpPr/>
          <p:nvPr/>
        </p:nvSpPr>
        <p:spPr>
          <a:xfrm>
            <a:off x="8067662" y="1992000"/>
            <a:ext cx="3600000" cy="1551300"/>
          </a:xfrm>
          <a:prstGeom prst="roundRect">
            <a:avLst>
              <a:gd name="adj" fmla="val 46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Avaliação inicial da proposta de qualificação das informações do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Brimunobiológico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Montserrat Black" panose="00000A00000000000000" pitchFamily="2" charset="0"/>
              </a:rPr>
              <a:t>CGPNI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27098C0-04BE-A7AD-7B7B-C8C94E2DCFD1}"/>
              </a:ext>
            </a:extLst>
          </p:cNvPr>
          <p:cNvSpPr/>
          <p:nvPr/>
        </p:nvSpPr>
        <p:spPr>
          <a:xfrm>
            <a:off x="4291800" y="3741421"/>
            <a:ext cx="3600000" cy="1551300"/>
          </a:xfrm>
          <a:prstGeom prst="roundRect">
            <a:avLst>
              <a:gd name="adj" fmla="val 46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Montserrat"/>
              </a:rPr>
              <a:t>Inclusão de </a:t>
            </a:r>
            <a:r>
              <a:rPr lang="pt-BR" sz="16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Montserrat"/>
              </a:rPr>
              <a:t>imunobiológicos</a:t>
            </a:r>
            <a:r>
              <a:rPr lang="pt-BR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Montserrat"/>
              </a:rPr>
              <a:t> na OBM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Montserrat Black" panose="00000A00000000000000" pitchFamily="2" charset="0"/>
              </a:rPr>
              <a:t>CGIIS (Robson)</a:t>
            </a:r>
            <a:endParaRPr lang="pt-BR" sz="1600" dirty="0">
              <a:solidFill>
                <a:srgbClr val="000000">
                  <a:lumMod val="85000"/>
                  <a:lumOff val="15000"/>
                </a:srgbClr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40CE29F-0DB5-75DB-4C0A-2998660F8D98}"/>
              </a:ext>
            </a:extLst>
          </p:cNvPr>
          <p:cNvSpPr/>
          <p:nvPr/>
        </p:nvSpPr>
        <p:spPr>
          <a:xfrm>
            <a:off x="515938" y="3741421"/>
            <a:ext cx="3600000" cy="1551300"/>
          </a:xfrm>
          <a:prstGeom prst="roundRect">
            <a:avLst>
              <a:gd name="adj" fmla="val 46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Montserrat"/>
              </a:rPr>
              <a:t>Ajustes do CIES e DLOG para harmonização dos imunobiológicos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Montserrat Black" panose="00000A00000000000000" pitchFamily="2" charset="0"/>
              </a:rPr>
              <a:t>CGPNI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F78A80C-AC97-A4B9-160B-A1B654FEECB1}"/>
              </a:ext>
            </a:extLst>
          </p:cNvPr>
          <p:cNvSpPr/>
          <p:nvPr/>
        </p:nvSpPr>
        <p:spPr>
          <a:xfrm>
            <a:off x="515938" y="1992000"/>
            <a:ext cx="3600000" cy="1551300"/>
          </a:xfrm>
          <a:prstGeom prst="roundRect">
            <a:avLst>
              <a:gd name="adj" fmla="val 46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Ata do 2º PC aprovada (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3"/>
              </a:rPr>
              <a:t>link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Maria Isabella (PNI), Karla Costa(PNI), Monalisa De Assis (HSL) e Walter (CGIIS).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586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515938" y="1017271"/>
            <a:ext cx="7980362" cy="590550"/>
          </a:xfrm>
        </p:spPr>
        <p:txBody>
          <a:bodyPr/>
          <a:lstStyle/>
          <a:p>
            <a:r>
              <a:rPr lang="pt-BR" sz="4800" b="0" dirty="0">
                <a:latin typeface="Montserrat ExtraBold" panose="00000900000000000000" pitchFamily="2" charset="0"/>
              </a:rPr>
              <a:t>Status / Informes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A342250-9F83-24D3-3470-4325FC244A57}"/>
              </a:ext>
            </a:extLst>
          </p:cNvPr>
          <p:cNvSpPr/>
          <p:nvPr/>
        </p:nvSpPr>
        <p:spPr>
          <a:xfrm>
            <a:off x="8063843" y="2193035"/>
            <a:ext cx="3600000" cy="3312000"/>
          </a:xfrm>
          <a:prstGeom prst="roundRect">
            <a:avLst>
              <a:gd name="adj" fmla="val 196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Reunião técnica para avaliação do campo via de administração – Qualificação e reformulação do campo. (HSL se prontifica a ajudar apresentando os benefícios dessas alterações)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Necessários no encontro (CGPNI; SAPS; OBM –– SSD)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Black" panose="00000A00000000000000" pitchFamily="2" charset="0"/>
              </a:rPr>
              <a:t>Todos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F78A80C-AC97-A4B9-160B-A1B654FEECB1}"/>
              </a:ext>
            </a:extLst>
          </p:cNvPr>
          <p:cNvSpPr/>
          <p:nvPr/>
        </p:nvSpPr>
        <p:spPr>
          <a:xfrm>
            <a:off x="515938" y="2193035"/>
            <a:ext cx="3600000" cy="3312000"/>
          </a:xfrm>
          <a:prstGeom prst="roundRect">
            <a:avLst>
              <a:gd name="adj" fmla="val 17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• Representar os imunobiológicos na OBM? (acrescentar FF e concentração na lista atual)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• Atender os GI do IPS ou BR-CORE: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FF5500"/>
                </a:solidFill>
                <a:effectLst/>
                <a:uLnTx/>
                <a:uFillTx/>
                <a:latin typeface="Montserrat Black" panose="00000A00000000000000" pitchFamily="2" charset="0"/>
              </a:rPr>
              <a:t>IPS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FF5500"/>
              </a:solidFill>
              <a:effectLst/>
              <a:uLnTx/>
              <a:uFillTx/>
              <a:latin typeface="Montserrat Black" panose="00000A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ontserrat Black" panose="00000A00000000000000" pitchFamily="2" charset="0"/>
                <a:ea typeface="+mn-ea"/>
                <a:cs typeface="+mn-cs"/>
              </a:rPr>
              <a:t>Ministério da Saúde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D0BC588-0773-7391-426A-B9DB89047237}"/>
              </a:ext>
            </a:extLst>
          </p:cNvPr>
          <p:cNvSpPr/>
          <p:nvPr/>
        </p:nvSpPr>
        <p:spPr>
          <a:xfrm>
            <a:off x="4296000" y="2193035"/>
            <a:ext cx="3600000" cy="1551300"/>
          </a:xfrm>
          <a:prstGeom prst="roundRect">
            <a:avLst>
              <a:gd name="adj" fmla="val 46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Montserrat"/>
              </a:rPr>
              <a:t>CBARA (</a:t>
            </a:r>
            <a:r>
              <a:rPr lang="pt-BR" sz="1600" dirty="0">
                <a:solidFill>
                  <a:srgbClr val="FF5500"/>
                </a:solidFill>
                <a:latin typeface="Montserrat"/>
                <a:hlinkClick r:id="rId3"/>
              </a:rPr>
              <a:t>PEC</a:t>
            </a:r>
            <a:r>
              <a:rPr lang="pt-BR" sz="1600" dirty="0">
                <a:solidFill>
                  <a:srgbClr val="FF5500"/>
                </a:solidFill>
                <a:latin typeface="Montserrat"/>
              </a:rPr>
              <a:t>, RAC, SA e Conecte SUS</a:t>
            </a:r>
            <a:r>
              <a:rPr lang="pt-BR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Montserrat"/>
              </a:rPr>
              <a:t>)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pt-BR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Montserrat Black" panose="00000A00000000000000" pitchFamily="2" charset="0"/>
              </a:rPr>
              <a:t>CGIIS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B1BEE5D-0365-EA55-0803-3040DE460F0E}"/>
              </a:ext>
            </a:extLst>
          </p:cNvPr>
          <p:cNvSpPr/>
          <p:nvPr/>
        </p:nvSpPr>
        <p:spPr>
          <a:xfrm>
            <a:off x="4304401" y="3953735"/>
            <a:ext cx="3600000" cy="1551300"/>
          </a:xfrm>
          <a:prstGeom prst="roundRect">
            <a:avLst>
              <a:gd name="adj" fmla="val 46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Utilização do laboratório OCL para o RIA???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Black" panose="00000A00000000000000" pitchFamily="2" charset="0"/>
              </a:rPr>
              <a:t>-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980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CC85B54C-0903-ABB0-DCF9-1ADCDAE58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95665"/>
              </p:ext>
            </p:extLst>
          </p:nvPr>
        </p:nvGraphicFramePr>
        <p:xfrm>
          <a:off x="515937" y="2585125"/>
          <a:ext cx="11160126" cy="1687750"/>
        </p:xfrm>
        <a:graphic>
          <a:graphicData uri="http://schemas.openxmlformats.org/drawingml/2006/table">
            <a:tbl>
              <a:tblPr firstRow="1" firstCol="1" bandRow="1"/>
              <a:tblGrid>
                <a:gridCol w="7073583">
                  <a:extLst>
                    <a:ext uri="{9D8B030D-6E8A-4147-A177-3AD203B41FA5}">
                      <a16:colId xmlns:a16="http://schemas.microsoft.com/office/drawing/2014/main" val="798769199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24046793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5005538"/>
                    </a:ext>
                  </a:extLst>
                </a:gridCol>
                <a:gridCol w="1206183">
                  <a:extLst>
                    <a:ext uri="{9D8B030D-6E8A-4147-A177-3AD203B41FA5}">
                      <a16:colId xmlns:a16="http://schemas.microsoft.com/office/drawing/2014/main" val="167322033"/>
                    </a:ext>
                  </a:extLst>
                </a:gridCol>
              </a:tblGrid>
              <a:tr h="337550">
                <a:tc>
                  <a:txBody>
                    <a:bodyPr/>
                    <a:lstStyle/>
                    <a:p>
                      <a:pPr marL="92075" lvl="1" indent="0" algn="l" rtl="0" fontAlgn="ctr"/>
                      <a:r>
                        <a:rPr lang="pt-BR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Montserrat Black" panose="00000A00000000000000" pitchFamily="2" charset="0"/>
                          <a:ea typeface="+mn-ea"/>
                          <a:cs typeface="+mn-cs"/>
                        </a:rPr>
                        <a:t>AÇÃO</a:t>
                      </a: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EFF"/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1" indent="0" algn="l" defTabSz="914400" rtl="0" eaLnBrk="1" fontAlgn="ctr" latinLnBrk="0" hangingPunct="1"/>
                      <a:r>
                        <a:rPr lang="pt-BR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Montserrat Black" panose="00000A00000000000000" pitchFamily="2" charset="0"/>
                          <a:ea typeface="+mn-ea"/>
                          <a:cs typeface="+mn-cs"/>
                        </a:rPr>
                        <a:t>RESPONSÁVEL</a:t>
                      </a: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EFF"/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1" indent="0" algn="l" defTabSz="914400" rtl="0" eaLnBrk="1" fontAlgn="ctr" latinLnBrk="0" hangingPunct="1"/>
                      <a:r>
                        <a:rPr lang="pt-BR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Montserrat Black" panose="00000A00000000000000" pitchFamily="2" charset="0"/>
                          <a:ea typeface="+mn-ea"/>
                          <a:cs typeface="+mn-cs"/>
                        </a:rPr>
                        <a:t>SOLICITANTE</a:t>
                      </a: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EFF"/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1" indent="0" algn="l" defTabSz="914400" rtl="0" eaLnBrk="1" fontAlgn="ctr" latinLnBrk="0" hangingPunct="1"/>
                      <a:r>
                        <a:rPr lang="pt-BR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Montserrat Black" panose="00000A00000000000000" pitchFamily="2" charset="0"/>
                          <a:ea typeface="+mn-ea"/>
                          <a:cs typeface="+mn-cs"/>
                        </a:rPr>
                        <a:t>PRAZO</a:t>
                      </a: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978056"/>
                  </a:ext>
                </a:extLst>
              </a:tr>
              <a:tr h="337550">
                <a:tc>
                  <a:txBody>
                    <a:bodyPr/>
                    <a:lstStyle/>
                    <a:p>
                      <a:pPr marL="182563" lvl="1" indent="0" algn="l" rtl="0" fontAlgn="ctr"/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lvl="1" indent="0" algn="l" defTabSz="914400" rtl="0" eaLnBrk="1" fontAlgn="ctr" latinLnBrk="0" hangingPunct="1"/>
                      <a:endParaRPr lang="pt-B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lvl="1" indent="0" algn="l" defTabSz="914400" rtl="0" eaLnBrk="1" fontAlgn="ctr" latinLnBrk="0" hangingPunct="1"/>
                      <a:endParaRPr lang="pt-B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lvl="1" indent="0" algn="l" defTabSz="914400" rtl="0" eaLnBrk="1" fontAlgn="ctr" latinLnBrk="0" hangingPunct="1"/>
                      <a:endParaRPr lang="pt-B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6988"/>
                  </a:ext>
                </a:extLst>
              </a:tr>
              <a:tr h="337550">
                <a:tc>
                  <a:txBody>
                    <a:bodyPr/>
                    <a:lstStyle/>
                    <a:p>
                      <a:pPr marL="182563" lvl="1" indent="0" algn="l" defTabSz="914400" rtl="0" eaLnBrk="1" fontAlgn="ctr" latinLnBrk="0" hangingPunct="1"/>
                      <a:endParaRPr lang="pt-B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2563" lvl="1" indent="0" algn="l" defTabSz="914400" rtl="0" eaLnBrk="1" fontAlgn="ctr" latinLnBrk="0" hangingPunct="1"/>
                      <a:endParaRPr lang="pt-B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2563" lvl="1" indent="0" algn="l" defTabSz="914400" rtl="0" eaLnBrk="1" fontAlgn="ctr" latinLnBrk="0" hangingPunct="1"/>
                      <a:endParaRPr lang="pt-B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2563" lvl="1" indent="0" algn="l" defTabSz="914400" rtl="0" eaLnBrk="1" fontAlgn="ctr" latinLnBrk="0" hangingPunct="1"/>
                      <a:endParaRPr lang="pt-B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38062"/>
                  </a:ext>
                </a:extLst>
              </a:tr>
              <a:tr h="337550">
                <a:tc>
                  <a:txBody>
                    <a:bodyPr/>
                    <a:lstStyle/>
                    <a:p>
                      <a:pPr marL="182563" lvl="1" indent="0" algn="l" defTabSz="914400" rtl="0" eaLnBrk="1" fontAlgn="ctr" latinLnBrk="0" hangingPunct="1"/>
                      <a:endParaRPr lang="pt-B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lvl="1" indent="0" algn="l" defTabSz="914400" rtl="0" eaLnBrk="1" fontAlgn="ctr" latinLnBrk="0" hangingPunct="1"/>
                      <a:endParaRPr lang="pt-B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lvl="1" indent="0" algn="l" defTabSz="914400" rtl="0" eaLnBrk="1" fontAlgn="ctr" latinLnBrk="0" hangingPunct="1"/>
                      <a:endParaRPr lang="pt-B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lvl="1" indent="0" algn="l" defTabSz="914400" rtl="0" eaLnBrk="1" fontAlgn="ctr" latinLnBrk="0" hangingPunct="1"/>
                      <a:endParaRPr lang="pt-B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51504"/>
                  </a:ext>
                </a:extLst>
              </a:tr>
              <a:tr h="337550">
                <a:tc>
                  <a:txBody>
                    <a:bodyPr/>
                    <a:lstStyle/>
                    <a:p>
                      <a:pPr marL="182563" lvl="1" indent="0" algn="l" defTabSz="914400" rtl="0" eaLnBrk="1" fontAlgn="ctr" latinLnBrk="0" hangingPunct="1"/>
                      <a:endParaRPr lang="pt-B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2563" lvl="1" indent="0" algn="l" defTabSz="914400" rtl="0" eaLnBrk="1" fontAlgn="ctr" latinLnBrk="0" hangingPunct="1"/>
                      <a:endParaRPr lang="pt-B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2563" lvl="1" indent="0" algn="l" defTabSz="914400" rtl="0" eaLnBrk="1" fontAlgn="ctr" latinLnBrk="0" hangingPunct="1"/>
                      <a:endParaRPr lang="pt-B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2563" lvl="1" indent="0" algn="l" defTabSz="914400" rtl="0" eaLnBrk="1" fontAlgn="ctr" latinLnBrk="0" hangingPunct="1"/>
                      <a:endParaRPr lang="pt-B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29" marR="6229" marT="6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595053"/>
                  </a:ext>
                </a:extLst>
              </a:tr>
            </a:tbl>
          </a:graphicData>
        </a:graphic>
      </p:graphicFrame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F1B558EC-C0ED-2871-62F3-369604FA5B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938" y="1733551"/>
            <a:ext cx="7980362" cy="590550"/>
          </a:xfrm>
        </p:spPr>
        <p:txBody>
          <a:bodyPr/>
          <a:lstStyle/>
          <a:p>
            <a:r>
              <a:rPr lang="pt-BR" sz="4800" b="0" dirty="0">
                <a:latin typeface="Montserrat ExtraBold" panose="00000900000000000000" pitchFamily="2" charset="0"/>
              </a:rPr>
              <a:t>Encaminhamentos</a:t>
            </a:r>
          </a:p>
        </p:txBody>
      </p:sp>
    </p:spTree>
    <p:extLst>
      <p:ext uri="{BB962C8B-B14F-4D97-AF65-F5344CB8AC3E}">
        <p14:creationId xmlns:p14="http://schemas.microsoft.com/office/powerpoint/2010/main" val="60634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657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âmina de Aber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âmina de Abertura e final">
  <a:themeElements>
    <a:clrScheme name="Personalizar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3FF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es">
      <a:majorFont>
        <a:latin typeface="Montserra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272</Words>
  <Application>Microsoft Office PowerPoint</Application>
  <PresentationFormat>Widescreen</PresentationFormat>
  <Paragraphs>40</Paragraphs>
  <Slides>5</Slides>
  <Notes>2</Notes>
  <HiddenSlides>1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Arial</vt:lpstr>
      <vt:lpstr>Calibri</vt:lpstr>
      <vt:lpstr>Courier New</vt:lpstr>
      <vt:lpstr>Montserrat</vt:lpstr>
      <vt:lpstr>Montserrat Black</vt:lpstr>
      <vt:lpstr>Montserrat ExtraBold</vt:lpstr>
      <vt:lpstr>Open Sans</vt:lpstr>
      <vt:lpstr>Roboto</vt:lpstr>
      <vt:lpstr>Lâmina de Abertura</vt:lpstr>
      <vt:lpstr>Lâmina de Abertura e final</vt:lpstr>
      <vt:lpstr>Promoção do Ambiente de Interconectividade em Saúde como apoio à Implementação da Estratégia de Saúde Digital para o Brasil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Josué Custódio Fernandes</dc:creator>
  <cp:lastModifiedBy>FIOTEC - Elivan Silva Souza</cp:lastModifiedBy>
  <cp:revision>63</cp:revision>
  <cp:lastPrinted>2021-05-27T13:54:16Z</cp:lastPrinted>
  <dcterms:created xsi:type="dcterms:W3CDTF">2021-05-25T14:48:35Z</dcterms:created>
  <dcterms:modified xsi:type="dcterms:W3CDTF">2023-01-26T12:47:10Z</dcterms:modified>
</cp:coreProperties>
</file>