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66" r:id="rId2"/>
    <p:sldId id="2147046996" r:id="rId3"/>
    <p:sldId id="2147047007" r:id="rId4"/>
    <p:sldId id="2147046997" r:id="rId5"/>
    <p:sldId id="2147047011" r:id="rId6"/>
    <p:sldId id="214704701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6"/>
  </p:normalViewPr>
  <p:slideViewPr>
    <p:cSldViewPr snapToGrid="0">
      <p:cViewPr varScale="1">
        <p:scale>
          <a:sx n="123" d="100"/>
          <a:sy n="12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A9880-E9EC-9746-B3F7-730A38DDE7C0}" type="datetimeFigureOut">
              <a:rPr lang="en-BR" smtClean="0"/>
              <a:t>27/03/23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BE7F-92F5-1543-8732-913DD11A229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37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1fdedc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1fdedc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hir.org/conformance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8561933" y="3505567"/>
            <a:ext cx="32212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O melhor </a:t>
            </a: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cuidado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 para cada pessoa em um SUS conectado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8E7CC3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8561933" y="4852717"/>
            <a:ext cx="3440400" cy="163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#estruturantes para o SUS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#centrados no usuário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#orientados por dados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B4A7D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#o SUS ta ON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B4A7D6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8561933" y="0"/>
            <a:ext cx="3630000" cy="3217200"/>
          </a:xfrm>
          <a:prstGeom prst="roundRect">
            <a:avLst>
              <a:gd name="adj" fmla="val 0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78393" y="2096201"/>
            <a:ext cx="3244000" cy="109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4800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niglet"/>
                <a:ea typeface="Sniglet"/>
                <a:cs typeface="Sniglet"/>
                <a:sym typeface="Sniglet"/>
              </a:rPr>
              <a:t>digital</a:t>
            </a:r>
            <a:endParaRPr kumimoji="0" sz="4800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niglet"/>
              <a:ea typeface="Sniglet"/>
              <a:cs typeface="Sniglet"/>
              <a:sym typeface="Sniglet"/>
            </a:endParaRPr>
          </a:p>
          <a:p>
            <a:pPr marL="0" marR="0" lvl="0" indent="0" algn="ctr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Capriola"/>
              <a:ea typeface="Capriola"/>
              <a:cs typeface="Capriola"/>
              <a:sym typeface="Capriol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9682484" y="2683834"/>
            <a:ext cx="1920000" cy="37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067" b="0" i="0" u="none" strike="noStrike" kern="0" cap="none" spc="0" normalizeH="0" baseline="0" noProof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Varela Round"/>
                <a:ea typeface="Varela Round"/>
                <a:cs typeface="Varela Round"/>
                <a:sym typeface="Varela Round"/>
              </a:rPr>
              <a:t>PORTFÓLIO</a:t>
            </a:r>
            <a:endParaRPr kumimoji="0" sz="533" b="0" i="0" u="none" strike="noStrike" kern="0" cap="none" spc="0" normalizeH="0" baseline="0" noProof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3" y="166365"/>
            <a:ext cx="1920000" cy="51743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61406" y="1046747"/>
            <a:ext cx="6436436" cy="3518121"/>
          </a:xfrm>
        </p:spPr>
        <p:txBody>
          <a:bodyPr lIns="91440" tIns="45720" rIns="91440" bIns="45720" anchor="b">
            <a:normAutofit/>
          </a:bodyPr>
          <a:lstStyle/>
          <a:p>
            <a:pPr algn="l"/>
            <a: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  <a:t>Promoção do Ambiente de  Interconectividade em Saúde como apoio a Implementação da Estratégia de Saúde Digital do Brasil</a:t>
            </a: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br>
              <a:rPr lang="pt-BR" sz="3200" b="1" dirty="0">
                <a:solidFill>
                  <a:srgbClr val="137CC0"/>
                </a:solidFill>
                <a:latin typeface="DM Sans" panose="020B0604020202020204"/>
                <a:ea typeface="Verdana"/>
              </a:rPr>
            </a:br>
            <a:r>
              <a:rPr lang="pt-BR" sz="3200" b="1" dirty="0">
                <a:solidFill>
                  <a:srgbClr val="00D1F8"/>
                </a:solidFill>
                <a:latin typeface="DM Sans" panose="020B0604020202020204"/>
                <a:ea typeface="Verdana"/>
              </a:rPr>
              <a:t>IPS Brasil</a:t>
            </a:r>
            <a:endParaRPr lang="pt-BR" sz="3200" dirty="0">
              <a:solidFill>
                <a:srgbClr val="00D1F8"/>
              </a:solidFill>
              <a:latin typeface="DM Sans" panose="020B060402020202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634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B9399-1967-EA1F-22E1-3806C23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R" sz="4000" dirty="0"/>
              <a:t>Mudanças no Escopo do Projeto - Justificativas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32D4-E6BD-7782-54CF-96643241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 projeto inicial previa um escopo de 17 meses, mas acabou sendo aprovado em dez 2022 -&gt; 12 meses -&gt; término em dez 23</a:t>
            </a:r>
          </a:p>
          <a:p>
            <a:r>
              <a:rPr lang="en-BR" dirty="0"/>
              <a:t>O projeto previa extrair as informações DISPONÍVEIS na RNDS para geração do IPS</a:t>
            </a:r>
          </a:p>
          <a:p>
            <a:pPr lvl="1"/>
            <a:r>
              <a:rPr lang="en-BR" dirty="0"/>
              <a:t>RAC deveria estar completo na RNDS porém, na prática, hoje estão na RNDS:</a:t>
            </a:r>
          </a:p>
          <a:p>
            <a:pPr lvl="2"/>
            <a:r>
              <a:rPr lang="en-BR" dirty="0"/>
              <a:t>Registro de Imunização</a:t>
            </a:r>
          </a:p>
          <a:p>
            <a:pPr lvl="2"/>
            <a:r>
              <a:rPr lang="en-BR" dirty="0"/>
              <a:t>Registro de Exames COVID-19 e MonkeyPox</a:t>
            </a:r>
          </a:p>
          <a:p>
            <a:pPr lvl="1"/>
            <a:r>
              <a:rPr lang="en-BR" dirty="0"/>
              <a:t>Ontologia Brasileiro da Medicmamentos (necessária para o Bloco Medicamentos)  deveria estar com todos os medicamentos da APS</a:t>
            </a:r>
          </a:p>
          <a:p>
            <a:pPr lvl="2"/>
            <a:r>
              <a:rPr lang="en-BR" dirty="0"/>
              <a:t>Hoje OBM contém o elenco da Farmácia Popular</a:t>
            </a:r>
          </a:p>
        </p:txBody>
      </p:sp>
    </p:spTree>
    <p:extLst>
      <p:ext uri="{BB962C8B-B14F-4D97-AF65-F5344CB8AC3E}">
        <p14:creationId xmlns:p14="http://schemas.microsoft.com/office/powerpoint/2010/main" val="25895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5;p119">
            <a:extLst>
              <a:ext uri="{FF2B5EF4-FFF2-40B4-BE49-F238E27FC236}">
                <a16:creationId xmlns:a16="http://schemas.microsoft.com/office/drawing/2014/main" id="{49DF7715-E032-B3F7-7B4F-3C7533D88733}"/>
              </a:ext>
            </a:extLst>
          </p:cNvPr>
          <p:cNvSpPr txBox="1"/>
          <p:nvPr/>
        </p:nvSpPr>
        <p:spPr>
          <a:xfrm>
            <a:off x="307517" y="115223"/>
            <a:ext cx="997573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Novo Escopo proposto</a:t>
            </a:r>
            <a:endParaRPr sz="3200" b="1" i="1" kern="0" dirty="0">
              <a:solidFill>
                <a:schemeClr val="tx1">
                  <a:lumMod val="85000"/>
                  <a:lumOff val="1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177799" y="1229355"/>
            <a:ext cx="11836401" cy="370870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Elaboração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dos 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G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uias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mplementação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(GI) para os seguintes componentes do Sumário Internacional do Paciente (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International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Patient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Summary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-IPS) IPS Brasil: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EXAMES (COVID19,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MonkeyPox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ALERGIAS/REAÇÕES ADVERSAS – inclui a proposta </a:t>
            </a:r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Modelo Lógico de Alergias/Reações Adversas para RNDS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 –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Atualização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</a:t>
            </a:r>
            <a:r>
              <a:rPr lang="en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  base da Oontologia Brasileria de Medicamentos  para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elenco HóRUS/CMED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Prova de conceito da emissão do IPS Brasil para os blocos de Imunização e Resultado de Exames (COVID19 e 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</a:t>
            </a:r>
            <a:r>
              <a:rPr lang="en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nkeypox)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partir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conjunto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registros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enviados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pela RNDS,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conforme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pactuação com DATASUS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Publicação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científica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sobre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projeto</a:t>
            </a:r>
            <a:endParaRPr lang="en-BR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781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B1A7D1B-47EE-7910-65EA-5D088C9740E3}"/>
              </a:ext>
            </a:extLst>
          </p:cNvPr>
          <p:cNvSpPr txBox="1"/>
          <p:nvPr/>
        </p:nvSpPr>
        <p:spPr>
          <a:xfrm>
            <a:off x="287891" y="1018558"/>
            <a:ext cx="10777953" cy="55482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1</a:t>
            </a:r>
            <a:r>
              <a:rPr lang="en-US" sz="2000" dirty="0">
                <a:solidFill>
                  <a:srgbClr val="137CC0"/>
                </a:solidFill>
                <a:latin typeface="DM Sans" pitchFamily="2" charset="77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Infraestrutura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Serviço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Carga de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todos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domínios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(Code System e Value Sets)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referentes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a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Exames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Reações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Adversas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disponíveis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simplifier da RNDS  e carga das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utilizadas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GPS (Global Patient Summary) do IPS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;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Mapeamentos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entre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domínios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do MS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componentes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Imunização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Alergias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Reações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Adversas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para 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adotadas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IPS 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definição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 carga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todos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mapas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conceito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(concept maps);</a:t>
            </a: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Proposta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Governança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Curadoria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MS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disponíveis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Servidor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Terminologia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1017588" lvl="1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935038" indent="-3746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BR" dirty="0">
              <a:solidFill>
                <a:srgbClr val="137CC0"/>
              </a:solidFill>
              <a:latin typeface="DM Sa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E028-C3D3-63F7-350F-ADF0667F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72598"/>
            <a:ext cx="10515600" cy="998098"/>
          </a:xfrm>
        </p:spPr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 </a:t>
            </a:r>
          </a:p>
        </p:txBody>
      </p:sp>
    </p:spTree>
    <p:extLst>
      <p:ext uri="{BB962C8B-B14F-4D97-AF65-F5344CB8AC3E}">
        <p14:creationId xmlns:p14="http://schemas.microsoft.com/office/powerpoint/2010/main" val="24700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ABF-18C9-A1C8-010C-C52D5C48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(cont)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C402-E73B-EE1B-3394-9547CD90D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624" y="1459220"/>
            <a:ext cx="10515600" cy="32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197" indent="-457200">
              <a:buFont typeface="+mj-lt"/>
              <a:buAutoNum type="arabicPeriod" startAt="2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Atualização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Base da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Ontologia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Brasileira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DM Sans" pitchFamily="2" charset="77"/>
            </a:endParaRPr>
          </a:p>
          <a:p>
            <a:pPr marL="895350" indent="-4556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	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Necessária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para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compor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bloco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Medicamentos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do IPS</a:t>
            </a:r>
          </a:p>
          <a:p>
            <a:pPr algn="just">
              <a:lnSpc>
                <a:spcPct val="115000"/>
              </a:lnSpc>
              <a:buFont typeface="+mj-lt"/>
              <a:buAutoNum type="arabicPeriod" startAt="3"/>
            </a:pPr>
            <a:r>
              <a:rPr lang="pt-BR" sz="240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Definição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dos perfis IPS HL7 FHIR para  Imunização, Exames, Alergias/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Reaçoes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DM Sans" pitchFamily="2" charset="77"/>
              </a:rPr>
              <a:t> Adversas e Medicamentos para a composição do GI IPS Brasil. Na falta de modelo lógico na RNDS para o componente o mesmo será proposto pelo projeto</a:t>
            </a:r>
            <a:r>
              <a:rPr lang="pt-BR" sz="2400" dirty="0">
                <a:solidFill>
                  <a:srgbClr val="137CC0"/>
                </a:solidFill>
                <a:latin typeface="DM Sans" pitchFamily="2" charset="77"/>
              </a:rPr>
              <a:t>.   </a:t>
            </a:r>
            <a:endParaRPr lang="en-BR" sz="2400" dirty="0">
              <a:solidFill>
                <a:srgbClr val="137CC0"/>
              </a:solidFill>
              <a:latin typeface="DM Sans" pitchFamily="2" charset="77"/>
            </a:endParaRPr>
          </a:p>
          <a:p>
            <a:pPr marL="126997" indent="0" algn="just">
              <a:lnSpc>
                <a:spcPct val="115000"/>
              </a:lnSpc>
              <a:buNone/>
            </a:pP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24999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A204-D342-616E-F0AF-595A78D1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Entregáveis (cont)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1904-E698-C266-E2EB-F1F9A7C0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343"/>
            <a:ext cx="10515600" cy="49936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Realização de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provas de conceito (POC)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Realização de testes de conformidade conforme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 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http://fhir.org/conformance-testing/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para os casos de teste especificados – Exames COVID-19 e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MonkeyPox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e Registro de Imunização;</a:t>
            </a:r>
            <a:endParaRPr lang="en-B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do guia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de implementação (HL7/FHIR-IG Brasil-IPS): Publicação do guia com os componentes Imunização, Exames, Alergias/Reações Adversas e Medicamentos com status ativo em serviço FHIR para internalização e uso do modelo de serviço Brasil-IPS no padrão de interoperabilidade HL7-FHIR, com armazenamento dos documentos IPS Brasil em repositório FHIR no mesmo servidor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BR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+mj-lt"/>
              <a:buAutoNum type="arabicPeriod" startAt="4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Publicação de artigos científicos</a:t>
            </a:r>
            <a:r>
              <a:rPr lang="pt-BR" sz="2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Elaboração de pelo menos um artigo científico sobre o tema, para disseminação dos resultados obtidos.</a:t>
            </a:r>
            <a:endParaRPr lang="en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559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Capriola</vt:lpstr>
      <vt:lpstr>DM Sans</vt:lpstr>
      <vt:lpstr>Raleway</vt:lpstr>
      <vt:lpstr>Sniglet</vt:lpstr>
      <vt:lpstr>Varela Round</vt:lpstr>
      <vt:lpstr>Office Theme</vt:lpstr>
      <vt:lpstr>Promoção do Ambiente de  Interconectividade em Saúde como apoio a Implementação da Estratégia de Saúde Digital do Brasil  IPS Brasil</vt:lpstr>
      <vt:lpstr>Mudanças no Escopo do Projeto - Justificativas</vt:lpstr>
      <vt:lpstr>PowerPoint Presentation</vt:lpstr>
      <vt:lpstr>Entregáveis  </vt:lpstr>
      <vt:lpstr>Entregáveis (cont)</vt:lpstr>
      <vt:lpstr>Entregáveis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4</cp:revision>
  <dcterms:created xsi:type="dcterms:W3CDTF">2023-03-27T12:40:34Z</dcterms:created>
  <dcterms:modified xsi:type="dcterms:W3CDTF">2023-03-27T16:59:15Z</dcterms:modified>
</cp:coreProperties>
</file>