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9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38A4-F034-7915-B5D5-2E03527A4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ED91C-E3B9-1E26-B337-756247A92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0BE1-C0EF-1F41-CFFD-E905D486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722"/>
            <a:ext cx="3902019" cy="1667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2D0B2-D83D-1308-56F4-AF9E4447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35" y="-67722"/>
            <a:ext cx="388434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12134-D561-0B2B-AFED-857905E6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02" y="1487606"/>
            <a:ext cx="5069973" cy="51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2D7DD-0A5E-12B9-62D8-776351B2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87" y="99988"/>
            <a:ext cx="4699000" cy="257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1732B-E774-8B82-DB02-CBC72260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27" y="99988"/>
            <a:ext cx="4699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1BE7C-EF91-DB94-9018-432936CC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15" y="0"/>
            <a:ext cx="7117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3</cp:revision>
  <dcterms:created xsi:type="dcterms:W3CDTF">2023-10-05T12:39:00Z</dcterms:created>
  <dcterms:modified xsi:type="dcterms:W3CDTF">2023-10-05T20:40:21Z</dcterms:modified>
</cp:coreProperties>
</file>