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06"/>
  </p:normalViewPr>
  <p:slideViewPr>
    <p:cSldViewPr snapToGrid="0">
      <p:cViewPr varScale="1">
        <p:scale>
          <a:sx n="122" d="100"/>
          <a:sy n="122" d="100"/>
        </p:scale>
        <p:origin x="3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58119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BEE308-E997-83B6-A4E0-6DA60EC1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Decisões de Projeto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89EC4-F31F-888D-9F60-0D77485C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RNDS vem consultar no nosso repositório –</a:t>
            </a:r>
          </a:p>
          <a:p>
            <a:pPr lvl="1"/>
            <a:r>
              <a:rPr lang="en-US" dirty="0"/>
              <a:t>E</a:t>
            </a:r>
            <a:r>
              <a:rPr lang="en-BR" dirty="0"/>
              <a:t>xternalizar APIs  </a:t>
            </a:r>
          </a:p>
          <a:p>
            <a:r>
              <a:rPr lang="en-BR" dirty="0"/>
              <a:t>C</a:t>
            </a:r>
            <a:r>
              <a:rPr lang="en-US" dirty="0"/>
              <a:t>o</a:t>
            </a:r>
            <a:r>
              <a:rPr lang="en-BR" dirty="0"/>
              <a:t>necte SUS – RNDS enviamos ou consulta na nossa Happy FHIR</a:t>
            </a:r>
          </a:p>
          <a:p>
            <a:r>
              <a:rPr lang="en-BR" dirty="0"/>
              <a:t>Se a RNDS vier consultar </a:t>
            </a:r>
          </a:p>
          <a:p>
            <a:r>
              <a:rPr lang="en-BR" dirty="0"/>
              <a:t>CONECTE SUS e RNDS vem consultar os sumários internacionais na nossa Happy FHIR. </a:t>
            </a:r>
          </a:p>
          <a:p>
            <a:r>
              <a:rPr lang="en-BR" dirty="0"/>
              <a:t>R</a:t>
            </a:r>
            <a:r>
              <a:rPr lang="en-US" dirty="0"/>
              <a:t>e</a:t>
            </a:r>
            <a:r>
              <a:rPr lang="en-BR" dirty="0"/>
              <a:t>ceber dados da RNDS – só recebemos o que é canônico e o que tiver nos vocabulários nacionais – via concept maps –</a:t>
            </a:r>
          </a:p>
          <a:p>
            <a:r>
              <a:rPr lang="en-BR" dirty="0"/>
              <a:t>Tradução dos vocabulários internacionais para os locais – se não houver tradução será mantido o conceito original </a:t>
            </a:r>
          </a:p>
        </p:txBody>
      </p:sp>
    </p:spTree>
    <p:extLst>
      <p:ext uri="{BB962C8B-B14F-4D97-AF65-F5344CB8AC3E}">
        <p14:creationId xmlns:p14="http://schemas.microsoft.com/office/powerpoint/2010/main" val="217923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368A-C976-5E5C-C840-27E75D59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Decisões de projeto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13763-9BA9-1B77-F4E2-B775C8555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D</a:t>
            </a:r>
            <a:r>
              <a:rPr lang="en-US" dirty="0"/>
              <a:t>o</a:t>
            </a:r>
            <a:r>
              <a:rPr lang="en-BR" dirty="0"/>
              <a:t>is repositórios separados por quê é impossível mapear dos perfis hoje definidos pela RDNS para o canônico – Há quebra de canônico nos modelos hoje definidos.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7057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F213-7422-427E-697D-D32E55A7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Paciente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C51C1-2CDD-6980-5E1C-19FC0F1B0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077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</a:t>
            </a:r>
            <a:r>
              <a:rPr lang="en-BR" dirty="0"/>
              <a:t>xtensão  -&gt;</a:t>
            </a:r>
          </a:p>
          <a:p>
            <a:endParaRPr lang="en-BR" dirty="0"/>
          </a:p>
          <a:p>
            <a:endParaRPr lang="en-BR" dirty="0"/>
          </a:p>
          <a:p>
            <a:endParaRPr lang="en-BR" dirty="0"/>
          </a:p>
          <a:p>
            <a:endParaRPr lang="en-BR" dirty="0"/>
          </a:p>
          <a:p>
            <a:r>
              <a:rPr lang="en-BR" dirty="0"/>
              <a:t>Não será mapeada.</a:t>
            </a:r>
          </a:p>
          <a:p>
            <a:r>
              <a:rPr lang="en-US" dirty="0"/>
              <a:t>S</a:t>
            </a:r>
            <a:r>
              <a:rPr lang="en-BR" dirty="0"/>
              <a:t>e tiver que mandar vamos fazer a mão – birthcountry – “F” – foreign sempre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ACCE9-4BE1-4A50-8D6F-A4F65C890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1027906"/>
            <a:ext cx="51816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6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30BF-81FC-D0CD-A617-AA9E3C38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A7406-B025-5E14-8230-BF0A944B7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BR" dirty="0"/>
              <a:t>xtensão Indentifier ( Identificador do Paciente)</a:t>
            </a:r>
          </a:p>
          <a:p>
            <a:endParaRPr lang="en-BR" dirty="0"/>
          </a:p>
          <a:p>
            <a:endParaRPr lang="en-BR" dirty="0"/>
          </a:p>
          <a:p>
            <a:r>
              <a:rPr lang="en-BR" dirty="0"/>
              <a:t>Não será mapeada.</a:t>
            </a:r>
          </a:p>
          <a:p>
            <a:r>
              <a:rPr lang="en-BR" dirty="0"/>
              <a:t>Demais elementos do identifier ok serão mapeados</a:t>
            </a:r>
          </a:p>
          <a:p>
            <a:endParaRPr lang="en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16670-3B8A-057B-B30F-CD6D2157E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55" y="2300432"/>
            <a:ext cx="63246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0567E-1E96-DBDE-026E-9D1CAED7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C4477C-0E18-951A-D33E-BCDC27B48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8005" y="1690688"/>
            <a:ext cx="3662790" cy="4351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15A0BF-5141-D5EA-02D3-2E12549E9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81" y="0"/>
            <a:ext cx="7772400" cy="4480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810F9A-BF7F-2206-6067-02F6B89EB8E7}"/>
              </a:ext>
            </a:extLst>
          </p:cNvPr>
          <p:cNvSpPr txBox="1"/>
          <p:nvPr/>
        </p:nvSpPr>
        <p:spPr>
          <a:xfrm>
            <a:off x="144352" y="4982646"/>
            <a:ext cx="860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Infelizmente endereço não tem como passar. Teria se tivesse mantido pelo menos o text…</a:t>
            </a:r>
          </a:p>
        </p:txBody>
      </p:sp>
    </p:spTree>
    <p:extLst>
      <p:ext uri="{BB962C8B-B14F-4D97-AF65-F5344CB8AC3E}">
        <p14:creationId xmlns:p14="http://schemas.microsoft.com/office/powerpoint/2010/main" val="361551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09D7-2BE5-CFCD-4C00-BCE21109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663EC-9FF9-D24A-83CA-90032DC78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38054" cy="4351338"/>
          </a:xfrm>
        </p:spPr>
        <p:txBody>
          <a:bodyPr/>
          <a:lstStyle/>
          <a:p>
            <a:r>
              <a:rPr lang="en-BR" dirty="0"/>
              <a:t>Dados de pessoa de contato, communication, estado civil serão mantidos nos IPS recebidos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F12D9-03CD-5F54-5095-737145EEA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254" y="0"/>
            <a:ext cx="7772400" cy="668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0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2A27-0371-27C4-2A0A-396C8444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ValueSets suprimidos pela RNDS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38733-D913-4A83-FC6B-4CFC9B8DB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ValueSets que foram suprimidos na RNDS mas existem no IPS estão sendo traduzidos no ValueSet original e serão exibidos dos IPS recebidos. </a:t>
            </a:r>
          </a:p>
          <a:p>
            <a:r>
              <a:rPr lang="en-BR" dirty="0"/>
              <a:t>Não serão enviados para RNDS</a:t>
            </a:r>
          </a:p>
        </p:txBody>
      </p:sp>
    </p:spTree>
    <p:extLst>
      <p:ext uri="{BB962C8B-B14F-4D97-AF65-F5344CB8AC3E}">
        <p14:creationId xmlns:p14="http://schemas.microsoft.com/office/powerpoint/2010/main" val="255702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2E9CB8"/>
      </a:accent2>
      <a:accent3>
        <a:srgbClr val="C80724"/>
      </a:accent3>
      <a:accent4>
        <a:srgbClr val="E97132"/>
      </a:accent4>
      <a:accent5>
        <a:srgbClr val="196B24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3157</TotalTime>
  <Words>227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Decisões de Projeto</vt:lpstr>
      <vt:lpstr>Decisões de projeto</vt:lpstr>
      <vt:lpstr>Paciente</vt:lpstr>
      <vt:lpstr>PowerPoint Presentation</vt:lpstr>
      <vt:lpstr>PowerPoint Presentation</vt:lpstr>
      <vt:lpstr>PowerPoint Presentation</vt:lpstr>
      <vt:lpstr>ValueSets suprimidos pela RNDS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Decisões de Projeto</dc:title>
  <dc:creator>Beatriz de Faria Leao</dc:creator>
  <cp:lastModifiedBy>Beatriz de Faria Leao</cp:lastModifiedBy>
  <cp:revision>3</cp:revision>
  <dcterms:created xsi:type="dcterms:W3CDTF">2023-06-07T13:17:46Z</dcterms:created>
  <dcterms:modified xsi:type="dcterms:W3CDTF">2023-06-13T17:31:12Z</dcterms:modified>
</cp:coreProperties>
</file>