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 varScale="1">
        <p:scale>
          <a:sx n="94" d="100"/>
          <a:sy n="94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C65B-A4CF-B8E9-377D-3321763F1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GHDP meeting july 6th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5B26-23ED-C7BB-8F53-19C5B34C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135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3793-28A4-FE91-09FB-9E00B028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4D99-15FD-9AAB-5DBA-DAE84A84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6A9-282C-3B4C-E086-8DBC3A8C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97033"/>
            <a:ext cx="7772400" cy="44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6A1-D233-80F5-851D-FBF296AC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268E-6FBC-1E67-78F4-02ECAD27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8B489-E0DD-4E84-CAA2-26695CAC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3" y="476559"/>
            <a:ext cx="10475338" cy="60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D088-9DCC-E352-8C5E-FE63C0BC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185C-17E5-F73A-AD6B-CF412D74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36D38-2DEB-12CC-6BAC-E98E62D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97033"/>
            <a:ext cx="7772400" cy="44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GHDP meeting july 6th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GHDP meeting july 6th</dc:title>
  <dc:creator>Beatriz de Faria Leao</dc:creator>
  <cp:lastModifiedBy>Beatriz de Faria Leao</cp:lastModifiedBy>
  <cp:revision>1</cp:revision>
  <dcterms:created xsi:type="dcterms:W3CDTF">2023-07-06T12:16:35Z</dcterms:created>
  <dcterms:modified xsi:type="dcterms:W3CDTF">2023-07-07T18:25:47Z</dcterms:modified>
</cp:coreProperties>
</file>