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8"/>
  </p:notesMasterIdLst>
  <p:sldIdLst>
    <p:sldId id="4560" r:id="rId2"/>
    <p:sldId id="4564" r:id="rId3"/>
    <p:sldId id="4545" r:id="rId4"/>
    <p:sldId id="4586" r:id="rId5"/>
    <p:sldId id="4624" r:id="rId6"/>
    <p:sldId id="4623" r:id="rId7"/>
    <p:sldId id="4626" r:id="rId8"/>
    <p:sldId id="4622" r:id="rId9"/>
    <p:sldId id="4582" r:id="rId10"/>
    <p:sldId id="4620" r:id="rId11"/>
    <p:sldId id="4627" r:id="rId12"/>
    <p:sldId id="4628" r:id="rId13"/>
    <p:sldId id="4602" r:id="rId14"/>
    <p:sldId id="4612" r:id="rId15"/>
    <p:sldId id="4613" r:id="rId16"/>
    <p:sldId id="4600" r:id="rId17"/>
    <p:sldId id="4574" r:id="rId18"/>
    <p:sldId id="4559" r:id="rId19"/>
    <p:sldId id="4555" r:id="rId20"/>
    <p:sldId id="2575" r:id="rId21"/>
    <p:sldId id="2554" r:id="rId22"/>
    <p:sldId id="2587" r:id="rId23"/>
    <p:sldId id="2572" r:id="rId24"/>
    <p:sldId id="2567" r:id="rId25"/>
    <p:sldId id="2534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n, Matthew (OS/ONC)" initials="RM(" lastIdx="28" clrIdx="0">
    <p:extLst>
      <p:ext uri="{19B8F6BF-5375-455C-9EA6-DF929625EA0E}">
        <p15:presenceInfo xmlns:p15="http://schemas.microsoft.com/office/powerpoint/2012/main" userId="S::Matthew.Rahn@hhs.gov::3dc818cb-9e4a-4648-b630-d3278f61e5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5EDF8"/>
    <a:srgbClr val="E1F3FE"/>
    <a:srgbClr val="FFC62F"/>
    <a:srgbClr val="146FB4"/>
    <a:srgbClr val="1F3B73"/>
    <a:srgbClr val="0C538A"/>
    <a:srgbClr val="E0E07C"/>
    <a:srgbClr val="034163"/>
    <a:srgbClr val="D5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5FAE0-88BE-490D-AE46-BCE83274536A}" v="65" dt="2023-06-14T21:44:36.085"/>
  </p1510:revLst>
</p1510:revInfo>
</file>

<file path=ppt/tableStyles.xml><?xml version="1.0" encoding="utf-8"?>
<a:tblStyleLst xmlns:a="http://schemas.openxmlformats.org/drawingml/2006/main" def="{9D7B26C5-4107-4FEC-AEDC-1716B250A1EF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 autoAdjust="0"/>
    <p:restoredTop sz="91777" autoAdjust="0"/>
  </p:normalViewPr>
  <p:slideViewPr>
    <p:cSldViewPr snapToGrid="0" snapToObjects="1">
      <p:cViewPr varScale="1">
        <p:scale>
          <a:sx n="138" d="100"/>
          <a:sy n="138" d="100"/>
        </p:scale>
        <p:origin x="127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'Amore" userId="6c907a5d-b0f9-4fba-9ed8-239ca07eb4c3" providerId="ADAL" clId="{5BCDB0CF-CB1C-4C2F-9F85-5BA196BF2D96}"/>
    <pc:docChg chg="custSel modSld">
      <pc:chgData name="John D'Amore" userId="6c907a5d-b0f9-4fba-9ed8-239ca07eb4c3" providerId="ADAL" clId="{5BCDB0CF-CB1C-4C2F-9F85-5BA196BF2D96}" dt="2023-04-13T13:01:16.697" v="29" actId="20577"/>
      <pc:docMkLst>
        <pc:docMk/>
      </pc:docMkLst>
      <pc:sldChg chg="addSp delSp modSp mod">
        <pc:chgData name="John D'Amore" userId="6c907a5d-b0f9-4fba-9ed8-239ca07eb4c3" providerId="ADAL" clId="{5BCDB0CF-CB1C-4C2F-9F85-5BA196BF2D96}" dt="2023-04-13T13:01:16.697" v="29" actId="20577"/>
        <pc:sldMkLst>
          <pc:docMk/>
          <pc:sldMk cId="1161098648" sldId="4576"/>
        </pc:sldMkLst>
        <pc:spChg chg="del">
          <ac:chgData name="John D'Amore" userId="6c907a5d-b0f9-4fba-9ed8-239ca07eb4c3" providerId="ADAL" clId="{5BCDB0CF-CB1C-4C2F-9F85-5BA196BF2D96}" dt="2023-04-13T12:59:59.578" v="0" actId="478"/>
          <ac:spMkLst>
            <pc:docMk/>
            <pc:sldMk cId="1161098648" sldId="4576"/>
            <ac:spMk id="6" creationId="{A54B03EE-268A-301A-9CD9-0DDC093DA685}"/>
          </ac:spMkLst>
        </pc:spChg>
        <pc:spChg chg="mod">
          <ac:chgData name="John D'Amore" userId="6c907a5d-b0f9-4fba-9ed8-239ca07eb4c3" providerId="ADAL" clId="{5BCDB0CF-CB1C-4C2F-9F85-5BA196BF2D96}" dt="2023-04-13T13:00:03.997" v="1" actId="1076"/>
          <ac:spMkLst>
            <pc:docMk/>
            <pc:sldMk cId="1161098648" sldId="4576"/>
            <ac:spMk id="7" creationId="{4A964F41-F2D3-1D1D-7ED8-09B1B289949D}"/>
          </ac:spMkLst>
        </pc:spChg>
        <pc:spChg chg="add mod">
          <ac:chgData name="John D'Amore" userId="6c907a5d-b0f9-4fba-9ed8-239ca07eb4c3" providerId="ADAL" clId="{5BCDB0CF-CB1C-4C2F-9F85-5BA196BF2D96}" dt="2023-04-13T13:01:16.697" v="29" actId="20577"/>
          <ac:spMkLst>
            <pc:docMk/>
            <pc:sldMk cId="1161098648" sldId="4576"/>
            <ac:spMk id="9" creationId="{76C7C44D-A125-49D2-71FE-530C8453B995}"/>
          </ac:spMkLst>
        </pc:spChg>
        <pc:spChg chg="mod">
          <ac:chgData name="John D'Amore" userId="6c907a5d-b0f9-4fba-9ed8-239ca07eb4c3" providerId="ADAL" clId="{5BCDB0CF-CB1C-4C2F-9F85-5BA196BF2D96}" dt="2023-04-13T13:00:06.926" v="2" actId="1076"/>
          <ac:spMkLst>
            <pc:docMk/>
            <pc:sldMk cId="1161098648" sldId="4576"/>
            <ac:spMk id="10" creationId="{39D7DBA4-F7DD-DA78-3FD4-38870DF2D0FE}"/>
          </ac:spMkLst>
        </pc:spChg>
        <pc:picChg chg="del">
          <ac:chgData name="John D'Amore" userId="6c907a5d-b0f9-4fba-9ed8-239ca07eb4c3" providerId="ADAL" clId="{5BCDB0CF-CB1C-4C2F-9F85-5BA196BF2D96}" dt="2023-04-13T12:59:59.578" v="0" actId="478"/>
          <ac:picMkLst>
            <pc:docMk/>
            <pc:sldMk cId="1161098648" sldId="4576"/>
            <ac:picMk id="3" creationId="{8F0B1AE2-1ADD-A950-F97C-09F6A690969C}"/>
          </ac:picMkLst>
        </pc:picChg>
        <pc:picChg chg="add mod">
          <ac:chgData name="John D'Amore" userId="6c907a5d-b0f9-4fba-9ed8-239ca07eb4c3" providerId="ADAL" clId="{5BCDB0CF-CB1C-4C2F-9F85-5BA196BF2D96}" dt="2023-04-13T13:00:27.568" v="5" actId="1076"/>
          <ac:picMkLst>
            <pc:docMk/>
            <pc:sldMk cId="1161098648" sldId="4576"/>
            <ac:picMk id="8" creationId="{BEAFC624-4D6A-3A22-A6C5-17473B701CC8}"/>
          </ac:picMkLst>
        </pc:picChg>
        <pc:picChg chg="mod">
          <ac:chgData name="John D'Amore" userId="6c907a5d-b0f9-4fba-9ed8-239ca07eb4c3" providerId="ADAL" clId="{5BCDB0CF-CB1C-4C2F-9F85-5BA196BF2D96}" dt="2023-04-13T13:00:03.997" v="1" actId="1076"/>
          <ac:picMkLst>
            <pc:docMk/>
            <pc:sldMk cId="1161098648" sldId="4576"/>
            <ac:picMk id="1026" creationId="{4697C553-170C-7A86-F9DB-27D3B557D981}"/>
          </ac:picMkLst>
        </pc:picChg>
        <pc:picChg chg="mod">
          <ac:chgData name="John D'Amore" userId="6c907a5d-b0f9-4fba-9ed8-239ca07eb4c3" providerId="ADAL" clId="{5BCDB0CF-CB1C-4C2F-9F85-5BA196BF2D96}" dt="2023-04-13T13:00:06.926" v="2" actId="1076"/>
          <ac:picMkLst>
            <pc:docMk/>
            <pc:sldMk cId="1161098648" sldId="4576"/>
            <ac:picMk id="1028" creationId="{CF8486B3-6F2E-52A6-0FB7-F388046D58CF}"/>
          </ac:picMkLst>
        </pc:picChg>
      </pc:sldChg>
    </pc:docChg>
  </pc:docChgLst>
  <pc:docChgLst>
    <pc:chgData name="John D'Amore" userId="6c907a5d-b0f9-4fba-9ed8-239ca07eb4c3" providerId="ADAL" clId="{40713E06-2ECB-4691-B2D5-D3E9C3F5C5C2}"/>
    <pc:docChg chg="undo custSel addSld delSld modSld sldOrd">
      <pc:chgData name="John D'Amore" userId="6c907a5d-b0f9-4fba-9ed8-239ca07eb4c3" providerId="ADAL" clId="{40713E06-2ECB-4691-B2D5-D3E9C3F5C5C2}" dt="2023-02-15T13:45:21.690" v="2002" actId="403"/>
      <pc:docMkLst>
        <pc:docMk/>
      </pc:docMkLst>
      <pc:sldChg chg="addSp delSp modSp add mod modClrScheme chgLayout">
        <pc:chgData name="John D'Amore" userId="6c907a5d-b0f9-4fba-9ed8-239ca07eb4c3" providerId="ADAL" clId="{40713E06-2ECB-4691-B2D5-D3E9C3F5C5C2}" dt="2023-02-15T13:14:05.586" v="579" actId="478"/>
        <pc:sldMkLst>
          <pc:docMk/>
          <pc:sldMk cId="3575698047" sldId="2392"/>
        </pc:sldMkLst>
        <pc:spChg chg="mod ord">
          <ac:chgData name="John D'Amore" userId="6c907a5d-b0f9-4fba-9ed8-239ca07eb4c3" providerId="ADAL" clId="{40713E06-2ECB-4691-B2D5-D3E9C3F5C5C2}" dt="2023-02-15T13:13:09.875" v="577" actId="20577"/>
          <ac:spMkLst>
            <pc:docMk/>
            <pc:sldMk cId="3575698047" sldId="2392"/>
            <ac:spMk id="2" creationId="{CD014D08-F17D-0371-D038-61ACB78D0932}"/>
          </ac:spMkLst>
        </pc:spChg>
        <pc:spChg chg="mod ord">
          <ac:chgData name="John D'Amore" userId="6c907a5d-b0f9-4fba-9ed8-239ca07eb4c3" providerId="ADAL" clId="{40713E06-2ECB-4691-B2D5-D3E9C3F5C5C2}" dt="2023-02-15T13:12:46.155" v="559" actId="700"/>
          <ac:spMkLst>
            <pc:docMk/>
            <pc:sldMk cId="3575698047" sldId="2392"/>
            <ac:spMk id="4" creationId="{1764141F-47C9-4E3C-7239-B65E6570A720}"/>
          </ac:spMkLst>
        </pc:spChg>
        <pc:spChg chg="mod ord">
          <ac:chgData name="John D'Amore" userId="6c907a5d-b0f9-4fba-9ed8-239ca07eb4c3" providerId="ADAL" clId="{40713E06-2ECB-4691-B2D5-D3E9C3F5C5C2}" dt="2023-02-15T13:12:46.155" v="559" actId="700"/>
          <ac:spMkLst>
            <pc:docMk/>
            <pc:sldMk cId="3575698047" sldId="2392"/>
            <ac:spMk id="5" creationId="{AA3048F5-6267-FC13-F5A4-7700FC7DDF2B}"/>
          </ac:spMkLst>
        </pc:spChg>
        <pc:spChg chg="add del mod ord">
          <ac:chgData name="John D'Amore" userId="6c907a5d-b0f9-4fba-9ed8-239ca07eb4c3" providerId="ADAL" clId="{40713E06-2ECB-4691-B2D5-D3E9C3F5C5C2}" dt="2023-02-15T13:14:05.586" v="579" actId="478"/>
          <ac:spMkLst>
            <pc:docMk/>
            <pc:sldMk cId="3575698047" sldId="2392"/>
            <ac:spMk id="6" creationId="{0E9F1E5E-F420-D47C-933B-152F1384DE3F}"/>
          </ac:spMkLst>
        </pc:spChg>
        <pc:spChg chg="mod">
          <ac:chgData name="John D'Amore" userId="6c907a5d-b0f9-4fba-9ed8-239ca07eb4c3" providerId="ADAL" clId="{40713E06-2ECB-4691-B2D5-D3E9C3F5C5C2}" dt="2023-02-15T13:14:02.575" v="578" actId="1076"/>
          <ac:spMkLst>
            <pc:docMk/>
            <pc:sldMk cId="3575698047" sldId="2392"/>
            <ac:spMk id="8" creationId="{144D2366-3101-5355-EB61-DEDF845F73D3}"/>
          </ac:spMkLst>
        </pc:spChg>
        <pc:spChg chg="mod">
          <ac:chgData name="John D'Amore" userId="6c907a5d-b0f9-4fba-9ed8-239ca07eb4c3" providerId="ADAL" clId="{40713E06-2ECB-4691-B2D5-D3E9C3F5C5C2}" dt="2023-02-15T13:14:02.575" v="578" actId="1076"/>
          <ac:spMkLst>
            <pc:docMk/>
            <pc:sldMk cId="3575698047" sldId="2392"/>
            <ac:spMk id="10" creationId="{FE56E637-1377-E28C-881A-1F8E54E5BC90}"/>
          </ac:spMkLst>
        </pc:spChg>
        <pc:spChg chg="mod">
          <ac:chgData name="John D'Amore" userId="6c907a5d-b0f9-4fba-9ed8-239ca07eb4c3" providerId="ADAL" clId="{40713E06-2ECB-4691-B2D5-D3E9C3F5C5C2}" dt="2023-02-15T13:14:02.575" v="578" actId="1076"/>
          <ac:spMkLst>
            <pc:docMk/>
            <pc:sldMk cId="3575698047" sldId="2392"/>
            <ac:spMk id="11" creationId="{BF76F9F5-CB89-FB7C-476D-7618692D52E9}"/>
          </ac:spMkLst>
        </pc:spChg>
        <pc:spChg chg="mod">
          <ac:chgData name="John D'Amore" userId="6c907a5d-b0f9-4fba-9ed8-239ca07eb4c3" providerId="ADAL" clId="{40713E06-2ECB-4691-B2D5-D3E9C3F5C5C2}" dt="2023-02-15T13:14:02.575" v="578" actId="1076"/>
          <ac:spMkLst>
            <pc:docMk/>
            <pc:sldMk cId="3575698047" sldId="2392"/>
            <ac:spMk id="12" creationId="{62D89298-227D-5CC0-3793-1F36AAF190F9}"/>
          </ac:spMkLst>
        </pc:spChg>
        <pc:picChg chg="mod">
          <ac:chgData name="John D'Amore" userId="6c907a5d-b0f9-4fba-9ed8-239ca07eb4c3" providerId="ADAL" clId="{40713E06-2ECB-4691-B2D5-D3E9C3F5C5C2}" dt="2023-02-15T13:14:02.575" v="578" actId="1076"/>
          <ac:picMkLst>
            <pc:docMk/>
            <pc:sldMk cId="3575698047" sldId="2392"/>
            <ac:picMk id="7" creationId="{139C9090-D4D1-944A-92DC-9B8C2D292589}"/>
          </ac:picMkLst>
        </pc:picChg>
      </pc:sldChg>
      <pc:sldChg chg="modSp mod">
        <pc:chgData name="John D'Amore" userId="6c907a5d-b0f9-4fba-9ed8-239ca07eb4c3" providerId="ADAL" clId="{40713E06-2ECB-4691-B2D5-D3E9C3F5C5C2}" dt="2023-02-15T13:04:09.160" v="2" actId="20577"/>
        <pc:sldMkLst>
          <pc:docMk/>
          <pc:sldMk cId="4123026646" sldId="4560"/>
        </pc:sldMkLst>
        <pc:spChg chg="mod">
          <ac:chgData name="John D'Amore" userId="6c907a5d-b0f9-4fba-9ed8-239ca07eb4c3" providerId="ADAL" clId="{40713E06-2ECB-4691-B2D5-D3E9C3F5C5C2}" dt="2023-02-15T13:04:09.160" v="2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40713E06-2ECB-4691-B2D5-D3E9C3F5C5C2}" dt="2023-02-15T13:43:24.194" v="1998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40713E06-2ECB-4691-B2D5-D3E9C3F5C5C2}" dt="2023-02-15T13:43:24.194" v="1998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modSp mod ord">
        <pc:chgData name="John D'Amore" userId="6c907a5d-b0f9-4fba-9ed8-239ca07eb4c3" providerId="ADAL" clId="{40713E06-2ECB-4691-B2D5-D3E9C3F5C5C2}" dt="2023-02-15T13:11:17.991" v="557" actId="20577"/>
        <pc:sldMkLst>
          <pc:docMk/>
          <pc:sldMk cId="2766598972" sldId="4565"/>
        </pc:sldMkLst>
        <pc:spChg chg="mod">
          <ac:chgData name="John D'Amore" userId="6c907a5d-b0f9-4fba-9ed8-239ca07eb4c3" providerId="ADAL" clId="{40713E06-2ECB-4691-B2D5-D3E9C3F5C5C2}" dt="2023-02-15T13:11:17.991" v="557" actId="20577"/>
          <ac:spMkLst>
            <pc:docMk/>
            <pc:sldMk cId="2766598972" sldId="4565"/>
            <ac:spMk id="9" creationId="{C10F3235-EA9B-7CD2-1834-614E6C4B127E}"/>
          </ac:spMkLst>
        </pc:spChg>
      </pc:sldChg>
      <pc:sldChg chg="del">
        <pc:chgData name="John D'Amore" userId="6c907a5d-b0f9-4fba-9ed8-239ca07eb4c3" providerId="ADAL" clId="{40713E06-2ECB-4691-B2D5-D3E9C3F5C5C2}" dt="2023-02-15T13:44:44.269" v="2001" actId="47"/>
        <pc:sldMkLst>
          <pc:docMk/>
          <pc:sldMk cId="2154142408" sldId="4566"/>
        </pc:sldMkLst>
      </pc:sldChg>
      <pc:sldChg chg="del">
        <pc:chgData name="John D'Amore" userId="6c907a5d-b0f9-4fba-9ed8-239ca07eb4c3" providerId="ADAL" clId="{40713E06-2ECB-4691-B2D5-D3E9C3F5C5C2}" dt="2023-02-15T13:44:44.269" v="2001" actId="47"/>
        <pc:sldMkLst>
          <pc:docMk/>
          <pc:sldMk cId="238424562" sldId="4575"/>
        </pc:sldMkLst>
      </pc:sldChg>
      <pc:sldChg chg="ord">
        <pc:chgData name="John D'Amore" userId="6c907a5d-b0f9-4fba-9ed8-239ca07eb4c3" providerId="ADAL" clId="{40713E06-2ECB-4691-B2D5-D3E9C3F5C5C2}" dt="2023-02-15T13:43:11.481" v="1997"/>
        <pc:sldMkLst>
          <pc:docMk/>
          <pc:sldMk cId="1161098648" sldId="4576"/>
        </pc:sldMkLst>
      </pc:sldChg>
      <pc:sldChg chg="ord">
        <pc:chgData name="John D'Amore" userId="6c907a5d-b0f9-4fba-9ed8-239ca07eb4c3" providerId="ADAL" clId="{40713E06-2ECB-4691-B2D5-D3E9C3F5C5C2}" dt="2023-02-15T13:43:05.225" v="1995"/>
        <pc:sldMkLst>
          <pc:docMk/>
          <pc:sldMk cId="1288486656" sldId="4582"/>
        </pc:sldMkLst>
      </pc:sldChg>
      <pc:sldChg chg="ord">
        <pc:chgData name="John D'Amore" userId="6c907a5d-b0f9-4fba-9ed8-239ca07eb4c3" providerId="ADAL" clId="{40713E06-2ECB-4691-B2D5-D3E9C3F5C5C2}" dt="2023-02-15T13:07:26.627" v="123"/>
        <pc:sldMkLst>
          <pc:docMk/>
          <pc:sldMk cId="962316291" sldId="4583"/>
        </pc:sldMkLst>
      </pc:sldChg>
      <pc:sldChg chg="del">
        <pc:chgData name="John D'Amore" userId="6c907a5d-b0f9-4fba-9ed8-239ca07eb4c3" providerId="ADAL" clId="{40713E06-2ECB-4691-B2D5-D3E9C3F5C5C2}" dt="2023-02-15T13:44:44.269" v="2001" actId="47"/>
        <pc:sldMkLst>
          <pc:docMk/>
          <pc:sldMk cId="1577912490" sldId="4584"/>
        </pc:sldMkLst>
      </pc:sldChg>
      <pc:sldChg chg="del">
        <pc:chgData name="John D'Amore" userId="6c907a5d-b0f9-4fba-9ed8-239ca07eb4c3" providerId="ADAL" clId="{40713E06-2ECB-4691-B2D5-D3E9C3F5C5C2}" dt="2023-02-15T13:44:44.269" v="2001" actId="47"/>
        <pc:sldMkLst>
          <pc:docMk/>
          <pc:sldMk cId="3899513379" sldId="4585"/>
        </pc:sldMkLst>
      </pc:sldChg>
      <pc:sldChg chg="modSp add mod">
        <pc:chgData name="John D'Amore" userId="6c907a5d-b0f9-4fba-9ed8-239ca07eb4c3" providerId="ADAL" clId="{40713E06-2ECB-4691-B2D5-D3E9C3F5C5C2}" dt="2023-02-15T13:45:21.690" v="2002" actId="403"/>
        <pc:sldMkLst>
          <pc:docMk/>
          <pc:sldMk cId="1099135102" sldId="4586"/>
        </pc:sldMkLst>
        <pc:spChg chg="mod">
          <ac:chgData name="John D'Amore" userId="6c907a5d-b0f9-4fba-9ed8-239ca07eb4c3" providerId="ADAL" clId="{40713E06-2ECB-4691-B2D5-D3E9C3F5C5C2}" dt="2023-02-15T13:06:49.841" v="118" actId="14100"/>
          <ac:spMkLst>
            <pc:docMk/>
            <pc:sldMk cId="1099135102" sldId="4586"/>
            <ac:spMk id="9" creationId="{C10F3235-EA9B-7CD2-1834-614E6C4B127E}"/>
          </ac:spMkLst>
        </pc:spChg>
        <pc:spChg chg="mod">
          <ac:chgData name="John D'Amore" userId="6c907a5d-b0f9-4fba-9ed8-239ca07eb4c3" providerId="ADAL" clId="{40713E06-2ECB-4691-B2D5-D3E9C3F5C5C2}" dt="2023-02-15T13:45:21.690" v="2002" actId="403"/>
          <ac:spMkLst>
            <pc:docMk/>
            <pc:sldMk cId="1099135102" sldId="4586"/>
            <ac:spMk id="10" creationId="{E58DA6DA-9F8D-7771-7513-A6D009109DF0}"/>
          </ac:spMkLst>
        </pc:spChg>
      </pc:sldChg>
      <pc:sldChg chg="addSp modSp new mod">
        <pc:chgData name="John D'Amore" userId="6c907a5d-b0f9-4fba-9ed8-239ca07eb4c3" providerId="ADAL" clId="{40713E06-2ECB-4691-B2D5-D3E9C3F5C5C2}" dt="2023-02-15T13:42:01.722" v="1993" actId="20577"/>
        <pc:sldMkLst>
          <pc:docMk/>
          <pc:sldMk cId="1278503923" sldId="4587"/>
        </pc:sldMkLst>
        <pc:spChg chg="mod">
          <ac:chgData name="John D'Amore" userId="6c907a5d-b0f9-4fba-9ed8-239ca07eb4c3" providerId="ADAL" clId="{40713E06-2ECB-4691-B2D5-D3E9C3F5C5C2}" dt="2023-02-15T13:07:50.113" v="175" actId="20577"/>
          <ac:spMkLst>
            <pc:docMk/>
            <pc:sldMk cId="1278503923" sldId="4587"/>
            <ac:spMk id="2" creationId="{6E10523A-827A-B1F5-8DCC-9B9D613E6B2C}"/>
          </ac:spMkLst>
        </pc:spChg>
        <pc:spChg chg="add mod">
          <ac:chgData name="John D'Amore" userId="6c907a5d-b0f9-4fba-9ed8-239ca07eb4c3" providerId="ADAL" clId="{40713E06-2ECB-4691-B2D5-D3E9C3F5C5C2}" dt="2023-02-15T13:42:01.722" v="1993" actId="20577"/>
          <ac:spMkLst>
            <pc:docMk/>
            <pc:sldMk cId="1278503923" sldId="4587"/>
            <ac:spMk id="3" creationId="{2EC923EA-5088-36AB-520D-7FCF4AF57FA0}"/>
          </ac:spMkLst>
        </pc:spChg>
      </pc:sldChg>
      <pc:sldChg chg="addSp delSp modSp new mod">
        <pc:chgData name="John D'Amore" userId="6c907a5d-b0f9-4fba-9ed8-239ca07eb4c3" providerId="ADAL" clId="{40713E06-2ECB-4691-B2D5-D3E9C3F5C5C2}" dt="2023-02-15T13:36:17.277" v="1695" actId="20577"/>
        <pc:sldMkLst>
          <pc:docMk/>
          <pc:sldMk cId="2265991043" sldId="4588"/>
        </pc:sldMkLst>
        <pc:spChg chg="del">
          <ac:chgData name="John D'Amore" userId="6c907a5d-b0f9-4fba-9ed8-239ca07eb4c3" providerId="ADAL" clId="{40713E06-2ECB-4691-B2D5-D3E9C3F5C5C2}" dt="2023-02-15T13:14:35.661" v="636" actId="478"/>
          <ac:spMkLst>
            <pc:docMk/>
            <pc:sldMk cId="2265991043" sldId="4588"/>
            <ac:spMk id="2" creationId="{6DC58CBB-EF19-603D-63C6-73E42EDC5943}"/>
          </ac:spMkLst>
        </pc:spChg>
        <pc:spChg chg="mod">
          <ac:chgData name="John D'Amore" userId="6c907a5d-b0f9-4fba-9ed8-239ca07eb4c3" providerId="ADAL" clId="{40713E06-2ECB-4691-B2D5-D3E9C3F5C5C2}" dt="2023-02-15T13:14:30.900" v="635" actId="20577"/>
          <ac:spMkLst>
            <pc:docMk/>
            <pc:sldMk cId="2265991043" sldId="4588"/>
            <ac:spMk id="3" creationId="{7BEF469B-F2DD-5540-BF91-651A5BD4A04D}"/>
          </ac:spMkLst>
        </pc:spChg>
        <pc:spChg chg="add mod">
          <ac:chgData name="John D'Amore" userId="6c907a5d-b0f9-4fba-9ed8-239ca07eb4c3" providerId="ADAL" clId="{40713E06-2ECB-4691-B2D5-D3E9C3F5C5C2}" dt="2023-02-15T13:36:17.277" v="1695" actId="20577"/>
          <ac:spMkLst>
            <pc:docMk/>
            <pc:sldMk cId="2265991043" sldId="4588"/>
            <ac:spMk id="4" creationId="{AACD80E6-8D7F-B23F-7B1D-3F8C5DBEE32C}"/>
          </ac:spMkLst>
        </pc:spChg>
        <pc:spChg chg="add mod">
          <ac:chgData name="John D'Amore" userId="6c907a5d-b0f9-4fba-9ed8-239ca07eb4c3" providerId="ADAL" clId="{40713E06-2ECB-4691-B2D5-D3E9C3F5C5C2}" dt="2023-02-15T13:17:09.274" v="694" actId="1076"/>
          <ac:spMkLst>
            <pc:docMk/>
            <pc:sldMk cId="2265991043" sldId="4588"/>
            <ac:spMk id="5" creationId="{9D4F83A7-E753-B6FA-4193-812DE56FA9C9}"/>
          </ac:spMkLst>
        </pc:spChg>
        <pc:spChg chg="add mod">
          <ac:chgData name="John D'Amore" userId="6c907a5d-b0f9-4fba-9ed8-239ca07eb4c3" providerId="ADAL" clId="{40713E06-2ECB-4691-B2D5-D3E9C3F5C5C2}" dt="2023-02-15T13:17:12.630" v="700" actId="20577"/>
          <ac:spMkLst>
            <pc:docMk/>
            <pc:sldMk cId="2265991043" sldId="4588"/>
            <ac:spMk id="6" creationId="{761446C6-1AD1-DB4E-7D6D-DD1A7E84F1E3}"/>
          </ac:spMkLst>
        </pc:spChg>
        <pc:spChg chg="add mod">
          <ac:chgData name="John D'Amore" userId="6c907a5d-b0f9-4fba-9ed8-239ca07eb4c3" providerId="ADAL" clId="{40713E06-2ECB-4691-B2D5-D3E9C3F5C5C2}" dt="2023-02-15T13:35:47.008" v="1649" actId="1076"/>
          <ac:spMkLst>
            <pc:docMk/>
            <pc:sldMk cId="2265991043" sldId="4588"/>
            <ac:spMk id="7" creationId="{50ABD56D-795E-5472-9E52-60642E5E8FE7}"/>
          </ac:spMkLst>
        </pc:spChg>
        <pc:picChg chg="add mod">
          <ac:chgData name="John D'Amore" userId="6c907a5d-b0f9-4fba-9ed8-239ca07eb4c3" providerId="ADAL" clId="{40713E06-2ECB-4691-B2D5-D3E9C3F5C5C2}" dt="2023-02-15T13:35:49.699" v="1650" actId="1076"/>
          <ac:picMkLst>
            <pc:docMk/>
            <pc:sldMk cId="2265991043" sldId="4588"/>
            <ac:picMk id="9" creationId="{6C125103-5E9B-3CBE-B4B2-BDC61D3D3B3C}"/>
          </ac:picMkLst>
        </pc:picChg>
        <pc:picChg chg="add mod">
          <ac:chgData name="John D'Amore" userId="6c907a5d-b0f9-4fba-9ed8-239ca07eb4c3" providerId="ADAL" clId="{40713E06-2ECB-4691-B2D5-D3E9C3F5C5C2}" dt="2023-02-15T13:19:32.991" v="797" actId="1076"/>
          <ac:picMkLst>
            <pc:docMk/>
            <pc:sldMk cId="2265991043" sldId="4588"/>
            <ac:picMk id="1026" creationId="{2C2D6B9B-BFAE-420D-2DBF-C4F2542E2415}"/>
          </ac:picMkLst>
        </pc:picChg>
        <pc:picChg chg="add del mod">
          <ac:chgData name="John D'Amore" userId="6c907a5d-b0f9-4fba-9ed8-239ca07eb4c3" providerId="ADAL" clId="{40713E06-2ECB-4691-B2D5-D3E9C3F5C5C2}" dt="2023-02-15T13:28:18.471" v="1218" actId="478"/>
          <ac:picMkLst>
            <pc:docMk/>
            <pc:sldMk cId="2265991043" sldId="4588"/>
            <ac:picMk id="1028" creationId="{E8B5959C-7630-F990-9D27-59966D9E5B9B}"/>
          </ac:picMkLst>
        </pc:picChg>
      </pc:sldChg>
      <pc:sldChg chg="addSp delSp modSp new mod">
        <pc:chgData name="John D'Amore" userId="6c907a5d-b0f9-4fba-9ed8-239ca07eb4c3" providerId="ADAL" clId="{40713E06-2ECB-4691-B2D5-D3E9C3F5C5C2}" dt="2023-02-15T13:39:16.424" v="1817" actId="20577"/>
        <pc:sldMkLst>
          <pc:docMk/>
          <pc:sldMk cId="1458069261" sldId="4589"/>
        </pc:sldMkLst>
        <pc:spChg chg="add del mod">
          <ac:chgData name="John D'Amore" userId="6c907a5d-b0f9-4fba-9ed8-239ca07eb4c3" providerId="ADAL" clId="{40713E06-2ECB-4691-B2D5-D3E9C3F5C5C2}" dt="2023-02-15T13:35:29.251" v="1646" actId="1076"/>
          <ac:spMkLst>
            <pc:docMk/>
            <pc:sldMk cId="1458069261" sldId="4589"/>
            <ac:spMk id="2" creationId="{E0267036-FBB5-BAB1-2C60-394A29CD5D5F}"/>
          </ac:spMkLst>
        </pc:spChg>
        <pc:spChg chg="mod">
          <ac:chgData name="John D'Amore" userId="6c907a5d-b0f9-4fba-9ed8-239ca07eb4c3" providerId="ADAL" clId="{40713E06-2ECB-4691-B2D5-D3E9C3F5C5C2}" dt="2023-02-15T13:39:16.424" v="1817" actId="20577"/>
          <ac:spMkLst>
            <pc:docMk/>
            <pc:sldMk cId="1458069261" sldId="4589"/>
            <ac:spMk id="3" creationId="{E8742B2B-2E61-CF1C-99B7-52EA6C6E2321}"/>
          </ac:spMkLst>
        </pc:spChg>
        <pc:picChg chg="add del mod">
          <ac:chgData name="John D'Amore" userId="6c907a5d-b0f9-4fba-9ed8-239ca07eb4c3" providerId="ADAL" clId="{40713E06-2ECB-4691-B2D5-D3E9C3F5C5C2}" dt="2023-02-15T13:24:40.990" v="1210"/>
          <ac:picMkLst>
            <pc:docMk/>
            <pc:sldMk cId="1458069261" sldId="4589"/>
            <ac:picMk id="2050" creationId="{736A14F0-96AB-3F15-6F8E-389AEDAA7DFB}"/>
          </ac:picMkLst>
        </pc:picChg>
      </pc:sldChg>
      <pc:sldChg chg="addSp delSp modSp new mod ord">
        <pc:chgData name="John D'Amore" userId="6c907a5d-b0f9-4fba-9ed8-239ca07eb4c3" providerId="ADAL" clId="{40713E06-2ECB-4691-B2D5-D3E9C3F5C5C2}" dt="2023-02-15T13:43:53.069" v="2000"/>
        <pc:sldMkLst>
          <pc:docMk/>
          <pc:sldMk cId="508797386" sldId="4590"/>
        </pc:sldMkLst>
        <pc:spChg chg="del">
          <ac:chgData name="John D'Amore" userId="6c907a5d-b0f9-4fba-9ed8-239ca07eb4c3" providerId="ADAL" clId="{40713E06-2ECB-4691-B2D5-D3E9C3F5C5C2}" dt="2023-02-15T13:37:35.509" v="1722" actId="478"/>
          <ac:spMkLst>
            <pc:docMk/>
            <pc:sldMk cId="508797386" sldId="4590"/>
            <ac:spMk id="2" creationId="{52495B50-35E1-F176-3FCD-95ACFF7C34AF}"/>
          </ac:spMkLst>
        </pc:spChg>
        <pc:spChg chg="mod">
          <ac:chgData name="John D'Amore" userId="6c907a5d-b0f9-4fba-9ed8-239ca07eb4c3" providerId="ADAL" clId="{40713E06-2ECB-4691-B2D5-D3E9C3F5C5C2}" dt="2023-02-15T13:38:58.023" v="1788" actId="20577"/>
          <ac:spMkLst>
            <pc:docMk/>
            <pc:sldMk cId="508797386" sldId="4590"/>
            <ac:spMk id="3" creationId="{58A2E725-79D7-DB48-3F4C-31D79FB4DECC}"/>
          </ac:spMkLst>
        </pc:spChg>
        <pc:spChg chg="add mod">
          <ac:chgData name="John D'Amore" userId="6c907a5d-b0f9-4fba-9ed8-239ca07eb4c3" providerId="ADAL" clId="{40713E06-2ECB-4691-B2D5-D3E9C3F5C5C2}" dt="2023-02-15T13:38:16.985" v="1726" actId="1076"/>
          <ac:spMkLst>
            <pc:docMk/>
            <pc:sldMk cId="508797386" sldId="4590"/>
            <ac:spMk id="6" creationId="{78EF7BF6-25F5-B4B7-AF76-B6CD456F87EA}"/>
          </ac:spMkLst>
        </pc:spChg>
        <pc:spChg chg="add mod">
          <ac:chgData name="John D'Amore" userId="6c907a5d-b0f9-4fba-9ed8-239ca07eb4c3" providerId="ADAL" clId="{40713E06-2ECB-4691-B2D5-D3E9C3F5C5C2}" dt="2023-02-15T13:40:50.746" v="1921" actId="1076"/>
          <ac:spMkLst>
            <pc:docMk/>
            <pc:sldMk cId="508797386" sldId="4590"/>
            <ac:spMk id="7" creationId="{59D690E0-8C54-94F8-908B-2E2555102BF0}"/>
          </ac:spMkLst>
        </pc:spChg>
        <pc:spChg chg="add mod">
          <ac:chgData name="John D'Amore" userId="6c907a5d-b0f9-4fba-9ed8-239ca07eb4c3" providerId="ADAL" clId="{40713E06-2ECB-4691-B2D5-D3E9C3F5C5C2}" dt="2023-02-15T13:40:50.746" v="1921" actId="1076"/>
          <ac:spMkLst>
            <pc:docMk/>
            <pc:sldMk cId="508797386" sldId="4590"/>
            <ac:spMk id="8" creationId="{5155CE4C-662E-2392-F67B-0918AC9B9251}"/>
          </ac:spMkLst>
        </pc:spChg>
        <pc:spChg chg="add mod">
          <ac:chgData name="John D'Amore" userId="6c907a5d-b0f9-4fba-9ed8-239ca07eb4c3" providerId="ADAL" clId="{40713E06-2ECB-4691-B2D5-D3E9C3F5C5C2}" dt="2023-02-15T13:40:10.685" v="1825" actId="13926"/>
          <ac:spMkLst>
            <pc:docMk/>
            <pc:sldMk cId="508797386" sldId="4590"/>
            <ac:spMk id="10" creationId="{27AEC784-D59A-E46E-D84F-735F4AF6A92D}"/>
          </ac:spMkLst>
        </pc:spChg>
        <pc:spChg chg="add mod">
          <ac:chgData name="John D'Amore" userId="6c907a5d-b0f9-4fba-9ed8-239ca07eb4c3" providerId="ADAL" clId="{40713E06-2ECB-4691-B2D5-D3E9C3F5C5C2}" dt="2023-02-15T13:40:44.377" v="1920" actId="20577"/>
          <ac:spMkLst>
            <pc:docMk/>
            <pc:sldMk cId="508797386" sldId="4590"/>
            <ac:spMk id="11" creationId="{820D38B3-0BCD-90D3-AEBE-26F599D72389}"/>
          </ac:spMkLst>
        </pc:spChg>
        <pc:picChg chg="add mod">
          <ac:chgData name="John D'Amore" userId="6c907a5d-b0f9-4fba-9ed8-239ca07eb4c3" providerId="ADAL" clId="{40713E06-2ECB-4691-B2D5-D3E9C3F5C5C2}" dt="2023-02-15T13:38:02.768" v="1724" actId="1076"/>
          <ac:picMkLst>
            <pc:docMk/>
            <pc:sldMk cId="508797386" sldId="4590"/>
            <ac:picMk id="4" creationId="{140A2C0F-7AEC-937E-419B-1B707D135BD6}"/>
          </ac:picMkLst>
        </pc:picChg>
        <pc:picChg chg="add mod">
          <ac:chgData name="John D'Amore" userId="6c907a5d-b0f9-4fba-9ed8-239ca07eb4c3" providerId="ADAL" clId="{40713E06-2ECB-4691-B2D5-D3E9C3F5C5C2}" dt="2023-02-15T13:38:16.985" v="1726" actId="1076"/>
          <ac:picMkLst>
            <pc:docMk/>
            <pc:sldMk cId="508797386" sldId="4590"/>
            <ac:picMk id="5" creationId="{06748A06-4C6F-9BFE-29D0-80481728B110}"/>
          </ac:picMkLst>
        </pc:picChg>
      </pc:sldChg>
    </pc:docChg>
  </pc:docChgLst>
  <pc:docChgLst>
    <pc:chgData name="John D'Amore" userId="6c907a5d-b0f9-4fba-9ed8-239ca07eb4c3" providerId="ADAL" clId="{E6340F1A-2765-4EA4-BC90-5B3DCA2140DE}"/>
    <pc:docChg chg="undo redo custSel addSld delSld modSld">
      <pc:chgData name="John D'Amore" userId="6c907a5d-b0f9-4fba-9ed8-239ca07eb4c3" providerId="ADAL" clId="{E6340F1A-2765-4EA4-BC90-5B3DCA2140DE}" dt="2023-04-13T11:49:24.113" v="1251" actId="20577"/>
      <pc:docMkLst>
        <pc:docMk/>
      </pc:docMkLst>
      <pc:sldChg chg="modSp mod">
        <pc:chgData name="John D'Amore" userId="6c907a5d-b0f9-4fba-9ed8-239ca07eb4c3" providerId="ADAL" clId="{E6340F1A-2765-4EA4-BC90-5B3DCA2140DE}" dt="2023-04-12T12:19:00.011" v="12" actId="20577"/>
        <pc:sldMkLst>
          <pc:docMk/>
          <pc:sldMk cId="4123026646" sldId="4560"/>
        </pc:sldMkLst>
        <pc:spChg chg="mod">
          <ac:chgData name="John D'Amore" userId="6c907a5d-b0f9-4fba-9ed8-239ca07eb4c3" providerId="ADAL" clId="{E6340F1A-2765-4EA4-BC90-5B3DCA2140DE}" dt="2023-04-12T12:19:00.011" v="12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E6340F1A-2765-4EA4-BC90-5B3DCA2140DE}" dt="2023-04-13T11:42:33.123" v="1059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E6340F1A-2765-4EA4-BC90-5B3DCA2140DE}" dt="2023-04-13T11:42:33.123" v="1059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delSp modSp mod">
        <pc:chgData name="John D'Amore" userId="6c907a5d-b0f9-4fba-9ed8-239ca07eb4c3" providerId="ADAL" clId="{E6340F1A-2765-4EA4-BC90-5B3DCA2140DE}" dt="2023-04-13T11:49:24.113" v="1251" actId="20577"/>
        <pc:sldMkLst>
          <pc:docMk/>
          <pc:sldMk cId="1161098648" sldId="4576"/>
        </pc:sldMkLst>
        <pc:spChg chg="mod">
          <ac:chgData name="John D'Amore" userId="6c907a5d-b0f9-4fba-9ed8-239ca07eb4c3" providerId="ADAL" clId="{E6340F1A-2765-4EA4-BC90-5B3DCA2140DE}" dt="2023-04-12T12:26:14.823" v="266" actId="1076"/>
          <ac:spMkLst>
            <pc:docMk/>
            <pc:sldMk cId="1161098648" sldId="4576"/>
            <ac:spMk id="6" creationId="{A54B03EE-268A-301A-9CD9-0DDC093DA685}"/>
          </ac:spMkLst>
        </pc:spChg>
        <pc:spChg chg="mod">
          <ac:chgData name="John D'Amore" userId="6c907a5d-b0f9-4fba-9ed8-239ca07eb4c3" providerId="ADAL" clId="{E6340F1A-2765-4EA4-BC90-5B3DCA2140DE}" dt="2023-04-13T11:42:50.058" v="1060" actId="1076"/>
          <ac:spMkLst>
            <pc:docMk/>
            <pc:sldMk cId="1161098648" sldId="4576"/>
            <ac:spMk id="7" creationId="{4A964F41-F2D3-1D1D-7ED8-09B1B289949D}"/>
          </ac:spMkLst>
        </pc:spChg>
        <pc:spChg chg="mod">
          <ac:chgData name="John D'Amore" userId="6c907a5d-b0f9-4fba-9ed8-239ca07eb4c3" providerId="ADAL" clId="{E6340F1A-2765-4EA4-BC90-5B3DCA2140DE}" dt="2023-04-13T11:42:50.058" v="1060" actId="1076"/>
          <ac:spMkLst>
            <pc:docMk/>
            <pc:sldMk cId="1161098648" sldId="4576"/>
            <ac:spMk id="10" creationId="{39D7DBA4-F7DD-DA78-3FD4-38870DF2D0FE}"/>
          </ac:spMkLst>
        </pc:spChg>
        <pc:spChg chg="mod">
          <ac:chgData name="John D'Amore" userId="6c907a5d-b0f9-4fba-9ed8-239ca07eb4c3" providerId="ADAL" clId="{E6340F1A-2765-4EA4-BC90-5B3DCA2140DE}" dt="2023-04-13T11:42:50.058" v="1060" actId="1076"/>
          <ac:spMkLst>
            <pc:docMk/>
            <pc:sldMk cId="1161098648" sldId="4576"/>
            <ac:spMk id="11" creationId="{D0FA877A-3298-C0E4-5A74-9E77794A0C93}"/>
          </ac:spMkLst>
        </pc:spChg>
        <pc:spChg chg="mod">
          <ac:chgData name="John D'Amore" userId="6c907a5d-b0f9-4fba-9ed8-239ca07eb4c3" providerId="ADAL" clId="{E6340F1A-2765-4EA4-BC90-5B3DCA2140DE}" dt="2023-04-13T11:49:24.113" v="1251" actId="20577"/>
          <ac:spMkLst>
            <pc:docMk/>
            <pc:sldMk cId="1161098648" sldId="4576"/>
            <ac:spMk id="12" creationId="{77D6C026-087A-ABC7-528C-7ABF0E02BBDA}"/>
          </ac:spMkLst>
        </pc:spChg>
        <pc:spChg chg="del">
          <ac:chgData name="John D'Amore" userId="6c907a5d-b0f9-4fba-9ed8-239ca07eb4c3" providerId="ADAL" clId="{E6340F1A-2765-4EA4-BC90-5B3DCA2140DE}" dt="2023-04-12T12:26:07.794" v="265" actId="478"/>
          <ac:spMkLst>
            <pc:docMk/>
            <pc:sldMk cId="1161098648" sldId="4576"/>
            <ac:spMk id="14" creationId="{8ABA285F-BF14-6239-F97C-627D7C4EB332}"/>
          </ac:spMkLst>
        </pc:spChg>
        <pc:picChg chg="mod">
          <ac:chgData name="John D'Amore" userId="6c907a5d-b0f9-4fba-9ed8-239ca07eb4c3" providerId="ADAL" clId="{E6340F1A-2765-4EA4-BC90-5B3DCA2140DE}" dt="2023-04-12T12:26:14.823" v="266" actId="1076"/>
          <ac:picMkLst>
            <pc:docMk/>
            <pc:sldMk cId="1161098648" sldId="4576"/>
            <ac:picMk id="3" creationId="{8F0B1AE2-1ADD-A950-F97C-09F6A690969C}"/>
          </ac:picMkLst>
        </pc:picChg>
        <pc:picChg chg="mod">
          <ac:chgData name="John D'Amore" userId="6c907a5d-b0f9-4fba-9ed8-239ca07eb4c3" providerId="ADAL" clId="{E6340F1A-2765-4EA4-BC90-5B3DCA2140DE}" dt="2023-04-13T11:42:50.058" v="1060" actId="1076"/>
          <ac:picMkLst>
            <pc:docMk/>
            <pc:sldMk cId="1161098648" sldId="4576"/>
            <ac:picMk id="4" creationId="{2A1D888C-1070-7504-324F-AC3F61B8A222}"/>
          </ac:picMkLst>
        </pc:picChg>
        <pc:picChg chg="mod">
          <ac:chgData name="John D'Amore" userId="6c907a5d-b0f9-4fba-9ed8-239ca07eb4c3" providerId="ADAL" clId="{E6340F1A-2765-4EA4-BC90-5B3DCA2140DE}" dt="2023-04-13T11:42:50.058" v="1060" actId="1076"/>
          <ac:picMkLst>
            <pc:docMk/>
            <pc:sldMk cId="1161098648" sldId="4576"/>
            <ac:picMk id="5" creationId="{87CB99C3-81C5-FE03-85B3-198F385CAE98}"/>
          </ac:picMkLst>
        </pc:picChg>
        <pc:picChg chg="del">
          <ac:chgData name="John D'Amore" userId="6c907a5d-b0f9-4fba-9ed8-239ca07eb4c3" providerId="ADAL" clId="{E6340F1A-2765-4EA4-BC90-5B3DCA2140DE}" dt="2023-04-12T12:26:07.794" v="265" actId="478"/>
          <ac:picMkLst>
            <pc:docMk/>
            <pc:sldMk cId="1161098648" sldId="4576"/>
            <ac:picMk id="13" creationId="{994CE4C4-76AA-F573-8E64-BEC65DCFBDC6}"/>
          </ac:picMkLst>
        </pc:picChg>
        <pc:picChg chg="mod">
          <ac:chgData name="John D'Amore" userId="6c907a5d-b0f9-4fba-9ed8-239ca07eb4c3" providerId="ADAL" clId="{E6340F1A-2765-4EA4-BC90-5B3DCA2140DE}" dt="2023-04-13T11:42:50.058" v="1060" actId="1076"/>
          <ac:picMkLst>
            <pc:docMk/>
            <pc:sldMk cId="1161098648" sldId="4576"/>
            <ac:picMk id="1026" creationId="{4697C553-170C-7A86-F9DB-27D3B557D981}"/>
          </ac:picMkLst>
        </pc:picChg>
        <pc:picChg chg="mod">
          <ac:chgData name="John D'Amore" userId="6c907a5d-b0f9-4fba-9ed8-239ca07eb4c3" providerId="ADAL" clId="{E6340F1A-2765-4EA4-BC90-5B3DCA2140DE}" dt="2023-04-13T11:42:50.058" v="1060" actId="1076"/>
          <ac:picMkLst>
            <pc:docMk/>
            <pc:sldMk cId="1161098648" sldId="4576"/>
            <ac:picMk id="1028" creationId="{CF8486B3-6F2E-52A6-0FB7-F388046D58CF}"/>
          </ac:picMkLst>
        </pc:picChg>
      </pc:sldChg>
      <pc:sldChg chg="modSp mod">
        <pc:chgData name="John D'Amore" userId="6c907a5d-b0f9-4fba-9ed8-239ca07eb4c3" providerId="ADAL" clId="{E6340F1A-2765-4EA4-BC90-5B3DCA2140DE}" dt="2023-04-12T12:22:27.762" v="195" actId="14100"/>
        <pc:sldMkLst>
          <pc:docMk/>
          <pc:sldMk cId="1099135102" sldId="4586"/>
        </pc:sldMkLst>
        <pc:spChg chg="mod">
          <ac:chgData name="John D'Amore" userId="6c907a5d-b0f9-4fba-9ed8-239ca07eb4c3" providerId="ADAL" clId="{E6340F1A-2765-4EA4-BC90-5B3DCA2140DE}" dt="2023-04-12T12:22:27.762" v="195" actId="14100"/>
          <ac:spMkLst>
            <pc:docMk/>
            <pc:sldMk cId="1099135102" sldId="4586"/>
            <ac:spMk id="9" creationId="{C10F3235-EA9B-7CD2-1834-614E6C4B127E}"/>
          </ac:spMkLst>
        </pc:spChg>
        <pc:spChg chg="mod">
          <ac:chgData name="John D'Amore" userId="6c907a5d-b0f9-4fba-9ed8-239ca07eb4c3" providerId="ADAL" clId="{E6340F1A-2765-4EA4-BC90-5B3DCA2140DE}" dt="2023-04-12T12:22:05.366" v="156" actId="20577"/>
          <ac:spMkLst>
            <pc:docMk/>
            <pc:sldMk cId="1099135102" sldId="4586"/>
            <ac:spMk id="10" creationId="{E58DA6DA-9F8D-7771-7513-A6D009109DF0}"/>
          </ac:spMkLst>
        </pc:spChg>
      </pc:sldChg>
      <pc:sldChg chg="del">
        <pc:chgData name="John D'Amore" userId="6c907a5d-b0f9-4fba-9ed8-239ca07eb4c3" providerId="ADAL" clId="{E6340F1A-2765-4EA4-BC90-5B3DCA2140DE}" dt="2023-04-12T12:30:29.463" v="439" actId="47"/>
        <pc:sldMkLst>
          <pc:docMk/>
          <pc:sldMk cId="508797386" sldId="4590"/>
        </pc:sldMkLst>
      </pc:sldChg>
      <pc:sldChg chg="del">
        <pc:chgData name="John D'Amore" userId="6c907a5d-b0f9-4fba-9ed8-239ca07eb4c3" providerId="ADAL" clId="{E6340F1A-2765-4EA4-BC90-5B3DCA2140DE}" dt="2023-04-12T12:26:00.899" v="264" actId="47"/>
        <pc:sldMkLst>
          <pc:docMk/>
          <pc:sldMk cId="2770298948" sldId="4593"/>
        </pc:sldMkLst>
      </pc:sldChg>
      <pc:sldChg chg="addSp delSp modSp mod">
        <pc:chgData name="John D'Amore" userId="6c907a5d-b0f9-4fba-9ed8-239ca07eb4c3" providerId="ADAL" clId="{E6340F1A-2765-4EA4-BC90-5B3DCA2140DE}" dt="2023-04-12T12:40:52.341" v="681" actId="478"/>
        <pc:sldMkLst>
          <pc:docMk/>
          <pc:sldMk cId="146617577" sldId="4597"/>
        </pc:sldMkLst>
        <pc:spChg chg="del">
          <ac:chgData name="John D'Amore" userId="6c907a5d-b0f9-4fba-9ed8-239ca07eb4c3" providerId="ADAL" clId="{E6340F1A-2765-4EA4-BC90-5B3DCA2140DE}" dt="2023-04-12T12:26:40.950" v="269" actId="478"/>
          <ac:spMkLst>
            <pc:docMk/>
            <pc:sldMk cId="146617577" sldId="4597"/>
            <ac:spMk id="2" creationId="{39C44410-9A13-E4D6-7B46-94750561DBD0}"/>
          </ac:spMkLst>
        </pc:spChg>
        <pc:spChg chg="mod">
          <ac:chgData name="John D'Amore" userId="6c907a5d-b0f9-4fba-9ed8-239ca07eb4c3" providerId="ADAL" clId="{E6340F1A-2765-4EA4-BC90-5B3DCA2140DE}" dt="2023-04-12T12:26:46.342" v="271" actId="1076"/>
          <ac:spMkLst>
            <pc:docMk/>
            <pc:sldMk cId="146617577" sldId="4597"/>
            <ac:spMk id="4" creationId="{269F64B0-FA27-2EAD-1BE6-600DA6DC1118}"/>
          </ac:spMkLst>
        </pc:spChg>
        <pc:spChg chg="add mod">
          <ac:chgData name="John D'Amore" userId="6c907a5d-b0f9-4fba-9ed8-239ca07eb4c3" providerId="ADAL" clId="{E6340F1A-2765-4EA4-BC90-5B3DCA2140DE}" dt="2023-04-12T12:30:08.593" v="405" actId="20577"/>
          <ac:spMkLst>
            <pc:docMk/>
            <pc:sldMk cId="146617577" sldId="4597"/>
            <ac:spMk id="6" creationId="{D6AE9A84-5BA4-D527-B807-21046B36DC88}"/>
          </ac:spMkLst>
        </pc:spChg>
        <pc:picChg chg="add del mod">
          <ac:chgData name="John D'Amore" userId="6c907a5d-b0f9-4fba-9ed8-239ca07eb4c3" providerId="ADAL" clId="{E6340F1A-2765-4EA4-BC90-5B3DCA2140DE}" dt="2023-04-12T12:40:52.341" v="681" actId="478"/>
          <ac:picMkLst>
            <pc:docMk/>
            <pc:sldMk cId="146617577" sldId="4597"/>
            <ac:picMk id="7" creationId="{45BBFFE0-1ADA-2F16-64B2-1C90725F2C97}"/>
          </ac:picMkLst>
        </pc:picChg>
        <pc:picChg chg="mod">
          <ac:chgData name="John D'Amore" userId="6c907a5d-b0f9-4fba-9ed8-239ca07eb4c3" providerId="ADAL" clId="{E6340F1A-2765-4EA4-BC90-5B3DCA2140DE}" dt="2023-04-12T12:26:46.342" v="271" actId="1076"/>
          <ac:picMkLst>
            <pc:docMk/>
            <pc:sldMk cId="146617577" sldId="4597"/>
            <ac:picMk id="3074" creationId="{73FB25F4-DE69-FAE1-E8A3-08C6D609F34E}"/>
          </ac:picMkLst>
        </pc:picChg>
      </pc:sldChg>
      <pc:sldChg chg="del">
        <pc:chgData name="John D'Amore" userId="6c907a5d-b0f9-4fba-9ed8-239ca07eb4c3" providerId="ADAL" clId="{E6340F1A-2765-4EA4-BC90-5B3DCA2140DE}" dt="2023-04-12T12:25:58.415" v="263" actId="47"/>
        <pc:sldMkLst>
          <pc:docMk/>
          <pc:sldMk cId="1503264265" sldId="4598"/>
        </pc:sldMkLst>
      </pc:sldChg>
      <pc:sldChg chg="addSp delSp modSp mod">
        <pc:chgData name="John D'Amore" userId="6c907a5d-b0f9-4fba-9ed8-239ca07eb4c3" providerId="ADAL" clId="{E6340F1A-2765-4EA4-BC90-5B3DCA2140DE}" dt="2023-04-12T12:25:14.554" v="262" actId="1076"/>
        <pc:sldMkLst>
          <pc:docMk/>
          <pc:sldMk cId="681271585" sldId="4599"/>
        </pc:sldMkLst>
        <pc:spChg chg="mod">
          <ac:chgData name="John D'Amore" userId="6c907a5d-b0f9-4fba-9ed8-239ca07eb4c3" providerId="ADAL" clId="{E6340F1A-2765-4EA4-BC90-5B3DCA2140DE}" dt="2023-04-12T12:23:34.308" v="222" actId="20577"/>
          <ac:spMkLst>
            <pc:docMk/>
            <pc:sldMk cId="681271585" sldId="4599"/>
            <ac:spMk id="3" creationId="{F743C608-AA85-DA3C-1593-748DCE637E6E}"/>
          </ac:spMkLst>
        </pc:spChg>
        <pc:spChg chg="add mod">
          <ac:chgData name="John D'Amore" userId="6c907a5d-b0f9-4fba-9ed8-239ca07eb4c3" providerId="ADAL" clId="{E6340F1A-2765-4EA4-BC90-5B3DCA2140DE}" dt="2023-04-12T12:25:14.554" v="262" actId="1076"/>
          <ac:spMkLst>
            <pc:docMk/>
            <pc:sldMk cId="681271585" sldId="4599"/>
            <ac:spMk id="4" creationId="{936563A8-F50F-E630-FDE2-2D93FA11C685}"/>
          </ac:spMkLst>
        </pc:spChg>
        <pc:spChg chg="del">
          <ac:chgData name="John D'Amore" userId="6c907a5d-b0f9-4fba-9ed8-239ca07eb4c3" providerId="ADAL" clId="{E6340F1A-2765-4EA4-BC90-5B3DCA2140DE}" dt="2023-04-12T12:22:34.896" v="196" actId="478"/>
          <ac:spMkLst>
            <pc:docMk/>
            <pc:sldMk cId="681271585" sldId="4599"/>
            <ac:spMk id="7" creationId="{1BB51DE1-000B-4804-D767-FDF6D914740D}"/>
          </ac:spMkLst>
        </pc:spChg>
        <pc:spChg chg="del">
          <ac:chgData name="John D'Amore" userId="6c907a5d-b0f9-4fba-9ed8-239ca07eb4c3" providerId="ADAL" clId="{E6340F1A-2765-4EA4-BC90-5B3DCA2140DE}" dt="2023-04-12T12:22:34.896" v="196" actId="478"/>
          <ac:spMkLst>
            <pc:docMk/>
            <pc:sldMk cId="681271585" sldId="4599"/>
            <ac:spMk id="9" creationId="{5CFD2468-CB0E-A9C2-396E-5E33B24B5DC1}"/>
          </ac:spMkLst>
        </pc:spChg>
        <pc:picChg chg="del">
          <ac:chgData name="John D'Amore" userId="6c907a5d-b0f9-4fba-9ed8-239ca07eb4c3" providerId="ADAL" clId="{E6340F1A-2765-4EA4-BC90-5B3DCA2140DE}" dt="2023-04-12T12:22:34.896" v="196" actId="478"/>
          <ac:picMkLst>
            <pc:docMk/>
            <pc:sldMk cId="681271585" sldId="4599"/>
            <ac:picMk id="6" creationId="{730330E5-BB75-86F4-30CC-68070E0955A6}"/>
          </ac:picMkLst>
        </pc:picChg>
        <pc:picChg chg="del">
          <ac:chgData name="John D'Amore" userId="6c907a5d-b0f9-4fba-9ed8-239ca07eb4c3" providerId="ADAL" clId="{E6340F1A-2765-4EA4-BC90-5B3DCA2140DE}" dt="2023-04-12T12:22:34.896" v="196" actId="478"/>
          <ac:picMkLst>
            <pc:docMk/>
            <pc:sldMk cId="681271585" sldId="4599"/>
            <ac:picMk id="8" creationId="{10FD8894-C2FC-852E-2282-7D7EB106DE96}"/>
          </ac:picMkLst>
        </pc:picChg>
        <pc:picChg chg="del">
          <ac:chgData name="John D'Amore" userId="6c907a5d-b0f9-4fba-9ed8-239ca07eb4c3" providerId="ADAL" clId="{E6340F1A-2765-4EA4-BC90-5B3DCA2140DE}" dt="2023-04-12T12:22:34.896" v="196" actId="478"/>
          <ac:picMkLst>
            <pc:docMk/>
            <pc:sldMk cId="681271585" sldId="4599"/>
            <ac:picMk id="13" creationId="{6684D70F-DA3C-1D96-BB1C-F351D9E89604}"/>
          </ac:picMkLst>
        </pc:picChg>
        <pc:picChg chg="add mod">
          <ac:chgData name="John D'Amore" userId="6c907a5d-b0f9-4fba-9ed8-239ca07eb4c3" providerId="ADAL" clId="{E6340F1A-2765-4EA4-BC90-5B3DCA2140DE}" dt="2023-04-12T12:25:12.671" v="261" actId="1076"/>
          <ac:picMkLst>
            <pc:docMk/>
            <pc:sldMk cId="681271585" sldId="4599"/>
            <ac:picMk id="1026" creationId="{16B43B15-39CB-92B9-5AD6-178BEBA859E1}"/>
          </ac:picMkLst>
        </pc:picChg>
        <pc:picChg chg="add mod">
          <ac:chgData name="John D'Amore" userId="6c907a5d-b0f9-4fba-9ed8-239ca07eb4c3" providerId="ADAL" clId="{E6340F1A-2765-4EA4-BC90-5B3DCA2140DE}" dt="2023-04-12T12:25:12.671" v="261" actId="1076"/>
          <ac:picMkLst>
            <pc:docMk/>
            <pc:sldMk cId="681271585" sldId="4599"/>
            <ac:picMk id="1028" creationId="{2A9C94FE-3820-2BA1-B400-763A599F4079}"/>
          </ac:picMkLst>
        </pc:picChg>
      </pc:sldChg>
      <pc:sldChg chg="addSp delSp modSp new mod">
        <pc:chgData name="John D'Amore" userId="6c907a5d-b0f9-4fba-9ed8-239ca07eb4c3" providerId="ADAL" clId="{E6340F1A-2765-4EA4-BC90-5B3DCA2140DE}" dt="2023-04-12T12:39:54.127" v="643" actId="1076"/>
        <pc:sldMkLst>
          <pc:docMk/>
          <pc:sldMk cId="1598166357" sldId="4601"/>
        </pc:sldMkLst>
        <pc:spChg chg="mod">
          <ac:chgData name="John D'Amore" userId="6c907a5d-b0f9-4fba-9ed8-239ca07eb4c3" providerId="ADAL" clId="{E6340F1A-2765-4EA4-BC90-5B3DCA2140DE}" dt="2023-04-12T12:30:22.659" v="438" actId="20577"/>
          <ac:spMkLst>
            <pc:docMk/>
            <pc:sldMk cId="1598166357" sldId="4601"/>
            <ac:spMk id="2" creationId="{1C7E7344-241E-6960-BBFB-8AF0EBE1B47F}"/>
          </ac:spMkLst>
        </pc:spChg>
        <pc:spChg chg="add mod">
          <ac:chgData name="John D'Amore" userId="6c907a5d-b0f9-4fba-9ed8-239ca07eb4c3" providerId="ADAL" clId="{E6340F1A-2765-4EA4-BC90-5B3DCA2140DE}" dt="2023-04-12T12:33:20.725" v="543" actId="1076"/>
          <ac:spMkLst>
            <pc:docMk/>
            <pc:sldMk cId="1598166357" sldId="4601"/>
            <ac:spMk id="3" creationId="{B71D226A-9A93-8C6C-675A-799F60A305D9}"/>
          </ac:spMkLst>
        </pc:spChg>
        <pc:spChg chg="add mod">
          <ac:chgData name="John D'Amore" userId="6c907a5d-b0f9-4fba-9ed8-239ca07eb4c3" providerId="ADAL" clId="{E6340F1A-2765-4EA4-BC90-5B3DCA2140DE}" dt="2023-04-12T12:33:20.725" v="543" actId="1076"/>
          <ac:spMkLst>
            <pc:docMk/>
            <pc:sldMk cId="1598166357" sldId="4601"/>
            <ac:spMk id="4" creationId="{8E404D18-E2FB-E1BC-7DDE-227D358436CB}"/>
          </ac:spMkLst>
        </pc:spChg>
        <pc:spChg chg="add mod">
          <ac:chgData name="John D'Amore" userId="6c907a5d-b0f9-4fba-9ed8-239ca07eb4c3" providerId="ADAL" clId="{E6340F1A-2765-4EA4-BC90-5B3DCA2140DE}" dt="2023-04-12T12:33:20.725" v="543" actId="1076"/>
          <ac:spMkLst>
            <pc:docMk/>
            <pc:sldMk cId="1598166357" sldId="4601"/>
            <ac:spMk id="5" creationId="{87B47F4C-843A-2754-FB9E-3487D0732247}"/>
          </ac:spMkLst>
        </pc:spChg>
        <pc:spChg chg="add mod">
          <ac:chgData name="John D'Amore" userId="6c907a5d-b0f9-4fba-9ed8-239ca07eb4c3" providerId="ADAL" clId="{E6340F1A-2765-4EA4-BC90-5B3DCA2140DE}" dt="2023-04-12T12:35:00.164" v="551" actId="20577"/>
          <ac:spMkLst>
            <pc:docMk/>
            <pc:sldMk cId="1598166357" sldId="4601"/>
            <ac:spMk id="7" creationId="{1AA5E3D0-E9DF-AF32-CD6A-FB971EC1DB1D}"/>
          </ac:spMkLst>
        </pc:spChg>
        <pc:spChg chg="add mod">
          <ac:chgData name="John D'Amore" userId="6c907a5d-b0f9-4fba-9ed8-239ca07eb4c3" providerId="ADAL" clId="{E6340F1A-2765-4EA4-BC90-5B3DCA2140DE}" dt="2023-04-12T12:33:20.725" v="543" actId="1076"/>
          <ac:spMkLst>
            <pc:docMk/>
            <pc:sldMk cId="1598166357" sldId="4601"/>
            <ac:spMk id="8" creationId="{944715E8-B844-380A-E2AC-BED4F4AB4E20}"/>
          </ac:spMkLst>
        </pc:spChg>
        <pc:spChg chg="add mod ord">
          <ac:chgData name="John D'Amore" userId="6c907a5d-b0f9-4fba-9ed8-239ca07eb4c3" providerId="ADAL" clId="{E6340F1A-2765-4EA4-BC90-5B3DCA2140DE}" dt="2023-04-12T12:37:31.512" v="630" actId="14100"/>
          <ac:spMkLst>
            <pc:docMk/>
            <pc:sldMk cId="1598166357" sldId="4601"/>
            <ac:spMk id="9" creationId="{E0B376EB-04E2-F487-CFA1-61D8FFDCBFED}"/>
          </ac:spMkLst>
        </pc:spChg>
        <pc:spChg chg="add mod">
          <ac:chgData name="John D'Amore" userId="6c907a5d-b0f9-4fba-9ed8-239ca07eb4c3" providerId="ADAL" clId="{E6340F1A-2765-4EA4-BC90-5B3DCA2140DE}" dt="2023-04-12T12:39:54.127" v="643" actId="1076"/>
          <ac:spMkLst>
            <pc:docMk/>
            <pc:sldMk cId="1598166357" sldId="4601"/>
            <ac:spMk id="10" creationId="{53AB86FB-5306-87A8-FD57-8866B488B3DA}"/>
          </ac:spMkLst>
        </pc:spChg>
        <pc:spChg chg="add mod">
          <ac:chgData name="John D'Amore" userId="6c907a5d-b0f9-4fba-9ed8-239ca07eb4c3" providerId="ADAL" clId="{E6340F1A-2765-4EA4-BC90-5B3DCA2140DE}" dt="2023-04-12T12:35:18.063" v="603" actId="20577"/>
          <ac:spMkLst>
            <pc:docMk/>
            <pc:sldMk cId="1598166357" sldId="4601"/>
            <ac:spMk id="11" creationId="{0BD41C7C-D926-4E93-3086-D249C917552E}"/>
          </ac:spMkLst>
        </pc:spChg>
        <pc:spChg chg="add mod">
          <ac:chgData name="John D'Amore" userId="6c907a5d-b0f9-4fba-9ed8-239ca07eb4c3" providerId="ADAL" clId="{E6340F1A-2765-4EA4-BC90-5B3DCA2140DE}" dt="2023-04-12T12:35:54.354" v="621" actId="20577"/>
          <ac:spMkLst>
            <pc:docMk/>
            <pc:sldMk cId="1598166357" sldId="4601"/>
            <ac:spMk id="13" creationId="{A24310B0-6230-BA43-361F-0C55C862EC71}"/>
          </ac:spMkLst>
        </pc:spChg>
        <pc:spChg chg="add mod">
          <ac:chgData name="John D'Amore" userId="6c907a5d-b0f9-4fba-9ed8-239ca07eb4c3" providerId="ADAL" clId="{E6340F1A-2765-4EA4-BC90-5B3DCA2140DE}" dt="2023-04-12T12:37:35.498" v="636" actId="20577"/>
          <ac:spMkLst>
            <pc:docMk/>
            <pc:sldMk cId="1598166357" sldId="4601"/>
            <ac:spMk id="16" creationId="{5A7C0A63-240E-A63A-DA19-6B7F955FE5A6}"/>
          </ac:spMkLst>
        </pc:spChg>
        <pc:picChg chg="add mod">
          <ac:chgData name="John D'Amore" userId="6c907a5d-b0f9-4fba-9ed8-239ca07eb4c3" providerId="ADAL" clId="{E6340F1A-2765-4EA4-BC90-5B3DCA2140DE}" dt="2023-04-12T12:33:20.725" v="543" actId="1076"/>
          <ac:picMkLst>
            <pc:docMk/>
            <pc:sldMk cId="1598166357" sldId="4601"/>
            <ac:picMk id="6" creationId="{D29C7BCC-9599-650B-6ECF-4AA82379674C}"/>
          </ac:picMkLst>
        </pc:picChg>
        <pc:picChg chg="add mod modCrop">
          <ac:chgData name="John D'Amore" userId="6c907a5d-b0f9-4fba-9ed8-239ca07eb4c3" providerId="ADAL" clId="{E6340F1A-2765-4EA4-BC90-5B3DCA2140DE}" dt="2023-04-12T12:35:41.573" v="610" actId="1076"/>
          <ac:picMkLst>
            <pc:docMk/>
            <pc:sldMk cId="1598166357" sldId="4601"/>
            <ac:picMk id="12" creationId="{8C80AD59-6640-D0F2-4178-7F4CA4191F7E}"/>
          </ac:picMkLst>
        </pc:picChg>
        <pc:picChg chg="add del mod">
          <ac:chgData name="John D'Amore" userId="6c907a5d-b0f9-4fba-9ed8-239ca07eb4c3" providerId="ADAL" clId="{E6340F1A-2765-4EA4-BC90-5B3DCA2140DE}" dt="2023-04-12T12:39:37.741" v="637" actId="478"/>
          <ac:picMkLst>
            <pc:docMk/>
            <pc:sldMk cId="1598166357" sldId="4601"/>
            <ac:picMk id="15" creationId="{71E77AA8-B4B6-D66B-3FF3-3A18123EE474}"/>
          </ac:picMkLst>
        </pc:picChg>
        <pc:picChg chg="add mod">
          <ac:chgData name="John D'Amore" userId="6c907a5d-b0f9-4fba-9ed8-239ca07eb4c3" providerId="ADAL" clId="{E6340F1A-2765-4EA4-BC90-5B3DCA2140DE}" dt="2023-04-12T12:39:48.496" v="642" actId="1076"/>
          <ac:picMkLst>
            <pc:docMk/>
            <pc:sldMk cId="1598166357" sldId="4601"/>
            <ac:picMk id="18" creationId="{A3FCD702-0252-DDFB-D234-97385D088D5A}"/>
          </ac:picMkLst>
        </pc:picChg>
      </pc:sldChg>
      <pc:sldChg chg="modSp add mod">
        <pc:chgData name="John D'Amore" userId="6c907a5d-b0f9-4fba-9ed8-239ca07eb4c3" providerId="ADAL" clId="{E6340F1A-2765-4EA4-BC90-5B3DCA2140DE}" dt="2023-04-13T11:43:02.926" v="1065" actId="20577"/>
        <pc:sldMkLst>
          <pc:docMk/>
          <pc:sldMk cId="468266362" sldId="4602"/>
        </pc:sldMkLst>
        <pc:spChg chg="mod">
          <ac:chgData name="John D'Amore" userId="6c907a5d-b0f9-4fba-9ed8-239ca07eb4c3" providerId="ADAL" clId="{E6340F1A-2765-4EA4-BC90-5B3DCA2140DE}" dt="2023-04-13T11:43:02.926" v="1065" actId="20577"/>
          <ac:spMkLst>
            <pc:docMk/>
            <pc:sldMk cId="468266362" sldId="4602"/>
            <ac:spMk id="9" creationId="{C10F3235-EA9B-7CD2-1834-614E6C4B127E}"/>
          </ac:spMkLst>
        </pc:spChg>
      </pc:sldChg>
      <pc:sldChg chg="new del">
        <pc:chgData name="John D'Amore" userId="6c907a5d-b0f9-4fba-9ed8-239ca07eb4c3" providerId="ADAL" clId="{E6340F1A-2765-4EA4-BC90-5B3DCA2140DE}" dt="2023-04-12T12:40:40.044" v="677" actId="680"/>
        <pc:sldMkLst>
          <pc:docMk/>
          <pc:sldMk cId="1256283670" sldId="4603"/>
        </pc:sldMkLst>
      </pc:sldChg>
      <pc:sldChg chg="addSp delSp modSp add mod">
        <pc:chgData name="John D'Amore" userId="6c907a5d-b0f9-4fba-9ed8-239ca07eb4c3" providerId="ADAL" clId="{E6340F1A-2765-4EA4-BC90-5B3DCA2140DE}" dt="2023-04-13T11:49:22.067" v="1249" actId="207"/>
        <pc:sldMkLst>
          <pc:docMk/>
          <pc:sldMk cId="2050531198" sldId="4603"/>
        </pc:sldMkLst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2" creationId="{FC5CE6B3-4336-1617-2C57-4E650A105E27}"/>
          </ac:spMkLst>
        </pc:spChg>
        <pc:spChg chg="mod">
          <ac:chgData name="John D'Amore" userId="6c907a5d-b0f9-4fba-9ed8-239ca07eb4c3" providerId="ADAL" clId="{E6340F1A-2765-4EA4-BC90-5B3DCA2140DE}" dt="2023-04-13T11:43:07.134" v="1070" actId="20577"/>
          <ac:spMkLst>
            <pc:docMk/>
            <pc:sldMk cId="2050531198" sldId="4603"/>
            <ac:spMk id="3" creationId="{66B2F900-3ACC-0FE3-19B4-0C7F16BFF448}"/>
          </ac:spMkLst>
        </pc:spChg>
        <pc:spChg chg="del">
          <ac:chgData name="John D'Amore" userId="6c907a5d-b0f9-4fba-9ed8-239ca07eb4c3" providerId="ADAL" clId="{E6340F1A-2765-4EA4-BC90-5B3DCA2140DE}" dt="2023-04-12T12:40:47.156" v="679" actId="478"/>
          <ac:spMkLst>
            <pc:docMk/>
            <pc:sldMk cId="2050531198" sldId="4603"/>
            <ac:spMk id="4" creationId="{269F64B0-FA27-2EAD-1BE6-600DA6DC1118}"/>
          </ac:spMkLst>
        </pc:spChg>
        <pc:spChg chg="add mod">
          <ac:chgData name="John D'Amore" userId="6c907a5d-b0f9-4fba-9ed8-239ca07eb4c3" providerId="ADAL" clId="{E6340F1A-2765-4EA4-BC90-5B3DCA2140DE}" dt="2023-04-13T11:47:19.093" v="1181" actId="2085"/>
          <ac:spMkLst>
            <pc:docMk/>
            <pc:sldMk cId="2050531198" sldId="4603"/>
            <ac:spMk id="4" creationId="{3ADA77EF-53A7-640C-6C07-86E9E34408BC}"/>
          </ac:spMkLst>
        </pc:spChg>
        <pc:spChg chg="add mod ord">
          <ac:chgData name="John D'Amore" userId="6c907a5d-b0f9-4fba-9ed8-239ca07eb4c3" providerId="ADAL" clId="{E6340F1A-2765-4EA4-BC90-5B3DCA2140DE}" dt="2023-04-13T11:45:51.781" v="1156" actId="1076"/>
          <ac:spMkLst>
            <pc:docMk/>
            <pc:sldMk cId="2050531198" sldId="4603"/>
            <ac:spMk id="5" creationId="{F485B714-6DE5-28FD-1490-365639A32D64}"/>
          </ac:spMkLst>
        </pc:spChg>
        <pc:spChg chg="add mod">
          <ac:chgData name="John D'Amore" userId="6c907a5d-b0f9-4fba-9ed8-239ca07eb4c3" providerId="ADAL" clId="{E6340F1A-2765-4EA4-BC90-5B3DCA2140DE}" dt="2023-04-13T11:49:22.067" v="1249" actId="207"/>
          <ac:spMkLst>
            <pc:docMk/>
            <pc:sldMk cId="2050531198" sldId="4603"/>
            <ac:spMk id="6" creationId="{18316313-A027-85AD-5405-D3B460CED8C9}"/>
          </ac:spMkLst>
        </pc:spChg>
        <pc:spChg chg="del">
          <ac:chgData name="John D'Amore" userId="6c907a5d-b0f9-4fba-9ed8-239ca07eb4c3" providerId="ADAL" clId="{E6340F1A-2765-4EA4-BC90-5B3DCA2140DE}" dt="2023-04-12T12:40:47.156" v="679" actId="478"/>
          <ac:spMkLst>
            <pc:docMk/>
            <pc:sldMk cId="2050531198" sldId="4603"/>
            <ac:spMk id="6" creationId="{D6AE9A84-5BA4-D527-B807-21046B36DC88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8" creationId="{9A9601EB-FAD8-C4F0-44C5-C4D35926DAC2}"/>
          </ac:spMkLst>
        </pc:spChg>
        <pc:spChg chg="add mod ord">
          <ac:chgData name="John D'Amore" userId="6c907a5d-b0f9-4fba-9ed8-239ca07eb4c3" providerId="ADAL" clId="{E6340F1A-2765-4EA4-BC90-5B3DCA2140DE}" dt="2023-04-13T11:45:43.837" v="1154" actId="167"/>
          <ac:spMkLst>
            <pc:docMk/>
            <pc:sldMk cId="2050531198" sldId="4603"/>
            <ac:spMk id="9" creationId="{E20FD1CE-2D23-25E1-00A5-DE3157E96FDF}"/>
          </ac:spMkLst>
        </pc:spChg>
        <pc:spChg chg="add mod ord">
          <ac:chgData name="John D'Amore" userId="6c907a5d-b0f9-4fba-9ed8-239ca07eb4c3" providerId="ADAL" clId="{E6340F1A-2765-4EA4-BC90-5B3DCA2140DE}" dt="2023-04-13T11:45:43.837" v="1154" actId="167"/>
          <ac:spMkLst>
            <pc:docMk/>
            <pc:sldMk cId="2050531198" sldId="4603"/>
            <ac:spMk id="10" creationId="{0F1A929D-A764-776C-1E51-816401707891}"/>
          </ac:spMkLst>
        </pc:spChg>
        <pc:spChg chg="add mod ord">
          <ac:chgData name="John D'Amore" userId="6c907a5d-b0f9-4fba-9ed8-239ca07eb4c3" providerId="ADAL" clId="{E6340F1A-2765-4EA4-BC90-5B3DCA2140DE}" dt="2023-04-13T11:45:43.837" v="1154" actId="167"/>
          <ac:spMkLst>
            <pc:docMk/>
            <pc:sldMk cId="2050531198" sldId="4603"/>
            <ac:spMk id="11" creationId="{C93B5C1A-FE0D-1E8D-D2AC-99B6D9DBC873}"/>
          </ac:spMkLst>
        </pc:spChg>
        <pc:spChg chg="add del mod">
          <ac:chgData name="John D'Amore" userId="6c907a5d-b0f9-4fba-9ed8-239ca07eb4c3" providerId="ADAL" clId="{E6340F1A-2765-4EA4-BC90-5B3DCA2140DE}" dt="2023-04-12T12:42:36.470" v="766" actId="478"/>
          <ac:spMkLst>
            <pc:docMk/>
            <pc:sldMk cId="2050531198" sldId="4603"/>
            <ac:spMk id="12" creationId="{55B0FEF9-FA79-30D9-A936-4867023FAF64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13" creationId="{A8898A10-3C56-4B6D-7191-165E9373B063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14" creationId="{9ED35B69-A64E-67B9-1DD7-73885D0DE5EB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15" creationId="{A513A03A-9825-8DCA-4FDB-CA3E3E94538B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16" creationId="{FF091BC5-8CF3-2028-4609-5ECF2C24D60C}"/>
          </ac:spMkLst>
        </pc:spChg>
        <pc:spChg chg="add mod">
          <ac:chgData name="John D'Amore" userId="6c907a5d-b0f9-4fba-9ed8-239ca07eb4c3" providerId="ADAL" clId="{E6340F1A-2765-4EA4-BC90-5B3DCA2140DE}" dt="2023-04-12T12:43:00.256" v="787" actId="1076"/>
          <ac:spMkLst>
            <pc:docMk/>
            <pc:sldMk cId="2050531198" sldId="4603"/>
            <ac:spMk id="17" creationId="{A203DC9A-C952-C33C-54EF-B0A3CB6944CD}"/>
          </ac:spMkLst>
        </pc:spChg>
        <pc:spChg chg="add del mod">
          <ac:chgData name="John D'Amore" userId="6c907a5d-b0f9-4fba-9ed8-239ca07eb4c3" providerId="ADAL" clId="{E6340F1A-2765-4EA4-BC90-5B3DCA2140DE}" dt="2023-04-13T11:45:32.372" v="1151" actId="478"/>
          <ac:spMkLst>
            <pc:docMk/>
            <pc:sldMk cId="2050531198" sldId="4603"/>
            <ac:spMk id="21" creationId="{27C145F7-FB8E-E54E-1FF8-98AE49992CC7}"/>
          </ac:spMkLst>
        </pc:spChg>
        <pc:spChg chg="add del mod">
          <ac:chgData name="John D'Amore" userId="6c907a5d-b0f9-4fba-9ed8-239ca07eb4c3" providerId="ADAL" clId="{E6340F1A-2765-4EA4-BC90-5B3DCA2140DE}" dt="2023-04-13T11:45:32.372" v="1151" actId="478"/>
          <ac:spMkLst>
            <pc:docMk/>
            <pc:sldMk cId="2050531198" sldId="4603"/>
            <ac:spMk id="22" creationId="{FE236001-EBD8-9E85-786B-F5E4E596A488}"/>
          </ac:spMkLst>
        </pc:spChg>
        <pc:spChg chg="add del mod">
          <ac:chgData name="John D'Amore" userId="6c907a5d-b0f9-4fba-9ed8-239ca07eb4c3" providerId="ADAL" clId="{E6340F1A-2765-4EA4-BC90-5B3DCA2140DE}" dt="2023-04-13T11:46:10.890" v="1170"/>
          <ac:spMkLst>
            <pc:docMk/>
            <pc:sldMk cId="2050531198" sldId="4603"/>
            <ac:spMk id="23" creationId="{51F7693B-B455-E385-071F-AD54BA397BF2}"/>
          </ac:spMkLst>
        </pc:spChg>
        <pc:spChg chg="add mod">
          <ac:chgData name="John D'Amore" userId="6c907a5d-b0f9-4fba-9ed8-239ca07eb4c3" providerId="ADAL" clId="{E6340F1A-2765-4EA4-BC90-5B3DCA2140DE}" dt="2023-04-13T11:47:04" v="1179" actId="1076"/>
          <ac:spMkLst>
            <pc:docMk/>
            <pc:sldMk cId="2050531198" sldId="4603"/>
            <ac:spMk id="24" creationId="{ACEF1A69-8373-CF81-AB37-96C2232D6C68}"/>
          </ac:spMkLst>
        </pc:spChg>
        <pc:spChg chg="add mod">
          <ac:chgData name="John D'Amore" userId="6c907a5d-b0f9-4fba-9ed8-239ca07eb4c3" providerId="ADAL" clId="{E6340F1A-2765-4EA4-BC90-5B3DCA2140DE}" dt="2023-04-13T11:46:32.351" v="1171" actId="1076"/>
          <ac:spMkLst>
            <pc:docMk/>
            <pc:sldMk cId="2050531198" sldId="4603"/>
            <ac:spMk id="25" creationId="{D08B58D6-55CD-4042-972F-D30C2E71D35E}"/>
          </ac:spMkLst>
        </pc:spChg>
        <pc:spChg chg="add mod">
          <ac:chgData name="John D'Amore" userId="6c907a5d-b0f9-4fba-9ed8-239ca07eb4c3" providerId="ADAL" clId="{E6340F1A-2765-4EA4-BC90-5B3DCA2140DE}" dt="2023-04-13T11:46:59.599" v="1178" actId="1076"/>
          <ac:spMkLst>
            <pc:docMk/>
            <pc:sldMk cId="2050531198" sldId="4603"/>
            <ac:spMk id="26" creationId="{71220F2B-3AF9-1C00-2C89-7B4C07A55B19}"/>
          </ac:spMkLst>
        </pc:spChg>
        <pc:picChg chg="del">
          <ac:chgData name="John D'Amore" userId="6c907a5d-b0f9-4fba-9ed8-239ca07eb4c3" providerId="ADAL" clId="{E6340F1A-2765-4EA4-BC90-5B3DCA2140DE}" dt="2023-04-12T12:40:47.156" v="679" actId="478"/>
          <ac:picMkLst>
            <pc:docMk/>
            <pc:sldMk cId="2050531198" sldId="4603"/>
            <ac:picMk id="5" creationId="{4AEF1660-5540-FD97-B43C-60DF828F41A0}"/>
          </ac:picMkLst>
        </pc:picChg>
        <pc:picChg chg="del">
          <ac:chgData name="John D'Amore" userId="6c907a5d-b0f9-4fba-9ed8-239ca07eb4c3" providerId="ADAL" clId="{E6340F1A-2765-4EA4-BC90-5B3DCA2140DE}" dt="2023-04-12T12:40:49.333" v="680" actId="478"/>
          <ac:picMkLst>
            <pc:docMk/>
            <pc:sldMk cId="2050531198" sldId="4603"/>
            <ac:picMk id="7" creationId="{45BBFFE0-1ADA-2F16-64B2-1C90725F2C97}"/>
          </ac:picMkLst>
        </pc:picChg>
        <pc:picChg chg="add del mod">
          <ac:chgData name="John D'Amore" userId="6c907a5d-b0f9-4fba-9ed8-239ca07eb4c3" providerId="ADAL" clId="{E6340F1A-2765-4EA4-BC90-5B3DCA2140DE}" dt="2023-04-13T11:45:26.508" v="1150" actId="478"/>
          <ac:picMkLst>
            <pc:docMk/>
            <pc:sldMk cId="2050531198" sldId="4603"/>
            <ac:picMk id="18" creationId="{822CEC81-20D6-0504-5BA7-E76D8A9B4E51}"/>
          </ac:picMkLst>
        </pc:picChg>
        <pc:picChg chg="add del mod">
          <ac:chgData name="John D'Amore" userId="6c907a5d-b0f9-4fba-9ed8-239ca07eb4c3" providerId="ADAL" clId="{E6340F1A-2765-4EA4-BC90-5B3DCA2140DE}" dt="2023-04-13T11:45:26.508" v="1150" actId="478"/>
          <ac:picMkLst>
            <pc:docMk/>
            <pc:sldMk cId="2050531198" sldId="4603"/>
            <ac:picMk id="19" creationId="{607A5FA0-F29F-826F-1BC9-753973A84E10}"/>
          </ac:picMkLst>
        </pc:picChg>
        <pc:picChg chg="add mod">
          <ac:chgData name="John D'Amore" userId="6c907a5d-b0f9-4fba-9ed8-239ca07eb4c3" providerId="ADAL" clId="{E6340F1A-2765-4EA4-BC90-5B3DCA2140DE}" dt="2023-04-13T11:46:36.569" v="1172" actId="1076"/>
          <ac:picMkLst>
            <pc:docMk/>
            <pc:sldMk cId="2050531198" sldId="4603"/>
            <ac:picMk id="20" creationId="{927C9515-E340-EFB2-653A-9F5588C77067}"/>
          </ac:picMkLst>
        </pc:picChg>
        <pc:picChg chg="del">
          <ac:chgData name="John D'Amore" userId="6c907a5d-b0f9-4fba-9ed8-239ca07eb4c3" providerId="ADAL" clId="{E6340F1A-2765-4EA4-BC90-5B3DCA2140DE}" dt="2023-04-12T12:40:47.156" v="679" actId="478"/>
          <ac:picMkLst>
            <pc:docMk/>
            <pc:sldMk cId="2050531198" sldId="4603"/>
            <ac:picMk id="3074" creationId="{73FB25F4-DE69-FAE1-E8A3-08C6D609F34E}"/>
          </ac:picMkLst>
        </pc:picChg>
      </pc:sldChg>
      <pc:sldChg chg="modSp new mod">
        <pc:chgData name="John D'Amore" userId="6c907a5d-b0f9-4fba-9ed8-239ca07eb4c3" providerId="ADAL" clId="{E6340F1A-2765-4EA4-BC90-5B3DCA2140DE}" dt="2023-04-13T01:31:54.047" v="1054" actId="1076"/>
        <pc:sldMkLst>
          <pc:docMk/>
          <pc:sldMk cId="1877414698" sldId="4604"/>
        </pc:sldMkLst>
        <pc:spChg chg="mod">
          <ac:chgData name="John D'Amore" userId="6c907a5d-b0f9-4fba-9ed8-239ca07eb4c3" providerId="ADAL" clId="{E6340F1A-2765-4EA4-BC90-5B3DCA2140DE}" dt="2023-04-13T01:31:54.047" v="1054" actId="1076"/>
          <ac:spMkLst>
            <pc:docMk/>
            <pc:sldMk cId="1877414698" sldId="4604"/>
            <ac:spMk id="2" creationId="{93C066C1-546D-FDD0-3228-EA45339F9824}"/>
          </ac:spMkLst>
        </pc:spChg>
        <pc:spChg chg="mod">
          <ac:chgData name="John D'Amore" userId="6c907a5d-b0f9-4fba-9ed8-239ca07eb4c3" providerId="ADAL" clId="{E6340F1A-2765-4EA4-BC90-5B3DCA2140DE}" dt="2023-04-13T01:29:32.684" v="906" actId="20577"/>
          <ac:spMkLst>
            <pc:docMk/>
            <pc:sldMk cId="1877414698" sldId="4604"/>
            <ac:spMk id="3" creationId="{A650DB3A-FB68-C943-095E-5EA405C24B9D}"/>
          </ac:spMkLst>
        </pc:spChg>
      </pc:sldChg>
    </pc:docChg>
  </pc:docChgLst>
  <pc:docChgLst>
    <pc:chgData name="John D'Amore" userId="6c907a5d-b0f9-4fba-9ed8-239ca07eb4c3" providerId="ADAL" clId="{4F884B7E-1564-41C6-8ED2-79C6BB82B0FC}"/>
    <pc:docChg chg="undo custSel addSld delSld modSld sldOrd">
      <pc:chgData name="John D'Amore" userId="6c907a5d-b0f9-4fba-9ed8-239ca07eb4c3" providerId="ADAL" clId="{4F884B7E-1564-41C6-8ED2-79C6BB82B0FC}" dt="2023-03-01T20:59:53.327" v="2294"/>
      <pc:docMkLst>
        <pc:docMk/>
      </pc:docMkLst>
      <pc:sldChg chg="del">
        <pc:chgData name="John D'Amore" userId="6c907a5d-b0f9-4fba-9ed8-239ca07eb4c3" providerId="ADAL" clId="{4F884B7E-1564-41C6-8ED2-79C6BB82B0FC}" dt="2023-03-01T18:28:49.052" v="1446" actId="47"/>
        <pc:sldMkLst>
          <pc:docMk/>
          <pc:sldMk cId="3575698047" sldId="2392"/>
        </pc:sldMkLst>
      </pc:sldChg>
      <pc:sldChg chg="modSp mod">
        <pc:chgData name="John D'Amore" userId="6c907a5d-b0f9-4fba-9ed8-239ca07eb4c3" providerId="ADAL" clId="{4F884B7E-1564-41C6-8ED2-79C6BB82B0FC}" dt="2023-03-01T17:56:20.624" v="16" actId="20577"/>
        <pc:sldMkLst>
          <pc:docMk/>
          <pc:sldMk cId="4123026646" sldId="4560"/>
        </pc:sldMkLst>
        <pc:spChg chg="mod">
          <ac:chgData name="John D'Amore" userId="6c907a5d-b0f9-4fba-9ed8-239ca07eb4c3" providerId="ADAL" clId="{4F884B7E-1564-41C6-8ED2-79C6BB82B0FC}" dt="2023-03-01T17:56:20.624" v="16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4F884B7E-1564-41C6-8ED2-79C6BB82B0FC}" dt="2023-03-01T20:59:42.147" v="2293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4F884B7E-1564-41C6-8ED2-79C6BB82B0FC}" dt="2023-03-01T20:59:42.147" v="2293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del">
        <pc:chgData name="John D'Amore" userId="6c907a5d-b0f9-4fba-9ed8-239ca07eb4c3" providerId="ADAL" clId="{4F884B7E-1564-41C6-8ED2-79C6BB82B0FC}" dt="2023-03-01T18:40:19.400" v="1870" actId="47"/>
        <pc:sldMkLst>
          <pc:docMk/>
          <pc:sldMk cId="2766598972" sldId="4565"/>
        </pc:sldMkLst>
      </pc:sldChg>
      <pc:sldChg chg="modSp mod">
        <pc:chgData name="John D'Amore" userId="6c907a5d-b0f9-4fba-9ed8-239ca07eb4c3" providerId="ADAL" clId="{4F884B7E-1564-41C6-8ED2-79C6BB82B0FC}" dt="2023-03-01T20:59:53.327" v="2294"/>
        <pc:sldMkLst>
          <pc:docMk/>
          <pc:sldMk cId="3677589199" sldId="4574"/>
        </pc:sldMkLst>
        <pc:spChg chg="mod">
          <ac:chgData name="John D'Amore" userId="6c907a5d-b0f9-4fba-9ed8-239ca07eb4c3" providerId="ADAL" clId="{4F884B7E-1564-41C6-8ED2-79C6BB82B0FC}" dt="2023-03-01T20:59:53.327" v="2294"/>
          <ac:spMkLst>
            <pc:docMk/>
            <pc:sldMk cId="3677589199" sldId="4574"/>
            <ac:spMk id="10" creationId="{E58DA6DA-9F8D-7771-7513-A6D009109DF0}"/>
          </ac:spMkLst>
        </pc:spChg>
      </pc:sldChg>
      <pc:sldChg chg="addSp delSp modSp mod">
        <pc:chgData name="John D'Amore" userId="6c907a5d-b0f9-4fba-9ed8-239ca07eb4c3" providerId="ADAL" clId="{4F884B7E-1564-41C6-8ED2-79C6BB82B0FC}" dt="2023-03-01T20:50:15.519" v="2074" actId="1076"/>
        <pc:sldMkLst>
          <pc:docMk/>
          <pc:sldMk cId="1161098648" sldId="4576"/>
        </pc:sldMkLst>
        <pc:spChg chg="mod">
          <ac:chgData name="John D'Amore" userId="6c907a5d-b0f9-4fba-9ed8-239ca07eb4c3" providerId="ADAL" clId="{4F884B7E-1564-41C6-8ED2-79C6BB82B0FC}" dt="2023-03-01T19:18:38.822" v="2067" actId="20577"/>
          <ac:spMkLst>
            <pc:docMk/>
            <pc:sldMk cId="1161098648" sldId="4576"/>
            <ac:spMk id="6" creationId="{A54B03EE-268A-301A-9CD9-0DDC093DA685}"/>
          </ac:spMkLst>
        </pc:spChg>
        <pc:spChg chg="mod">
          <ac:chgData name="John D'Amore" userId="6c907a5d-b0f9-4fba-9ed8-239ca07eb4c3" providerId="ADAL" clId="{4F884B7E-1564-41C6-8ED2-79C6BB82B0FC}" dt="2023-03-01T18:42:23.291" v="1895" actId="554"/>
          <ac:spMkLst>
            <pc:docMk/>
            <pc:sldMk cId="1161098648" sldId="4576"/>
            <ac:spMk id="7" creationId="{4A964F41-F2D3-1D1D-7ED8-09B1B289949D}"/>
          </ac:spMkLst>
        </pc:spChg>
        <pc:spChg chg="mod">
          <ac:chgData name="John D'Amore" userId="6c907a5d-b0f9-4fba-9ed8-239ca07eb4c3" providerId="ADAL" clId="{4F884B7E-1564-41C6-8ED2-79C6BB82B0FC}" dt="2023-03-01T20:50:15.519" v="2074" actId="1076"/>
          <ac:spMkLst>
            <pc:docMk/>
            <pc:sldMk cId="1161098648" sldId="4576"/>
            <ac:spMk id="9" creationId="{5C7C25DE-5DA3-0518-B117-5800C7075CB3}"/>
          </ac:spMkLst>
        </pc:spChg>
        <pc:spChg chg="mod">
          <ac:chgData name="John D'Amore" userId="6c907a5d-b0f9-4fba-9ed8-239ca07eb4c3" providerId="ADAL" clId="{4F884B7E-1564-41C6-8ED2-79C6BB82B0FC}" dt="2023-03-01T18:43:11.516" v="1956" actId="1076"/>
          <ac:spMkLst>
            <pc:docMk/>
            <pc:sldMk cId="1161098648" sldId="4576"/>
            <ac:spMk id="10" creationId="{39D7DBA4-F7DD-DA78-3FD4-38870DF2D0FE}"/>
          </ac:spMkLst>
        </pc:spChg>
        <pc:spChg chg="add mod">
          <ac:chgData name="John D'Amore" userId="6c907a5d-b0f9-4fba-9ed8-239ca07eb4c3" providerId="ADAL" clId="{4F884B7E-1564-41C6-8ED2-79C6BB82B0FC}" dt="2023-03-01T18:43:17.241" v="1958" actId="1076"/>
          <ac:spMkLst>
            <pc:docMk/>
            <pc:sldMk cId="1161098648" sldId="4576"/>
            <ac:spMk id="11" creationId="{D0FA877A-3298-C0E4-5A74-9E77794A0C93}"/>
          </ac:spMkLst>
        </pc:spChg>
        <pc:picChg chg="mod">
          <ac:chgData name="John D'Amore" userId="6c907a5d-b0f9-4fba-9ed8-239ca07eb4c3" providerId="ADAL" clId="{4F884B7E-1564-41C6-8ED2-79C6BB82B0FC}" dt="2023-03-01T19:11:18.833" v="2027" actId="1076"/>
          <ac:picMkLst>
            <pc:docMk/>
            <pc:sldMk cId="1161098648" sldId="4576"/>
            <ac:picMk id="3" creationId="{8F0B1AE2-1ADD-A950-F97C-09F6A690969C}"/>
          </ac:picMkLst>
        </pc:picChg>
        <pc:picChg chg="add mod">
          <ac:chgData name="John D'Amore" userId="6c907a5d-b0f9-4fba-9ed8-239ca07eb4c3" providerId="ADAL" clId="{4F884B7E-1564-41C6-8ED2-79C6BB82B0FC}" dt="2023-03-01T18:43:17.241" v="1958" actId="1076"/>
          <ac:picMkLst>
            <pc:docMk/>
            <pc:sldMk cId="1161098648" sldId="4576"/>
            <ac:picMk id="5" creationId="{87CB99C3-81C5-FE03-85B3-198F385CAE98}"/>
          </ac:picMkLst>
        </pc:picChg>
        <pc:picChg chg="mod">
          <ac:chgData name="John D'Amore" userId="6c907a5d-b0f9-4fba-9ed8-239ca07eb4c3" providerId="ADAL" clId="{4F884B7E-1564-41C6-8ED2-79C6BB82B0FC}" dt="2023-03-01T20:50:12.423" v="2073" actId="1076"/>
          <ac:picMkLst>
            <pc:docMk/>
            <pc:sldMk cId="1161098648" sldId="4576"/>
            <ac:picMk id="8" creationId="{9D492CEC-17CB-156E-D355-BFAB8D25551D}"/>
          </ac:picMkLst>
        </pc:picChg>
        <pc:picChg chg="add del mod">
          <ac:chgData name="John D'Amore" userId="6c907a5d-b0f9-4fba-9ed8-239ca07eb4c3" providerId="ADAL" clId="{4F884B7E-1564-41C6-8ED2-79C6BB82B0FC}" dt="2023-03-01T20:50:04.749" v="2069" actId="21"/>
          <ac:picMkLst>
            <pc:docMk/>
            <pc:sldMk cId="1161098648" sldId="4576"/>
            <ac:picMk id="13" creationId="{C9F4D9C6-62F9-460F-A96C-F6B189553A78}"/>
          </ac:picMkLst>
        </pc:picChg>
        <pc:picChg chg="mod">
          <ac:chgData name="John D'Amore" userId="6c907a5d-b0f9-4fba-9ed8-239ca07eb4c3" providerId="ADAL" clId="{4F884B7E-1564-41C6-8ED2-79C6BB82B0FC}" dt="2023-03-01T18:40:54.601" v="1878" actId="1076"/>
          <ac:picMkLst>
            <pc:docMk/>
            <pc:sldMk cId="1161098648" sldId="4576"/>
            <ac:picMk id="1026" creationId="{4697C553-170C-7A86-F9DB-27D3B557D981}"/>
          </ac:picMkLst>
        </pc:picChg>
        <pc:picChg chg="mod">
          <ac:chgData name="John D'Amore" userId="6c907a5d-b0f9-4fba-9ed8-239ca07eb4c3" providerId="ADAL" clId="{4F884B7E-1564-41C6-8ED2-79C6BB82B0FC}" dt="2023-03-01T18:42:14.673" v="1893" actId="1076"/>
          <ac:picMkLst>
            <pc:docMk/>
            <pc:sldMk cId="1161098648" sldId="4576"/>
            <ac:picMk id="1028" creationId="{CF8486B3-6F2E-52A6-0FB7-F388046D58CF}"/>
          </ac:picMkLst>
        </pc:picChg>
      </pc:sldChg>
      <pc:sldChg chg="modSp mod ord">
        <pc:chgData name="John D'Amore" userId="6c907a5d-b0f9-4fba-9ed8-239ca07eb4c3" providerId="ADAL" clId="{4F884B7E-1564-41C6-8ED2-79C6BB82B0FC}" dt="2023-03-01T19:08:58.474" v="1996" actId="1076"/>
        <pc:sldMkLst>
          <pc:docMk/>
          <pc:sldMk cId="1288486656" sldId="4582"/>
        </pc:sldMkLst>
        <pc:spChg chg="mod">
          <ac:chgData name="John D'Amore" userId="6c907a5d-b0f9-4fba-9ed8-239ca07eb4c3" providerId="ADAL" clId="{4F884B7E-1564-41C6-8ED2-79C6BB82B0FC}" dt="2023-03-01T19:08:58.474" v="1996" actId="1076"/>
          <ac:spMkLst>
            <pc:docMk/>
            <pc:sldMk cId="1288486656" sldId="4582"/>
            <ac:spMk id="10" creationId="{E58DA6DA-9F8D-7771-7513-A6D009109DF0}"/>
          </ac:spMkLst>
        </pc:spChg>
      </pc:sldChg>
      <pc:sldChg chg="del">
        <pc:chgData name="John D'Amore" userId="6c907a5d-b0f9-4fba-9ed8-239ca07eb4c3" providerId="ADAL" clId="{4F884B7E-1564-41C6-8ED2-79C6BB82B0FC}" dt="2023-03-01T18:40:20.734" v="1871" actId="47"/>
        <pc:sldMkLst>
          <pc:docMk/>
          <pc:sldMk cId="962316291" sldId="4583"/>
        </pc:sldMkLst>
      </pc:sldChg>
      <pc:sldChg chg="modSp mod">
        <pc:chgData name="John D'Amore" userId="6c907a5d-b0f9-4fba-9ed8-239ca07eb4c3" providerId="ADAL" clId="{4F884B7E-1564-41C6-8ED2-79C6BB82B0FC}" dt="2023-03-01T18:03:17.739" v="195" actId="20577"/>
        <pc:sldMkLst>
          <pc:docMk/>
          <pc:sldMk cId="1099135102" sldId="4586"/>
        </pc:sldMkLst>
        <pc:spChg chg="mod">
          <ac:chgData name="John D'Amore" userId="6c907a5d-b0f9-4fba-9ed8-239ca07eb4c3" providerId="ADAL" clId="{4F884B7E-1564-41C6-8ED2-79C6BB82B0FC}" dt="2023-03-01T18:03:17.739" v="195" actId="20577"/>
          <ac:spMkLst>
            <pc:docMk/>
            <pc:sldMk cId="1099135102" sldId="4586"/>
            <ac:spMk id="9" creationId="{C10F3235-EA9B-7CD2-1834-614E6C4B127E}"/>
          </ac:spMkLst>
        </pc:spChg>
      </pc:sldChg>
      <pc:sldChg chg="del">
        <pc:chgData name="John D'Amore" userId="6c907a5d-b0f9-4fba-9ed8-239ca07eb4c3" providerId="ADAL" clId="{4F884B7E-1564-41C6-8ED2-79C6BB82B0FC}" dt="2023-03-01T18:40:25.750" v="1872" actId="47"/>
        <pc:sldMkLst>
          <pc:docMk/>
          <pc:sldMk cId="1278503923" sldId="4587"/>
        </pc:sldMkLst>
      </pc:sldChg>
      <pc:sldChg chg="del">
        <pc:chgData name="John D'Amore" userId="6c907a5d-b0f9-4fba-9ed8-239ca07eb4c3" providerId="ADAL" clId="{4F884B7E-1564-41C6-8ED2-79C6BB82B0FC}" dt="2023-03-01T18:28:49.052" v="1446" actId="47"/>
        <pc:sldMkLst>
          <pc:docMk/>
          <pc:sldMk cId="2265991043" sldId="4588"/>
        </pc:sldMkLst>
      </pc:sldChg>
      <pc:sldChg chg="modSp del mod">
        <pc:chgData name="John D'Amore" userId="6c907a5d-b0f9-4fba-9ed8-239ca07eb4c3" providerId="ADAL" clId="{4F884B7E-1564-41C6-8ED2-79C6BB82B0FC}" dt="2023-03-01T18:28:49.052" v="1446" actId="47"/>
        <pc:sldMkLst>
          <pc:docMk/>
          <pc:sldMk cId="1458069261" sldId="4589"/>
        </pc:sldMkLst>
        <pc:spChg chg="mod">
          <ac:chgData name="John D'Amore" userId="6c907a5d-b0f9-4fba-9ed8-239ca07eb4c3" providerId="ADAL" clId="{4F884B7E-1564-41C6-8ED2-79C6BB82B0FC}" dt="2023-03-01T17:57:19.122" v="65" actId="27636"/>
          <ac:spMkLst>
            <pc:docMk/>
            <pc:sldMk cId="1458069261" sldId="4589"/>
            <ac:spMk id="2" creationId="{E0267036-FBB5-BAB1-2C60-394A29CD5D5F}"/>
          </ac:spMkLst>
        </pc:spChg>
      </pc:sldChg>
      <pc:sldChg chg="modSp new mod ord">
        <pc:chgData name="John D'Amore" userId="6c907a5d-b0f9-4fba-9ed8-239ca07eb4c3" providerId="ADAL" clId="{4F884B7E-1564-41C6-8ED2-79C6BB82B0FC}" dt="2023-03-01T18:10:58.053" v="1091" actId="20577"/>
        <pc:sldMkLst>
          <pc:docMk/>
          <pc:sldMk cId="2138910976" sldId="4591"/>
        </pc:sldMkLst>
        <pc:spChg chg="mod">
          <ac:chgData name="John D'Amore" userId="6c907a5d-b0f9-4fba-9ed8-239ca07eb4c3" providerId="ADAL" clId="{4F884B7E-1564-41C6-8ED2-79C6BB82B0FC}" dt="2023-03-01T18:10:58.053" v="1091" actId="20577"/>
          <ac:spMkLst>
            <pc:docMk/>
            <pc:sldMk cId="2138910976" sldId="4591"/>
            <ac:spMk id="2" creationId="{25A59EFD-CE14-57B9-51F8-7F26AA6E6B7C}"/>
          </ac:spMkLst>
        </pc:spChg>
        <pc:spChg chg="mod">
          <ac:chgData name="John D'Amore" userId="6c907a5d-b0f9-4fba-9ed8-239ca07eb4c3" providerId="ADAL" clId="{4F884B7E-1564-41C6-8ED2-79C6BB82B0FC}" dt="2023-03-01T18:03:33.923" v="222" actId="20577"/>
          <ac:spMkLst>
            <pc:docMk/>
            <pc:sldMk cId="2138910976" sldId="4591"/>
            <ac:spMk id="3" creationId="{FA6EF18A-C33A-F04F-E38C-B1C2E0FEDBBD}"/>
          </ac:spMkLst>
        </pc:spChg>
      </pc:sldChg>
      <pc:sldChg chg="addSp modSp add mod">
        <pc:chgData name="John D'Amore" userId="6c907a5d-b0f9-4fba-9ed8-239ca07eb4c3" providerId="ADAL" clId="{4F884B7E-1564-41C6-8ED2-79C6BB82B0FC}" dt="2023-03-01T18:25:57.383" v="1445" actId="1076"/>
        <pc:sldMkLst>
          <pc:docMk/>
          <pc:sldMk cId="1888328458" sldId="4592"/>
        </pc:sldMkLst>
        <pc:spChg chg="mod">
          <ac:chgData name="John D'Amore" userId="6c907a5d-b0f9-4fba-9ed8-239ca07eb4c3" providerId="ADAL" clId="{4F884B7E-1564-41C6-8ED2-79C6BB82B0FC}" dt="2023-03-01T18:25:42.100" v="1441" actId="20577"/>
          <ac:spMkLst>
            <pc:docMk/>
            <pc:sldMk cId="1888328458" sldId="4592"/>
            <ac:spMk id="2" creationId="{25A59EFD-CE14-57B9-51F8-7F26AA6E6B7C}"/>
          </ac:spMkLst>
        </pc:spChg>
        <pc:spChg chg="mod">
          <ac:chgData name="John D'Amore" userId="6c907a5d-b0f9-4fba-9ed8-239ca07eb4c3" providerId="ADAL" clId="{4F884B7E-1564-41C6-8ED2-79C6BB82B0FC}" dt="2023-03-01T18:03:50.730" v="268" actId="20577"/>
          <ac:spMkLst>
            <pc:docMk/>
            <pc:sldMk cId="1888328458" sldId="4592"/>
            <ac:spMk id="3" creationId="{FA6EF18A-C33A-F04F-E38C-B1C2E0FEDBBD}"/>
          </ac:spMkLst>
        </pc:spChg>
        <pc:spChg chg="add mod">
          <ac:chgData name="John D'Amore" userId="6c907a5d-b0f9-4fba-9ed8-239ca07eb4c3" providerId="ADAL" clId="{4F884B7E-1564-41C6-8ED2-79C6BB82B0FC}" dt="2023-03-01T18:24:49.092" v="1221" actId="1076"/>
          <ac:spMkLst>
            <pc:docMk/>
            <pc:sldMk cId="1888328458" sldId="4592"/>
            <ac:spMk id="6" creationId="{58371C30-38EA-E917-2C70-5C7B1B0111B6}"/>
          </ac:spMkLst>
        </pc:spChg>
        <pc:spChg chg="add mod">
          <ac:chgData name="John D'Amore" userId="6c907a5d-b0f9-4fba-9ed8-239ca07eb4c3" providerId="ADAL" clId="{4F884B7E-1564-41C6-8ED2-79C6BB82B0FC}" dt="2023-03-01T18:25:57.383" v="1445" actId="1076"/>
          <ac:spMkLst>
            <pc:docMk/>
            <pc:sldMk cId="1888328458" sldId="4592"/>
            <ac:spMk id="7" creationId="{1168E79C-3960-FE7F-9777-019698F79AE3}"/>
          </ac:spMkLst>
        </pc:spChg>
        <pc:picChg chg="add mod">
          <ac:chgData name="John D'Amore" userId="6c907a5d-b0f9-4fba-9ed8-239ca07eb4c3" providerId="ADAL" clId="{4F884B7E-1564-41C6-8ED2-79C6BB82B0FC}" dt="2023-03-01T18:25:49.777" v="1443" actId="1076"/>
          <ac:picMkLst>
            <pc:docMk/>
            <pc:sldMk cId="1888328458" sldId="4592"/>
            <ac:picMk id="5" creationId="{8C50DF56-2586-DF35-36F2-7CC0155EC5E6}"/>
          </ac:picMkLst>
        </pc:picChg>
      </pc:sldChg>
      <pc:sldChg chg="modSp new mod">
        <pc:chgData name="John D'Amore" userId="6c907a5d-b0f9-4fba-9ed8-239ca07eb4c3" providerId="ADAL" clId="{4F884B7E-1564-41C6-8ED2-79C6BB82B0FC}" dt="2023-03-01T18:31:46.722" v="1859" actId="20577"/>
        <pc:sldMkLst>
          <pc:docMk/>
          <pc:sldMk cId="2770298948" sldId="4593"/>
        </pc:sldMkLst>
        <pc:spChg chg="mod">
          <ac:chgData name="John D'Amore" userId="6c907a5d-b0f9-4fba-9ed8-239ca07eb4c3" providerId="ADAL" clId="{4F884B7E-1564-41C6-8ED2-79C6BB82B0FC}" dt="2023-03-01T18:31:46.722" v="1859" actId="20577"/>
          <ac:spMkLst>
            <pc:docMk/>
            <pc:sldMk cId="2770298948" sldId="4593"/>
            <ac:spMk id="2" creationId="{3331ACEE-8C55-DC3F-06E5-A845070A67E1}"/>
          </ac:spMkLst>
        </pc:spChg>
        <pc:spChg chg="mod">
          <ac:chgData name="John D'Amore" userId="6c907a5d-b0f9-4fba-9ed8-239ca07eb4c3" providerId="ADAL" clId="{4F884B7E-1564-41C6-8ED2-79C6BB82B0FC}" dt="2023-03-01T18:29:06.601" v="1473" actId="20577"/>
          <ac:spMkLst>
            <pc:docMk/>
            <pc:sldMk cId="2770298948" sldId="4593"/>
            <ac:spMk id="3" creationId="{F743C608-AA85-DA3C-1593-748DCE637E6E}"/>
          </ac:spMkLst>
        </pc:spChg>
      </pc:sldChg>
      <pc:sldChg chg="addSp delSp modSp new mod ord">
        <pc:chgData name="John D'Amore" userId="6c907a5d-b0f9-4fba-9ed8-239ca07eb4c3" providerId="ADAL" clId="{4F884B7E-1564-41C6-8ED2-79C6BB82B0FC}" dt="2023-03-01T19:09:13.104" v="1999"/>
        <pc:sldMkLst>
          <pc:docMk/>
          <pc:sldMk cId="3757706085" sldId="4594"/>
        </pc:sldMkLst>
        <pc:spChg chg="del">
          <ac:chgData name="John D'Amore" userId="6c907a5d-b0f9-4fba-9ed8-239ca07eb4c3" providerId="ADAL" clId="{4F884B7E-1564-41C6-8ED2-79C6BB82B0FC}" dt="2023-03-01T19:08:12.709" v="1991" actId="478"/>
          <ac:spMkLst>
            <pc:docMk/>
            <pc:sldMk cId="3757706085" sldId="4594"/>
            <ac:spMk id="2" creationId="{14D4B250-9039-4352-4C81-0A9981CF3D31}"/>
          </ac:spMkLst>
        </pc:spChg>
        <pc:spChg chg="mod">
          <ac:chgData name="John D'Amore" userId="6c907a5d-b0f9-4fba-9ed8-239ca07eb4c3" providerId="ADAL" clId="{4F884B7E-1564-41C6-8ED2-79C6BB82B0FC}" dt="2023-03-01T18:43:49.702" v="1990" actId="20577"/>
          <ac:spMkLst>
            <pc:docMk/>
            <pc:sldMk cId="3757706085" sldId="4594"/>
            <ac:spMk id="3" creationId="{0C8B1D4F-4B10-3C05-3666-4CF96B0940ED}"/>
          </ac:spMkLst>
        </pc:spChg>
        <pc:picChg chg="add mod">
          <ac:chgData name="John D'Amore" userId="6c907a5d-b0f9-4fba-9ed8-239ca07eb4c3" providerId="ADAL" clId="{4F884B7E-1564-41C6-8ED2-79C6BB82B0FC}" dt="2023-03-01T19:08:23.577" v="1994" actId="1076"/>
          <ac:picMkLst>
            <pc:docMk/>
            <pc:sldMk cId="3757706085" sldId="4594"/>
            <ac:picMk id="1026" creationId="{2EA993EF-8590-457C-D3D6-02A1C9247483}"/>
          </ac:picMkLst>
        </pc:picChg>
      </pc:sldChg>
      <pc:sldChg chg="modSp add mod">
        <pc:chgData name="John D'Amore" userId="6c907a5d-b0f9-4fba-9ed8-239ca07eb4c3" providerId="ADAL" clId="{4F884B7E-1564-41C6-8ED2-79C6BB82B0FC}" dt="2023-03-01T19:12:17.512" v="2031"/>
        <pc:sldMkLst>
          <pc:docMk/>
          <pc:sldMk cId="2131621671" sldId="4595"/>
        </pc:sldMkLst>
        <pc:spChg chg="mod">
          <ac:chgData name="John D'Amore" userId="6c907a5d-b0f9-4fba-9ed8-239ca07eb4c3" providerId="ADAL" clId="{4F884B7E-1564-41C6-8ED2-79C6BB82B0FC}" dt="2023-03-01T19:12:17.512" v="2031"/>
          <ac:spMkLst>
            <pc:docMk/>
            <pc:sldMk cId="2131621671" sldId="4595"/>
            <ac:spMk id="9" creationId="{C10F3235-EA9B-7CD2-1834-614E6C4B127E}"/>
          </ac:spMkLst>
        </pc:spChg>
        <pc:spChg chg="mod">
          <ac:chgData name="John D'Amore" userId="6c907a5d-b0f9-4fba-9ed8-239ca07eb4c3" providerId="ADAL" clId="{4F884B7E-1564-41C6-8ED2-79C6BB82B0FC}" dt="2023-03-01T19:09:28.791" v="2001" actId="20577"/>
          <ac:spMkLst>
            <pc:docMk/>
            <pc:sldMk cId="2131621671" sldId="4595"/>
            <ac:spMk id="10" creationId="{E58DA6DA-9F8D-7771-7513-A6D009109DF0}"/>
          </ac:spMkLst>
        </pc:spChg>
      </pc:sldChg>
      <pc:sldChg chg="addSp delSp modSp new mod">
        <pc:chgData name="John D'Amore" userId="6c907a5d-b0f9-4fba-9ed8-239ca07eb4c3" providerId="ADAL" clId="{4F884B7E-1564-41C6-8ED2-79C6BB82B0FC}" dt="2023-03-01T20:55:34.010" v="2183" actId="1076"/>
        <pc:sldMkLst>
          <pc:docMk/>
          <pc:sldMk cId="3001834351" sldId="4596"/>
        </pc:sldMkLst>
        <pc:spChg chg="mod">
          <ac:chgData name="John D'Amore" userId="6c907a5d-b0f9-4fba-9ed8-239ca07eb4c3" providerId="ADAL" clId="{4F884B7E-1564-41C6-8ED2-79C6BB82B0FC}" dt="2023-03-01T20:51:10.511" v="2131" actId="20577"/>
          <ac:spMkLst>
            <pc:docMk/>
            <pc:sldMk cId="3001834351" sldId="4596"/>
            <ac:spMk id="2" creationId="{EC77C315-FF74-AE25-4939-213ED2E15937}"/>
          </ac:spMkLst>
        </pc:spChg>
        <pc:spChg chg="add mod">
          <ac:chgData name="John D'Amore" userId="6c907a5d-b0f9-4fba-9ed8-239ca07eb4c3" providerId="ADAL" clId="{4F884B7E-1564-41C6-8ED2-79C6BB82B0FC}" dt="2023-03-01T20:52:45.320" v="2154" actId="20577"/>
          <ac:spMkLst>
            <pc:docMk/>
            <pc:sldMk cId="3001834351" sldId="4596"/>
            <ac:spMk id="7" creationId="{95868DF8-6567-2F29-992B-FFB93D882842}"/>
          </ac:spMkLst>
        </pc:spChg>
        <pc:spChg chg="add mod">
          <ac:chgData name="John D'Amore" userId="6c907a5d-b0f9-4fba-9ed8-239ca07eb4c3" providerId="ADAL" clId="{4F884B7E-1564-41C6-8ED2-79C6BB82B0FC}" dt="2023-03-01T20:54:30.937" v="2174" actId="20577"/>
          <ac:spMkLst>
            <pc:docMk/>
            <pc:sldMk cId="3001834351" sldId="4596"/>
            <ac:spMk id="10" creationId="{9119A8EC-B0BC-C6FB-4439-502C5B2F3520}"/>
          </ac:spMkLst>
        </pc:spChg>
        <pc:picChg chg="add del mod">
          <ac:chgData name="John D'Amore" userId="6c907a5d-b0f9-4fba-9ed8-239ca07eb4c3" providerId="ADAL" clId="{4F884B7E-1564-41C6-8ED2-79C6BB82B0FC}" dt="2023-03-01T20:52:11.500" v="2134" actId="478"/>
          <ac:picMkLst>
            <pc:docMk/>
            <pc:sldMk cId="3001834351" sldId="4596"/>
            <ac:picMk id="3" creationId="{F19385AA-1DFA-6ED5-285F-B09E597C2C1A}"/>
          </ac:picMkLst>
        </pc:picChg>
        <pc:picChg chg="add mod">
          <ac:chgData name="John D'Amore" userId="6c907a5d-b0f9-4fba-9ed8-239ca07eb4c3" providerId="ADAL" clId="{4F884B7E-1564-41C6-8ED2-79C6BB82B0FC}" dt="2023-03-01T20:55:34.010" v="2183" actId="1076"/>
          <ac:picMkLst>
            <pc:docMk/>
            <pc:sldMk cId="3001834351" sldId="4596"/>
            <ac:picMk id="4" creationId="{2CC86AB6-14A9-C1A4-178C-69165336718F}"/>
          </ac:picMkLst>
        </pc:picChg>
        <pc:picChg chg="add mod">
          <ac:chgData name="John D'Amore" userId="6c907a5d-b0f9-4fba-9ed8-239ca07eb4c3" providerId="ADAL" clId="{4F884B7E-1564-41C6-8ED2-79C6BB82B0FC}" dt="2023-03-01T20:52:31.510" v="2136" actId="1076"/>
          <ac:picMkLst>
            <pc:docMk/>
            <pc:sldMk cId="3001834351" sldId="4596"/>
            <ac:picMk id="6" creationId="{1475FBE6-0943-17EE-A148-6C103E01BF38}"/>
          </ac:picMkLst>
        </pc:picChg>
        <pc:picChg chg="add mod">
          <ac:chgData name="John D'Amore" userId="6c907a5d-b0f9-4fba-9ed8-239ca07eb4c3" providerId="ADAL" clId="{4F884B7E-1564-41C6-8ED2-79C6BB82B0FC}" dt="2023-03-01T20:54:39.633" v="2176" actId="14100"/>
          <ac:picMkLst>
            <pc:docMk/>
            <pc:sldMk cId="3001834351" sldId="4596"/>
            <ac:picMk id="9" creationId="{179C28BD-3756-914E-BEE3-CDEB8D1A8DDA}"/>
          </ac:picMkLst>
        </pc:picChg>
        <pc:picChg chg="add mod">
          <ac:chgData name="John D'Amore" userId="6c907a5d-b0f9-4fba-9ed8-239ca07eb4c3" providerId="ADAL" clId="{4F884B7E-1564-41C6-8ED2-79C6BB82B0FC}" dt="2023-03-01T20:55:29.901" v="2182" actId="1076"/>
          <ac:picMkLst>
            <pc:docMk/>
            <pc:sldMk cId="3001834351" sldId="4596"/>
            <ac:picMk id="1026" creationId="{3D02912A-AF53-9D17-01E5-A705A3BFE62B}"/>
          </ac:picMkLst>
        </pc:picChg>
      </pc:sldChg>
      <pc:sldChg chg="addSp delSp modSp new mod">
        <pc:chgData name="John D'Amore" userId="6c907a5d-b0f9-4fba-9ed8-239ca07eb4c3" providerId="ADAL" clId="{4F884B7E-1564-41C6-8ED2-79C6BB82B0FC}" dt="2023-03-01T20:57:53.164" v="2292" actId="1076"/>
        <pc:sldMkLst>
          <pc:docMk/>
          <pc:sldMk cId="146617577" sldId="4597"/>
        </pc:sldMkLst>
        <pc:spChg chg="del">
          <ac:chgData name="John D'Amore" userId="6c907a5d-b0f9-4fba-9ed8-239ca07eb4c3" providerId="ADAL" clId="{4F884B7E-1564-41C6-8ED2-79C6BB82B0FC}" dt="2023-03-01T20:56:25.507" v="2208" actId="478"/>
          <ac:spMkLst>
            <pc:docMk/>
            <pc:sldMk cId="146617577" sldId="4597"/>
            <ac:spMk id="2" creationId="{7873D8CB-2919-B7A3-6A55-E0AC9ECE9CDC}"/>
          </ac:spMkLst>
        </pc:spChg>
        <pc:spChg chg="mod">
          <ac:chgData name="John D'Amore" userId="6c907a5d-b0f9-4fba-9ed8-239ca07eb4c3" providerId="ADAL" clId="{4F884B7E-1564-41C6-8ED2-79C6BB82B0FC}" dt="2023-03-01T20:57:48.218" v="2291" actId="207"/>
          <ac:spMkLst>
            <pc:docMk/>
            <pc:sldMk cId="146617577" sldId="4597"/>
            <ac:spMk id="3" creationId="{66B2F900-3ACC-0FE3-19B4-0C7F16BFF448}"/>
          </ac:spMkLst>
        </pc:spChg>
        <pc:picChg chg="add mod">
          <ac:chgData name="John D'Amore" userId="6c907a5d-b0f9-4fba-9ed8-239ca07eb4c3" providerId="ADAL" clId="{4F884B7E-1564-41C6-8ED2-79C6BB82B0FC}" dt="2023-03-01T20:57:53.164" v="2292" actId="1076"/>
          <ac:picMkLst>
            <pc:docMk/>
            <pc:sldMk cId="146617577" sldId="4597"/>
            <ac:picMk id="5" creationId="{4AEF1660-5540-FD97-B43C-60DF828F41A0}"/>
          </ac:picMkLst>
        </pc:picChg>
      </pc:sldChg>
    </pc:docChg>
  </pc:docChgLst>
  <pc:docChgLst>
    <pc:chgData name="John D'Amore" userId="6c907a5d-b0f9-4fba-9ed8-239ca07eb4c3" providerId="ADAL" clId="{F1D5FAE0-88BE-490D-AE46-BCE83274536A}"/>
    <pc:docChg chg="undo redo custSel addSld delSld modSld sldOrd">
      <pc:chgData name="John D'Amore" userId="6c907a5d-b0f9-4fba-9ed8-239ca07eb4c3" providerId="ADAL" clId="{F1D5FAE0-88BE-490D-AE46-BCE83274536A}" dt="2023-06-14T21:44:45.314" v="1964" actId="1076"/>
      <pc:docMkLst>
        <pc:docMk/>
      </pc:docMkLst>
      <pc:sldChg chg="modSp mod">
        <pc:chgData name="John D'Amore" userId="6c907a5d-b0f9-4fba-9ed8-239ca07eb4c3" providerId="ADAL" clId="{F1D5FAE0-88BE-490D-AE46-BCE83274536A}" dt="2023-06-14T00:54:50.303" v="5" actId="20577"/>
        <pc:sldMkLst>
          <pc:docMk/>
          <pc:sldMk cId="4123026646" sldId="4560"/>
        </pc:sldMkLst>
        <pc:spChg chg="mod">
          <ac:chgData name="John D'Amore" userId="6c907a5d-b0f9-4fba-9ed8-239ca07eb4c3" providerId="ADAL" clId="{F1D5FAE0-88BE-490D-AE46-BCE83274536A}" dt="2023-06-14T00:54:50.303" v="5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F1D5FAE0-88BE-490D-AE46-BCE83274536A}" dt="2023-06-14T00:56:32.020" v="71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F1D5FAE0-88BE-490D-AE46-BCE83274536A}" dt="2023-06-14T00:56:32.020" v="71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del">
        <pc:chgData name="John D'Amore" userId="6c907a5d-b0f9-4fba-9ed8-239ca07eb4c3" providerId="ADAL" clId="{F1D5FAE0-88BE-490D-AE46-BCE83274536A}" dt="2023-06-14T12:02:18.525" v="1149" actId="47"/>
        <pc:sldMkLst>
          <pc:docMk/>
          <pc:sldMk cId="1161098648" sldId="4576"/>
        </pc:sldMkLst>
      </pc:sldChg>
      <pc:sldChg chg="modSp mod">
        <pc:chgData name="John D'Amore" userId="6c907a5d-b0f9-4fba-9ed8-239ca07eb4c3" providerId="ADAL" clId="{F1D5FAE0-88BE-490D-AE46-BCE83274536A}" dt="2023-06-14T12:02:10.129" v="1148" actId="20577"/>
        <pc:sldMkLst>
          <pc:docMk/>
          <pc:sldMk cId="1288486656" sldId="4582"/>
        </pc:sldMkLst>
        <pc:spChg chg="mod">
          <ac:chgData name="John D'Amore" userId="6c907a5d-b0f9-4fba-9ed8-239ca07eb4c3" providerId="ADAL" clId="{F1D5FAE0-88BE-490D-AE46-BCE83274536A}" dt="2023-06-14T12:02:10.129" v="1148" actId="20577"/>
          <ac:spMkLst>
            <pc:docMk/>
            <pc:sldMk cId="1288486656" sldId="4582"/>
            <ac:spMk id="9" creationId="{C10F3235-EA9B-7CD2-1834-614E6C4B127E}"/>
          </ac:spMkLst>
        </pc:spChg>
      </pc:sldChg>
      <pc:sldChg chg="modSp mod">
        <pc:chgData name="John D'Amore" userId="6c907a5d-b0f9-4fba-9ed8-239ca07eb4c3" providerId="ADAL" clId="{F1D5FAE0-88BE-490D-AE46-BCE83274536A}" dt="2023-06-14T00:56:48.501" v="90" actId="20577"/>
        <pc:sldMkLst>
          <pc:docMk/>
          <pc:sldMk cId="1099135102" sldId="4586"/>
        </pc:sldMkLst>
        <pc:spChg chg="mod">
          <ac:chgData name="John D'Amore" userId="6c907a5d-b0f9-4fba-9ed8-239ca07eb4c3" providerId="ADAL" clId="{F1D5FAE0-88BE-490D-AE46-BCE83274536A}" dt="2023-06-14T00:56:48.501" v="90" actId="20577"/>
          <ac:spMkLst>
            <pc:docMk/>
            <pc:sldMk cId="1099135102" sldId="4586"/>
            <ac:spMk id="9" creationId="{C10F3235-EA9B-7CD2-1834-614E6C4B127E}"/>
          </ac:spMkLst>
        </pc:spChg>
      </pc:sldChg>
      <pc:sldChg chg="del">
        <pc:chgData name="John D'Amore" userId="6c907a5d-b0f9-4fba-9ed8-239ca07eb4c3" providerId="ADAL" clId="{F1D5FAE0-88BE-490D-AE46-BCE83274536A}" dt="2023-06-14T12:02:18.525" v="1149" actId="47"/>
        <pc:sldMkLst>
          <pc:docMk/>
          <pc:sldMk cId="1845418069" sldId="4591"/>
        </pc:sldMkLst>
      </pc:sldChg>
      <pc:sldChg chg="del">
        <pc:chgData name="John D'Amore" userId="6c907a5d-b0f9-4fba-9ed8-239ca07eb4c3" providerId="ADAL" clId="{F1D5FAE0-88BE-490D-AE46-BCE83274536A}" dt="2023-06-14T01:05:32.138" v="141" actId="47"/>
        <pc:sldMkLst>
          <pc:docMk/>
          <pc:sldMk cId="146617577" sldId="4597"/>
        </pc:sldMkLst>
      </pc:sldChg>
      <pc:sldChg chg="del">
        <pc:chgData name="John D'Amore" userId="6c907a5d-b0f9-4fba-9ed8-239ca07eb4c3" providerId="ADAL" clId="{F1D5FAE0-88BE-490D-AE46-BCE83274536A}" dt="2023-06-14T01:05:32.138" v="141" actId="47"/>
        <pc:sldMkLst>
          <pc:docMk/>
          <pc:sldMk cId="3848789683" sldId="4609"/>
        </pc:sldMkLst>
      </pc:sldChg>
      <pc:sldChg chg="del">
        <pc:chgData name="John D'Amore" userId="6c907a5d-b0f9-4fba-9ed8-239ca07eb4c3" providerId="ADAL" clId="{F1D5FAE0-88BE-490D-AE46-BCE83274536A}" dt="2023-06-14T12:27:36.945" v="1877" actId="47"/>
        <pc:sldMkLst>
          <pc:docMk/>
          <pc:sldMk cId="1919976124" sldId="4611"/>
        </pc:sldMkLst>
      </pc:sldChg>
      <pc:sldChg chg="delSp modSp mod">
        <pc:chgData name="John D'Amore" userId="6c907a5d-b0f9-4fba-9ed8-239ca07eb4c3" providerId="ADAL" clId="{F1D5FAE0-88BE-490D-AE46-BCE83274536A}" dt="2023-06-14T12:27:16.258" v="1874" actId="20577"/>
        <pc:sldMkLst>
          <pc:docMk/>
          <pc:sldMk cId="2294320487" sldId="4612"/>
        </pc:sldMkLst>
        <pc:spChg chg="mod">
          <ac:chgData name="John D'Amore" userId="6c907a5d-b0f9-4fba-9ed8-239ca07eb4c3" providerId="ADAL" clId="{F1D5FAE0-88BE-490D-AE46-BCE83274536A}" dt="2023-06-14T12:27:16.258" v="1874" actId="20577"/>
          <ac:spMkLst>
            <pc:docMk/>
            <pc:sldMk cId="2294320487" sldId="4612"/>
            <ac:spMk id="4" creationId="{E783BDCD-61C8-4A93-F8F1-08DDB0C00191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24" creationId="{73DF5FB7-3FC1-139E-A965-A606E9F6E4BA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31" creationId="{B95BD8FD-D3FE-8988-E58A-3E1718A6EC11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32" creationId="{378E9BF3-53A2-7B16-ED91-59CCA21EE3F3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33" creationId="{2F77D296-EB2F-992B-D6C6-4F762BC1843E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36" creationId="{21C7EC18-78E3-7CF1-319D-E99613DEB9D0}"/>
          </ac:spMkLst>
        </pc:spChg>
        <pc:spChg chg="del">
          <ac:chgData name="John D'Amore" userId="6c907a5d-b0f9-4fba-9ed8-239ca07eb4c3" providerId="ADAL" clId="{F1D5FAE0-88BE-490D-AE46-BCE83274536A}" dt="2023-06-14T12:26:37.208" v="1843" actId="478"/>
          <ac:spMkLst>
            <pc:docMk/>
            <pc:sldMk cId="2294320487" sldId="4612"/>
            <ac:spMk id="37" creationId="{6EE4E78A-432D-ACDF-7042-617BBD4A3E94}"/>
          </ac:spMkLst>
        </pc:spChg>
        <pc:spChg chg="del">
          <ac:chgData name="John D'Amore" userId="6c907a5d-b0f9-4fba-9ed8-239ca07eb4c3" providerId="ADAL" clId="{F1D5FAE0-88BE-490D-AE46-BCE83274536A}" dt="2023-06-14T12:26:40.751" v="1844" actId="478"/>
          <ac:spMkLst>
            <pc:docMk/>
            <pc:sldMk cId="2294320487" sldId="4612"/>
            <ac:spMk id="39" creationId="{B7C863B3-9AA7-4C95-52FE-AF018AB5C6D4}"/>
          </ac:spMkLst>
        </pc:spChg>
        <pc:picChg chg="del">
          <ac:chgData name="John D'Amore" userId="6c907a5d-b0f9-4fba-9ed8-239ca07eb4c3" providerId="ADAL" clId="{F1D5FAE0-88BE-490D-AE46-BCE83274536A}" dt="2023-06-14T12:26:37.208" v="1843" actId="478"/>
          <ac:picMkLst>
            <pc:docMk/>
            <pc:sldMk cId="2294320487" sldId="4612"/>
            <ac:picMk id="1026" creationId="{8174A670-3F92-ADB9-C374-BFF4DF14CCF0}"/>
          </ac:picMkLst>
        </pc:picChg>
        <pc:picChg chg="del">
          <ac:chgData name="John D'Amore" userId="6c907a5d-b0f9-4fba-9ed8-239ca07eb4c3" providerId="ADAL" clId="{F1D5FAE0-88BE-490D-AE46-BCE83274536A}" dt="2023-06-14T12:26:37.208" v="1843" actId="478"/>
          <ac:picMkLst>
            <pc:docMk/>
            <pc:sldMk cId="2294320487" sldId="4612"/>
            <ac:picMk id="1028" creationId="{62A7F931-72ED-9AE6-01F8-5213C76284E0}"/>
          </ac:picMkLst>
        </pc:picChg>
        <pc:picChg chg="del">
          <ac:chgData name="John D'Amore" userId="6c907a5d-b0f9-4fba-9ed8-239ca07eb4c3" providerId="ADAL" clId="{F1D5FAE0-88BE-490D-AE46-BCE83274536A}" dt="2023-06-14T12:26:37.208" v="1843" actId="478"/>
          <ac:picMkLst>
            <pc:docMk/>
            <pc:sldMk cId="2294320487" sldId="4612"/>
            <ac:picMk id="1030" creationId="{415ECDFD-4B3D-90F3-D305-53CCC2A784DC}"/>
          </ac:picMkLst>
        </pc:picChg>
      </pc:sldChg>
      <pc:sldChg chg="ord">
        <pc:chgData name="John D'Amore" userId="6c907a5d-b0f9-4fba-9ed8-239ca07eb4c3" providerId="ADAL" clId="{F1D5FAE0-88BE-490D-AE46-BCE83274536A}" dt="2023-06-14T12:27:25.563" v="1876"/>
        <pc:sldMkLst>
          <pc:docMk/>
          <pc:sldMk cId="3186347599" sldId="4613"/>
        </pc:sldMkLst>
      </pc:sldChg>
      <pc:sldChg chg="del ord">
        <pc:chgData name="John D'Amore" userId="6c907a5d-b0f9-4fba-9ed8-239ca07eb4c3" providerId="ADAL" clId="{F1D5FAE0-88BE-490D-AE46-BCE83274536A}" dt="2023-06-14T21:43:36.622" v="1878" actId="47"/>
        <pc:sldMkLst>
          <pc:docMk/>
          <pc:sldMk cId="2314293972" sldId="4614"/>
        </pc:sldMkLst>
      </pc:sldChg>
      <pc:sldChg chg="del">
        <pc:chgData name="John D'Amore" userId="6c907a5d-b0f9-4fba-9ed8-239ca07eb4c3" providerId="ADAL" clId="{F1D5FAE0-88BE-490D-AE46-BCE83274536A}" dt="2023-06-14T12:02:18.525" v="1149" actId="47"/>
        <pc:sldMkLst>
          <pc:docMk/>
          <pc:sldMk cId="997896666" sldId="4616"/>
        </pc:sldMkLst>
      </pc:sldChg>
      <pc:sldChg chg="del">
        <pc:chgData name="John D'Amore" userId="6c907a5d-b0f9-4fba-9ed8-239ca07eb4c3" providerId="ADAL" clId="{F1D5FAE0-88BE-490D-AE46-BCE83274536A}" dt="2023-06-14T12:02:18.525" v="1149" actId="47"/>
        <pc:sldMkLst>
          <pc:docMk/>
          <pc:sldMk cId="3167117305" sldId="4617"/>
        </pc:sldMkLst>
      </pc:sldChg>
      <pc:sldChg chg="del">
        <pc:chgData name="John D'Amore" userId="6c907a5d-b0f9-4fba-9ed8-239ca07eb4c3" providerId="ADAL" clId="{F1D5FAE0-88BE-490D-AE46-BCE83274536A}" dt="2023-06-14T12:02:18.525" v="1149" actId="47"/>
        <pc:sldMkLst>
          <pc:docMk/>
          <pc:sldMk cId="3043321443" sldId="4618"/>
        </pc:sldMkLst>
      </pc:sldChg>
      <pc:sldChg chg="del">
        <pc:chgData name="John D'Amore" userId="6c907a5d-b0f9-4fba-9ed8-239ca07eb4c3" providerId="ADAL" clId="{F1D5FAE0-88BE-490D-AE46-BCE83274536A}" dt="2023-06-14T01:05:32.138" v="141" actId="47"/>
        <pc:sldMkLst>
          <pc:docMk/>
          <pc:sldMk cId="3340200951" sldId="4619"/>
        </pc:sldMkLst>
      </pc:sldChg>
      <pc:sldChg chg="ord">
        <pc:chgData name="John D'Amore" userId="6c907a5d-b0f9-4fba-9ed8-239ca07eb4c3" providerId="ADAL" clId="{F1D5FAE0-88BE-490D-AE46-BCE83274536A}" dt="2023-06-14T01:05:28.861" v="140"/>
        <pc:sldMkLst>
          <pc:docMk/>
          <pc:sldMk cId="205090602" sldId="4620"/>
        </pc:sldMkLst>
      </pc:sldChg>
      <pc:sldChg chg="del">
        <pc:chgData name="John D'Amore" userId="6c907a5d-b0f9-4fba-9ed8-239ca07eb4c3" providerId="ADAL" clId="{F1D5FAE0-88BE-490D-AE46-BCE83274536A}" dt="2023-06-14T01:05:32.138" v="141" actId="47"/>
        <pc:sldMkLst>
          <pc:docMk/>
          <pc:sldMk cId="3546171581" sldId="4621"/>
        </pc:sldMkLst>
      </pc:sldChg>
      <pc:sldChg chg="addSp delSp modSp new mod ord">
        <pc:chgData name="John D'Amore" userId="6c907a5d-b0f9-4fba-9ed8-239ca07eb4c3" providerId="ADAL" clId="{F1D5FAE0-88BE-490D-AE46-BCE83274536A}" dt="2023-06-14T21:44:45.314" v="1964" actId="1076"/>
        <pc:sldMkLst>
          <pc:docMk/>
          <pc:sldMk cId="1425247356" sldId="4622"/>
        </pc:sldMkLst>
        <pc:spChg chg="add mod">
          <ac:chgData name="John D'Amore" userId="6c907a5d-b0f9-4fba-9ed8-239ca07eb4c3" providerId="ADAL" clId="{F1D5FAE0-88BE-490D-AE46-BCE83274536A}" dt="2023-06-14T21:44:45.314" v="1964" actId="1076"/>
          <ac:spMkLst>
            <pc:docMk/>
            <pc:sldMk cId="1425247356" sldId="4622"/>
            <ac:spMk id="2" creationId="{28AFC58D-7393-33E6-6725-E30E6A34880F}"/>
          </ac:spMkLst>
        </pc:spChg>
        <pc:spChg chg="del">
          <ac:chgData name="John D'Amore" userId="6c907a5d-b0f9-4fba-9ed8-239ca07eb4c3" providerId="ADAL" clId="{F1D5FAE0-88BE-490D-AE46-BCE83274536A}" dt="2023-06-14T00:57:02.252" v="115" actId="478"/>
          <ac:spMkLst>
            <pc:docMk/>
            <pc:sldMk cId="1425247356" sldId="4622"/>
            <ac:spMk id="2" creationId="{3DDEADA6-421C-F4E8-08C4-08FE0D0B2EA0}"/>
          </ac:spMkLst>
        </pc:spChg>
        <pc:spChg chg="mod">
          <ac:chgData name="John D'Amore" userId="6c907a5d-b0f9-4fba-9ed8-239ca07eb4c3" providerId="ADAL" clId="{F1D5FAE0-88BE-490D-AE46-BCE83274536A}" dt="2023-06-14T00:56:59.264" v="114" actId="20577"/>
          <ac:spMkLst>
            <pc:docMk/>
            <pc:sldMk cId="1425247356" sldId="4622"/>
            <ac:spMk id="3" creationId="{AED3D934-8B17-226D-C670-B7841ED07B6C}"/>
          </ac:spMkLst>
        </pc:spChg>
        <pc:picChg chg="add mod">
          <ac:chgData name="John D'Amore" userId="6c907a5d-b0f9-4fba-9ed8-239ca07eb4c3" providerId="ADAL" clId="{F1D5FAE0-88BE-490D-AE46-BCE83274536A}" dt="2023-06-14T00:58:12.370" v="118" actId="1076"/>
          <ac:picMkLst>
            <pc:docMk/>
            <pc:sldMk cId="1425247356" sldId="4622"/>
            <ac:picMk id="1026" creationId="{26E7F86E-4E78-BAA8-7B08-CDF5A0285015}"/>
          </ac:picMkLst>
        </pc:picChg>
      </pc:sldChg>
      <pc:sldChg chg="addSp delSp modSp new mod">
        <pc:chgData name="John D'Amore" userId="6c907a5d-b0f9-4fba-9ed8-239ca07eb4c3" providerId="ADAL" clId="{F1D5FAE0-88BE-490D-AE46-BCE83274536A}" dt="2023-06-14T12:01:07.520" v="1117" actId="14100"/>
        <pc:sldMkLst>
          <pc:docMk/>
          <pc:sldMk cId="339655015" sldId="4623"/>
        </pc:sldMkLst>
        <pc:spChg chg="del">
          <ac:chgData name="John D'Amore" userId="6c907a5d-b0f9-4fba-9ed8-239ca07eb4c3" providerId="ADAL" clId="{F1D5FAE0-88BE-490D-AE46-BCE83274536A}" dt="2023-06-14T00:58:28.389" v="120" actId="478"/>
          <ac:spMkLst>
            <pc:docMk/>
            <pc:sldMk cId="339655015" sldId="4623"/>
            <ac:spMk id="2" creationId="{A9FF52F9-2DEE-AE2C-FCEA-83E9C72EE9F6}"/>
          </ac:spMkLst>
        </pc:spChg>
        <pc:spChg chg="add del mod">
          <ac:chgData name="John D'Amore" userId="6c907a5d-b0f9-4fba-9ed8-239ca07eb4c3" providerId="ADAL" clId="{F1D5FAE0-88BE-490D-AE46-BCE83274536A}" dt="2023-06-14T11:48:11.925" v="505"/>
          <ac:spMkLst>
            <pc:docMk/>
            <pc:sldMk cId="339655015" sldId="4623"/>
            <ac:spMk id="2" creationId="{D12A1B77-698F-F1FB-2C65-877E516881D1}"/>
          </ac:spMkLst>
        </pc:spChg>
        <pc:spChg chg="mod">
          <ac:chgData name="John D'Amore" userId="6c907a5d-b0f9-4fba-9ed8-239ca07eb4c3" providerId="ADAL" clId="{F1D5FAE0-88BE-490D-AE46-BCE83274536A}" dt="2023-06-14T11:47:34.354" v="455" actId="20577"/>
          <ac:spMkLst>
            <pc:docMk/>
            <pc:sldMk cId="339655015" sldId="4623"/>
            <ac:spMk id="3" creationId="{01E2E26C-C8A2-81F5-6C3D-2891FCA967A7}"/>
          </ac:spMkLst>
        </pc:spChg>
        <pc:spChg chg="add mod">
          <ac:chgData name="John D'Amore" userId="6c907a5d-b0f9-4fba-9ed8-239ca07eb4c3" providerId="ADAL" clId="{F1D5FAE0-88BE-490D-AE46-BCE83274536A}" dt="2023-06-14T12:01:07.520" v="1117" actId="14100"/>
          <ac:spMkLst>
            <pc:docMk/>
            <pc:sldMk cId="339655015" sldId="4623"/>
            <ac:spMk id="5" creationId="{E576810C-4EBD-3B21-C81D-90258EA2E375}"/>
          </ac:spMkLst>
        </pc:spChg>
        <pc:picChg chg="add mod">
          <ac:chgData name="John D'Amore" userId="6c907a5d-b0f9-4fba-9ed8-239ca07eb4c3" providerId="ADAL" clId="{F1D5FAE0-88BE-490D-AE46-BCE83274536A}" dt="2023-06-14T11:54:17.969" v="856" actId="14100"/>
          <ac:picMkLst>
            <pc:docMk/>
            <pc:sldMk cId="339655015" sldId="4623"/>
            <ac:picMk id="4" creationId="{313B30DA-24B7-4694-8F1E-AAE18ABF8412}"/>
          </ac:picMkLst>
        </pc:picChg>
        <pc:picChg chg="add mod">
          <ac:chgData name="John D'Amore" userId="6c907a5d-b0f9-4fba-9ed8-239ca07eb4c3" providerId="ADAL" clId="{F1D5FAE0-88BE-490D-AE46-BCE83274536A}" dt="2023-06-14T11:55:06.057" v="861" actId="1076"/>
          <ac:picMkLst>
            <pc:docMk/>
            <pc:sldMk cId="339655015" sldId="4623"/>
            <ac:picMk id="1026" creationId="{DAD281F3-E23F-3B84-1833-40E0D31643AC}"/>
          </ac:picMkLst>
        </pc:picChg>
        <pc:picChg chg="add mod">
          <ac:chgData name="John D'Amore" userId="6c907a5d-b0f9-4fba-9ed8-239ca07eb4c3" providerId="ADAL" clId="{F1D5FAE0-88BE-490D-AE46-BCE83274536A}" dt="2023-06-14T00:58:33.275" v="123" actId="1076"/>
          <ac:picMkLst>
            <pc:docMk/>
            <pc:sldMk cId="339655015" sldId="4623"/>
            <ac:picMk id="2050" creationId="{791F7571-FAB0-5808-EA06-C377F0A5C90B}"/>
          </ac:picMkLst>
        </pc:picChg>
        <pc:picChg chg="add del mod">
          <ac:chgData name="John D'Amore" userId="6c907a5d-b0f9-4fba-9ed8-239ca07eb4c3" providerId="ADAL" clId="{F1D5FAE0-88BE-490D-AE46-BCE83274536A}" dt="2023-06-14T11:47:40.690" v="456" actId="21"/>
          <ac:picMkLst>
            <pc:docMk/>
            <pc:sldMk cId="339655015" sldId="4623"/>
            <ac:picMk id="2052" creationId="{CD74A605-7EC3-0BF7-314C-2394D5B7461C}"/>
          </ac:picMkLst>
        </pc:picChg>
      </pc:sldChg>
      <pc:sldChg chg="addSp delSp modSp new mod ord">
        <pc:chgData name="John D'Amore" userId="6c907a5d-b0f9-4fba-9ed8-239ca07eb4c3" providerId="ADAL" clId="{F1D5FAE0-88BE-490D-AE46-BCE83274536A}" dt="2023-06-14T11:50:17.674" v="701" actId="20577"/>
        <pc:sldMkLst>
          <pc:docMk/>
          <pc:sldMk cId="3086638123" sldId="4624"/>
        </pc:sldMkLst>
        <pc:spChg chg="add mod">
          <ac:chgData name="John D'Amore" userId="6c907a5d-b0f9-4fba-9ed8-239ca07eb4c3" providerId="ADAL" clId="{F1D5FAE0-88BE-490D-AE46-BCE83274536A}" dt="2023-06-14T11:50:17.674" v="701" actId="20577"/>
          <ac:spMkLst>
            <pc:docMk/>
            <pc:sldMk cId="3086638123" sldId="4624"/>
            <ac:spMk id="2" creationId="{993B0B29-EAFE-77B0-F563-E37ADCA6B45E}"/>
          </ac:spMkLst>
        </pc:spChg>
        <pc:spChg chg="del">
          <ac:chgData name="John D'Amore" userId="6c907a5d-b0f9-4fba-9ed8-239ca07eb4c3" providerId="ADAL" clId="{F1D5FAE0-88BE-490D-AE46-BCE83274536A}" dt="2023-06-14T01:05:10.104" v="131" actId="478"/>
          <ac:spMkLst>
            <pc:docMk/>
            <pc:sldMk cId="3086638123" sldId="4624"/>
            <ac:spMk id="2" creationId="{F455DB79-72EE-2A6B-89AA-671AFF761EC5}"/>
          </ac:spMkLst>
        </pc:spChg>
        <pc:spChg chg="mod">
          <ac:chgData name="John D'Amore" userId="6c907a5d-b0f9-4fba-9ed8-239ca07eb4c3" providerId="ADAL" clId="{F1D5FAE0-88BE-490D-AE46-BCE83274536A}" dt="2023-06-14T11:44:01.946" v="181" actId="20577"/>
          <ac:spMkLst>
            <pc:docMk/>
            <pc:sldMk cId="3086638123" sldId="4624"/>
            <ac:spMk id="3" creationId="{82E1C8FA-40A7-EF2D-43AB-EFDD80D862CD}"/>
          </ac:spMkLst>
        </pc:spChg>
        <pc:picChg chg="add mod">
          <ac:chgData name="John D'Amore" userId="6c907a5d-b0f9-4fba-9ed8-239ca07eb4c3" providerId="ADAL" clId="{F1D5FAE0-88BE-490D-AE46-BCE83274536A}" dt="2023-06-14T11:45:46.816" v="289" actId="14100"/>
          <ac:picMkLst>
            <pc:docMk/>
            <pc:sldMk cId="3086638123" sldId="4624"/>
            <ac:picMk id="3074" creationId="{6479A615-C658-75F1-5DFB-00718552F279}"/>
          </ac:picMkLst>
        </pc:picChg>
      </pc:sldChg>
      <pc:sldChg chg="new del">
        <pc:chgData name="John D'Amore" userId="6c907a5d-b0f9-4fba-9ed8-239ca07eb4c3" providerId="ADAL" clId="{F1D5FAE0-88BE-490D-AE46-BCE83274536A}" dt="2023-06-14T12:02:18.525" v="1149" actId="47"/>
        <pc:sldMkLst>
          <pc:docMk/>
          <pc:sldMk cId="2007577496" sldId="4625"/>
        </pc:sldMkLst>
      </pc:sldChg>
      <pc:sldChg chg="addSp delSp modSp new mod ord">
        <pc:chgData name="John D'Amore" userId="6c907a5d-b0f9-4fba-9ed8-239ca07eb4c3" providerId="ADAL" clId="{F1D5FAE0-88BE-490D-AE46-BCE83274536A}" dt="2023-06-14T11:49:46.249" v="682" actId="20577"/>
        <pc:sldMkLst>
          <pc:docMk/>
          <pc:sldMk cId="381418493" sldId="4626"/>
        </pc:sldMkLst>
        <pc:spChg chg="del">
          <ac:chgData name="John D'Amore" userId="6c907a5d-b0f9-4fba-9ed8-239ca07eb4c3" providerId="ADAL" clId="{F1D5FAE0-88BE-490D-AE46-BCE83274536A}" dt="2023-06-14T11:48:06.033" v="503" actId="478"/>
          <ac:spMkLst>
            <pc:docMk/>
            <pc:sldMk cId="381418493" sldId="4626"/>
            <ac:spMk id="2" creationId="{02B3EE99-7EC6-BCC0-E989-827BF9C1755A}"/>
          </ac:spMkLst>
        </pc:spChg>
        <pc:spChg chg="mod">
          <ac:chgData name="John D'Amore" userId="6c907a5d-b0f9-4fba-9ed8-239ca07eb4c3" providerId="ADAL" clId="{F1D5FAE0-88BE-490D-AE46-BCE83274536A}" dt="2023-06-14T11:47:54.528" v="497" actId="20577"/>
          <ac:spMkLst>
            <pc:docMk/>
            <pc:sldMk cId="381418493" sldId="4626"/>
            <ac:spMk id="3" creationId="{7770FF73-96B5-A857-DE22-36A6D03397BE}"/>
          </ac:spMkLst>
        </pc:spChg>
        <pc:spChg chg="add mod">
          <ac:chgData name="John D'Amore" userId="6c907a5d-b0f9-4fba-9ed8-239ca07eb4c3" providerId="ADAL" clId="{F1D5FAE0-88BE-490D-AE46-BCE83274536A}" dt="2023-06-14T11:49:46.249" v="682" actId="20577"/>
          <ac:spMkLst>
            <pc:docMk/>
            <pc:sldMk cId="381418493" sldId="4626"/>
            <ac:spMk id="5" creationId="{60F0E196-5CCA-3D31-20BC-C4C3AF39C494}"/>
          </ac:spMkLst>
        </pc:spChg>
        <pc:picChg chg="add mod">
          <ac:chgData name="John D'Amore" userId="6c907a5d-b0f9-4fba-9ed8-239ca07eb4c3" providerId="ADAL" clId="{F1D5FAE0-88BE-490D-AE46-BCE83274536A}" dt="2023-06-14T11:48:19.568" v="508" actId="14100"/>
          <ac:picMkLst>
            <pc:docMk/>
            <pc:sldMk cId="381418493" sldId="4626"/>
            <ac:picMk id="4" creationId="{87907861-6C55-EC06-0FBF-27CFB3F0FA77}"/>
          </ac:picMkLst>
        </pc:picChg>
      </pc:sldChg>
      <pc:sldChg chg="addSp delSp modSp new mod">
        <pc:chgData name="John D'Amore" userId="6c907a5d-b0f9-4fba-9ed8-239ca07eb4c3" providerId="ADAL" clId="{F1D5FAE0-88BE-490D-AE46-BCE83274536A}" dt="2023-06-14T12:17:48.817" v="1606" actId="20577"/>
        <pc:sldMkLst>
          <pc:docMk/>
          <pc:sldMk cId="1818747158" sldId="4627"/>
        </pc:sldMkLst>
        <pc:spChg chg="del">
          <ac:chgData name="John D'Amore" userId="6c907a5d-b0f9-4fba-9ed8-239ca07eb4c3" providerId="ADAL" clId="{F1D5FAE0-88BE-490D-AE46-BCE83274536A}" dt="2023-06-14T12:02:55.513" v="1151" actId="478"/>
          <ac:spMkLst>
            <pc:docMk/>
            <pc:sldMk cId="1818747158" sldId="4627"/>
            <ac:spMk id="2" creationId="{319744CD-70C2-C16D-C8CF-71292415997C}"/>
          </ac:spMkLst>
        </pc:spChg>
        <pc:spChg chg="mod">
          <ac:chgData name="John D'Amore" userId="6c907a5d-b0f9-4fba-9ed8-239ca07eb4c3" providerId="ADAL" clId="{F1D5FAE0-88BE-490D-AE46-BCE83274536A}" dt="2023-06-14T12:07:04.305" v="1370" actId="20577"/>
          <ac:spMkLst>
            <pc:docMk/>
            <pc:sldMk cId="1818747158" sldId="4627"/>
            <ac:spMk id="3" creationId="{8BEDF4BE-13A5-ADBA-B7DE-DA7DBDA04B30}"/>
          </ac:spMkLst>
        </pc:spChg>
        <pc:spChg chg="add mod">
          <ac:chgData name="John D'Amore" userId="6c907a5d-b0f9-4fba-9ed8-239ca07eb4c3" providerId="ADAL" clId="{F1D5FAE0-88BE-490D-AE46-BCE83274536A}" dt="2023-06-14T12:17:48.817" v="1606" actId="20577"/>
          <ac:spMkLst>
            <pc:docMk/>
            <pc:sldMk cId="1818747158" sldId="4627"/>
            <ac:spMk id="5" creationId="{B4ADC423-AEC1-E840-53B2-344019AD0161}"/>
          </ac:spMkLst>
        </pc:spChg>
        <pc:spChg chg="add mod">
          <ac:chgData name="John D'Amore" userId="6c907a5d-b0f9-4fba-9ed8-239ca07eb4c3" providerId="ADAL" clId="{F1D5FAE0-88BE-490D-AE46-BCE83274536A}" dt="2023-06-14T12:06:33.121" v="1335" actId="1076"/>
          <ac:spMkLst>
            <pc:docMk/>
            <pc:sldMk cId="1818747158" sldId="4627"/>
            <ac:spMk id="8" creationId="{016D3812-B866-8E66-6C45-87E27E174995}"/>
          </ac:spMkLst>
        </pc:spChg>
        <pc:picChg chg="add mod">
          <ac:chgData name="John D'Amore" userId="6c907a5d-b0f9-4fba-9ed8-239ca07eb4c3" providerId="ADAL" clId="{F1D5FAE0-88BE-490D-AE46-BCE83274536A}" dt="2023-06-14T12:05:59.527" v="1253" actId="1076"/>
          <ac:picMkLst>
            <pc:docMk/>
            <pc:sldMk cId="1818747158" sldId="4627"/>
            <ac:picMk id="7" creationId="{86F55122-D9D7-BCE3-9B13-3A0F214159A8}"/>
          </ac:picMkLst>
        </pc:picChg>
      </pc:sldChg>
      <pc:sldChg chg="addSp modSp new mod">
        <pc:chgData name="John D'Amore" userId="6c907a5d-b0f9-4fba-9ed8-239ca07eb4c3" providerId="ADAL" clId="{F1D5FAE0-88BE-490D-AE46-BCE83274536A}" dt="2023-06-14T12:25:58.569" v="1817" actId="20577"/>
        <pc:sldMkLst>
          <pc:docMk/>
          <pc:sldMk cId="4076257008" sldId="4628"/>
        </pc:sldMkLst>
        <pc:spChg chg="mod">
          <ac:chgData name="John D'Amore" userId="6c907a5d-b0f9-4fba-9ed8-239ca07eb4c3" providerId="ADAL" clId="{F1D5FAE0-88BE-490D-AE46-BCE83274536A}" dt="2023-06-14T12:24:43.625" v="1697" actId="113"/>
          <ac:spMkLst>
            <pc:docMk/>
            <pc:sldMk cId="4076257008" sldId="4628"/>
            <ac:spMk id="2" creationId="{39CA0041-66A6-660D-DA57-3B6DC4396CCB}"/>
          </ac:spMkLst>
        </pc:spChg>
        <pc:spChg chg="mod">
          <ac:chgData name="John D'Amore" userId="6c907a5d-b0f9-4fba-9ed8-239ca07eb4c3" providerId="ADAL" clId="{F1D5FAE0-88BE-490D-AE46-BCE83274536A}" dt="2023-06-14T12:25:58.569" v="1817" actId="20577"/>
          <ac:spMkLst>
            <pc:docMk/>
            <pc:sldMk cId="4076257008" sldId="4628"/>
            <ac:spMk id="3" creationId="{F46ED02C-B9C3-0437-9966-33AD4FA5E5EB}"/>
          </ac:spMkLst>
        </pc:spChg>
        <pc:spChg chg="add mod">
          <ac:chgData name="John D'Amore" userId="6c907a5d-b0f9-4fba-9ed8-239ca07eb4c3" providerId="ADAL" clId="{F1D5FAE0-88BE-490D-AE46-BCE83274536A}" dt="2023-06-14T12:24:45.412" v="1698" actId="113"/>
          <ac:spMkLst>
            <pc:docMk/>
            <pc:sldMk cId="4076257008" sldId="4628"/>
            <ac:spMk id="4" creationId="{8D4A4CCA-E00D-3AFC-42F1-E7DBE11F3B16}"/>
          </ac:spMkLst>
        </pc:spChg>
        <pc:spChg chg="add mod">
          <ac:chgData name="John D'Amore" userId="6c907a5d-b0f9-4fba-9ed8-239ca07eb4c3" providerId="ADAL" clId="{F1D5FAE0-88BE-490D-AE46-BCE83274536A}" dt="2023-06-14T12:25:50.694" v="1816" actId="20577"/>
          <ac:spMkLst>
            <pc:docMk/>
            <pc:sldMk cId="4076257008" sldId="4628"/>
            <ac:spMk id="5" creationId="{6B7DD4ED-9B79-52A3-9299-66697877CF3F}"/>
          </ac:spMkLst>
        </pc:spChg>
      </pc:sldChg>
    </pc:docChg>
  </pc:docChgLst>
  <pc:docChgLst>
    <pc:chgData name="John D'Amore" userId="6c907a5d-b0f9-4fba-9ed8-239ca07eb4c3" providerId="ADAL" clId="{DE97C2D6-E968-4553-879C-B981651E5222}"/>
    <pc:docChg chg="undo redo custSel addSld delSld modSld sldOrd">
      <pc:chgData name="John D'Amore" userId="6c907a5d-b0f9-4fba-9ed8-239ca07eb4c3" providerId="ADAL" clId="{DE97C2D6-E968-4553-879C-B981651E5222}" dt="2023-03-15T13:22:54.483" v="887" actId="403"/>
      <pc:docMkLst>
        <pc:docMk/>
      </pc:docMkLst>
      <pc:sldChg chg="modSp mod">
        <pc:chgData name="John D'Amore" userId="6c907a5d-b0f9-4fba-9ed8-239ca07eb4c3" providerId="ADAL" clId="{DE97C2D6-E968-4553-879C-B981651E5222}" dt="2023-03-15T12:27:20.574" v="0" actId="20577"/>
        <pc:sldMkLst>
          <pc:docMk/>
          <pc:sldMk cId="4123026646" sldId="4560"/>
        </pc:sldMkLst>
        <pc:spChg chg="mod">
          <ac:chgData name="John D'Amore" userId="6c907a5d-b0f9-4fba-9ed8-239ca07eb4c3" providerId="ADAL" clId="{DE97C2D6-E968-4553-879C-B981651E5222}" dt="2023-03-15T12:27:20.574" v="0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E97C2D6-E968-4553-879C-B981651E5222}" dt="2023-03-15T13:21:40.368" v="858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DE97C2D6-E968-4553-879C-B981651E5222}" dt="2023-03-15T13:21:40.368" v="858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modSp mod">
        <pc:chgData name="John D'Amore" userId="6c907a5d-b0f9-4fba-9ed8-239ca07eb4c3" providerId="ADAL" clId="{DE97C2D6-E968-4553-879C-B981651E5222}" dt="2023-03-15T13:22:54.483" v="887" actId="403"/>
        <pc:sldMkLst>
          <pc:docMk/>
          <pc:sldMk cId="3677589199" sldId="4574"/>
        </pc:sldMkLst>
        <pc:spChg chg="mod">
          <ac:chgData name="John D'Amore" userId="6c907a5d-b0f9-4fba-9ed8-239ca07eb4c3" providerId="ADAL" clId="{DE97C2D6-E968-4553-879C-B981651E5222}" dt="2023-03-15T13:22:54.483" v="887" actId="403"/>
          <ac:spMkLst>
            <pc:docMk/>
            <pc:sldMk cId="3677589199" sldId="4574"/>
            <ac:spMk id="10" creationId="{E58DA6DA-9F8D-7771-7513-A6D009109DF0}"/>
          </ac:spMkLst>
        </pc:spChg>
      </pc:sldChg>
      <pc:sldChg chg="addSp delSp modSp mod">
        <pc:chgData name="John D'Amore" userId="6c907a5d-b0f9-4fba-9ed8-239ca07eb4c3" providerId="ADAL" clId="{DE97C2D6-E968-4553-879C-B981651E5222}" dt="2023-03-15T12:43:41.338" v="409" actId="6549"/>
        <pc:sldMkLst>
          <pc:docMk/>
          <pc:sldMk cId="1161098648" sldId="4576"/>
        </pc:sldMkLst>
        <pc:spChg chg="mod">
          <ac:chgData name="John D'Amore" userId="6c907a5d-b0f9-4fba-9ed8-239ca07eb4c3" providerId="ADAL" clId="{DE97C2D6-E968-4553-879C-B981651E5222}" dt="2023-03-15T12:42:27.546" v="404" actId="6549"/>
          <ac:spMkLst>
            <pc:docMk/>
            <pc:sldMk cId="1161098648" sldId="4576"/>
            <ac:spMk id="6" creationId="{A54B03EE-268A-301A-9CD9-0DDC093DA685}"/>
          </ac:spMkLst>
        </pc:spChg>
        <pc:spChg chg="mod">
          <ac:chgData name="John D'Amore" userId="6c907a5d-b0f9-4fba-9ed8-239ca07eb4c3" providerId="ADAL" clId="{DE97C2D6-E968-4553-879C-B981651E5222}" dt="2023-03-15T12:39:56.659" v="308" actId="1076"/>
          <ac:spMkLst>
            <pc:docMk/>
            <pc:sldMk cId="1161098648" sldId="4576"/>
            <ac:spMk id="7" creationId="{4A964F41-F2D3-1D1D-7ED8-09B1B289949D}"/>
          </ac:spMkLst>
        </pc:spChg>
        <pc:spChg chg="del">
          <ac:chgData name="John D'Amore" userId="6c907a5d-b0f9-4fba-9ed8-239ca07eb4c3" providerId="ADAL" clId="{DE97C2D6-E968-4553-879C-B981651E5222}" dt="2023-03-15T12:36:37.196" v="193" actId="478"/>
          <ac:spMkLst>
            <pc:docMk/>
            <pc:sldMk cId="1161098648" sldId="4576"/>
            <ac:spMk id="9" creationId="{5C7C25DE-5DA3-0518-B117-5800C7075CB3}"/>
          </ac:spMkLst>
        </pc:spChg>
        <pc:spChg chg="mod">
          <ac:chgData name="John D'Amore" userId="6c907a5d-b0f9-4fba-9ed8-239ca07eb4c3" providerId="ADAL" clId="{DE97C2D6-E968-4553-879C-B981651E5222}" dt="2023-03-15T12:39:56.659" v="308" actId="1076"/>
          <ac:spMkLst>
            <pc:docMk/>
            <pc:sldMk cId="1161098648" sldId="4576"/>
            <ac:spMk id="10" creationId="{39D7DBA4-F7DD-DA78-3FD4-38870DF2D0FE}"/>
          </ac:spMkLst>
        </pc:spChg>
        <pc:spChg chg="mod">
          <ac:chgData name="John D'Amore" userId="6c907a5d-b0f9-4fba-9ed8-239ca07eb4c3" providerId="ADAL" clId="{DE97C2D6-E968-4553-879C-B981651E5222}" dt="2023-03-15T12:42:31.426" v="405" actId="6549"/>
          <ac:spMkLst>
            <pc:docMk/>
            <pc:sldMk cId="1161098648" sldId="4576"/>
            <ac:spMk id="11" creationId="{D0FA877A-3298-C0E4-5A74-9E77794A0C93}"/>
          </ac:spMkLst>
        </pc:spChg>
        <pc:spChg chg="add mod">
          <ac:chgData name="John D'Amore" userId="6c907a5d-b0f9-4fba-9ed8-239ca07eb4c3" providerId="ADAL" clId="{DE97C2D6-E968-4553-879C-B981651E5222}" dt="2023-03-15T12:39:56.659" v="308" actId="1076"/>
          <ac:spMkLst>
            <pc:docMk/>
            <pc:sldMk cId="1161098648" sldId="4576"/>
            <ac:spMk id="12" creationId="{77D6C026-087A-ABC7-528C-7ABF0E02BBDA}"/>
          </ac:spMkLst>
        </pc:spChg>
        <pc:spChg chg="add mod">
          <ac:chgData name="John D'Amore" userId="6c907a5d-b0f9-4fba-9ed8-239ca07eb4c3" providerId="ADAL" clId="{DE97C2D6-E968-4553-879C-B981651E5222}" dt="2023-03-15T12:43:41.338" v="409" actId="6549"/>
          <ac:spMkLst>
            <pc:docMk/>
            <pc:sldMk cId="1161098648" sldId="4576"/>
            <ac:spMk id="14" creationId="{8ABA285F-BF14-6239-F97C-627D7C4EB332}"/>
          </ac:spMkLst>
        </pc:spChg>
        <pc:picChg chg="mod">
          <ac:chgData name="John D'Amore" userId="6c907a5d-b0f9-4fba-9ed8-239ca07eb4c3" providerId="ADAL" clId="{DE97C2D6-E968-4553-879C-B981651E5222}" dt="2023-03-15T12:40:45.098" v="337" actId="1076"/>
          <ac:picMkLst>
            <pc:docMk/>
            <pc:sldMk cId="1161098648" sldId="4576"/>
            <ac:picMk id="3" creationId="{8F0B1AE2-1ADD-A950-F97C-09F6A690969C}"/>
          </ac:picMkLst>
        </pc:picChg>
        <pc:picChg chg="add mod">
          <ac:chgData name="John D'Amore" userId="6c907a5d-b0f9-4fba-9ed8-239ca07eb4c3" providerId="ADAL" clId="{DE97C2D6-E968-4553-879C-B981651E5222}" dt="2023-03-15T12:39:56.659" v="308" actId="1076"/>
          <ac:picMkLst>
            <pc:docMk/>
            <pc:sldMk cId="1161098648" sldId="4576"/>
            <ac:picMk id="4" creationId="{2A1D888C-1070-7504-324F-AC3F61B8A222}"/>
          </ac:picMkLst>
        </pc:picChg>
        <pc:picChg chg="mod">
          <ac:chgData name="John D'Amore" userId="6c907a5d-b0f9-4fba-9ed8-239ca07eb4c3" providerId="ADAL" clId="{DE97C2D6-E968-4553-879C-B981651E5222}" dt="2023-03-15T12:39:56.659" v="308" actId="1076"/>
          <ac:picMkLst>
            <pc:docMk/>
            <pc:sldMk cId="1161098648" sldId="4576"/>
            <ac:picMk id="5" creationId="{87CB99C3-81C5-FE03-85B3-198F385CAE98}"/>
          </ac:picMkLst>
        </pc:picChg>
        <pc:picChg chg="del">
          <ac:chgData name="John D'Amore" userId="6c907a5d-b0f9-4fba-9ed8-239ca07eb4c3" providerId="ADAL" clId="{DE97C2D6-E968-4553-879C-B981651E5222}" dt="2023-03-15T12:36:37.196" v="193" actId="478"/>
          <ac:picMkLst>
            <pc:docMk/>
            <pc:sldMk cId="1161098648" sldId="4576"/>
            <ac:picMk id="8" creationId="{9D492CEC-17CB-156E-D355-BFAB8D25551D}"/>
          </ac:picMkLst>
        </pc:picChg>
        <pc:picChg chg="add mod">
          <ac:chgData name="John D'Amore" userId="6c907a5d-b0f9-4fba-9ed8-239ca07eb4c3" providerId="ADAL" clId="{DE97C2D6-E968-4553-879C-B981651E5222}" dt="2023-03-15T12:41:49.491" v="359" actId="1076"/>
          <ac:picMkLst>
            <pc:docMk/>
            <pc:sldMk cId="1161098648" sldId="4576"/>
            <ac:picMk id="13" creationId="{994CE4C4-76AA-F573-8E64-BEC65DCFBDC6}"/>
          </ac:picMkLst>
        </pc:picChg>
        <pc:picChg chg="mod">
          <ac:chgData name="John D'Amore" userId="6c907a5d-b0f9-4fba-9ed8-239ca07eb4c3" providerId="ADAL" clId="{DE97C2D6-E968-4553-879C-B981651E5222}" dt="2023-03-15T12:39:56.659" v="308" actId="1076"/>
          <ac:picMkLst>
            <pc:docMk/>
            <pc:sldMk cId="1161098648" sldId="4576"/>
            <ac:picMk id="1026" creationId="{4697C553-170C-7A86-F9DB-27D3B557D981}"/>
          </ac:picMkLst>
        </pc:picChg>
        <pc:picChg chg="mod">
          <ac:chgData name="John D'Amore" userId="6c907a5d-b0f9-4fba-9ed8-239ca07eb4c3" providerId="ADAL" clId="{DE97C2D6-E968-4553-879C-B981651E5222}" dt="2023-03-15T12:39:56.659" v="308" actId="1076"/>
          <ac:picMkLst>
            <pc:docMk/>
            <pc:sldMk cId="1161098648" sldId="4576"/>
            <ac:picMk id="1028" creationId="{CF8486B3-6F2E-52A6-0FB7-F388046D58CF}"/>
          </ac:picMkLst>
        </pc:picChg>
      </pc:sldChg>
      <pc:sldChg chg="modSp mod">
        <pc:chgData name="John D'Amore" userId="6c907a5d-b0f9-4fba-9ed8-239ca07eb4c3" providerId="ADAL" clId="{DE97C2D6-E968-4553-879C-B981651E5222}" dt="2023-03-15T13:21:48.461" v="859" actId="403"/>
        <pc:sldMkLst>
          <pc:docMk/>
          <pc:sldMk cId="1099135102" sldId="4586"/>
        </pc:sldMkLst>
        <pc:spChg chg="mod">
          <ac:chgData name="John D'Amore" userId="6c907a5d-b0f9-4fba-9ed8-239ca07eb4c3" providerId="ADAL" clId="{DE97C2D6-E968-4553-879C-B981651E5222}" dt="2023-03-15T12:47:30.866" v="487" actId="20577"/>
          <ac:spMkLst>
            <pc:docMk/>
            <pc:sldMk cId="1099135102" sldId="4586"/>
            <ac:spMk id="9" creationId="{C10F3235-EA9B-7CD2-1834-614E6C4B127E}"/>
          </ac:spMkLst>
        </pc:spChg>
        <pc:spChg chg="mod">
          <ac:chgData name="John D'Amore" userId="6c907a5d-b0f9-4fba-9ed8-239ca07eb4c3" providerId="ADAL" clId="{DE97C2D6-E968-4553-879C-B981651E5222}" dt="2023-03-15T13:21:48.461" v="859" actId="403"/>
          <ac:spMkLst>
            <pc:docMk/>
            <pc:sldMk cId="1099135102" sldId="4586"/>
            <ac:spMk id="10" creationId="{E58DA6DA-9F8D-7771-7513-A6D009109DF0}"/>
          </ac:spMkLst>
        </pc:spChg>
      </pc:sldChg>
      <pc:sldChg chg="addSp delSp modSp mod">
        <pc:chgData name="John D'Amore" userId="6c907a5d-b0f9-4fba-9ed8-239ca07eb4c3" providerId="ADAL" clId="{DE97C2D6-E968-4553-879C-B981651E5222}" dt="2023-03-15T12:35:34.881" v="191" actId="571"/>
        <pc:sldMkLst>
          <pc:docMk/>
          <pc:sldMk cId="508797386" sldId="4590"/>
        </pc:sldMkLst>
        <pc:spChg chg="add mod">
          <ac:chgData name="John D'Amore" userId="6c907a5d-b0f9-4fba-9ed8-239ca07eb4c3" providerId="ADAL" clId="{DE97C2D6-E968-4553-879C-B981651E5222}" dt="2023-03-15T12:35:34.881" v="191" actId="571"/>
          <ac:spMkLst>
            <pc:docMk/>
            <pc:sldMk cId="508797386" sldId="4590"/>
            <ac:spMk id="2" creationId="{55E6B935-9682-1514-79A8-B24DDA3122E6}"/>
          </ac:spMkLst>
        </pc:spChg>
        <pc:spChg chg="del">
          <ac:chgData name="John D'Amore" userId="6c907a5d-b0f9-4fba-9ed8-239ca07eb4c3" providerId="ADAL" clId="{DE97C2D6-E968-4553-879C-B981651E5222}" dt="2023-03-15T12:35:30.488" v="190" actId="478"/>
          <ac:spMkLst>
            <pc:docMk/>
            <pc:sldMk cId="508797386" sldId="4590"/>
            <ac:spMk id="8" creationId="{5155CE4C-662E-2392-F67B-0918AC9B9251}"/>
          </ac:spMkLst>
        </pc:spChg>
      </pc:sldChg>
      <pc:sldChg chg="del">
        <pc:chgData name="John D'Amore" userId="6c907a5d-b0f9-4fba-9ed8-239ca07eb4c3" providerId="ADAL" clId="{DE97C2D6-E968-4553-879C-B981651E5222}" dt="2023-03-15T12:44:19.203" v="410" actId="47"/>
        <pc:sldMkLst>
          <pc:docMk/>
          <pc:sldMk cId="2138910976" sldId="4591"/>
        </pc:sldMkLst>
      </pc:sldChg>
      <pc:sldChg chg="del">
        <pc:chgData name="John D'Amore" userId="6c907a5d-b0f9-4fba-9ed8-239ca07eb4c3" providerId="ADAL" clId="{DE97C2D6-E968-4553-879C-B981651E5222}" dt="2023-03-15T12:44:19.203" v="410" actId="47"/>
        <pc:sldMkLst>
          <pc:docMk/>
          <pc:sldMk cId="1888328458" sldId="4592"/>
        </pc:sldMkLst>
      </pc:sldChg>
      <pc:sldChg chg="addSp delSp modSp mod">
        <pc:chgData name="John D'Amore" userId="6c907a5d-b0f9-4fba-9ed8-239ca07eb4c3" providerId="ADAL" clId="{DE97C2D6-E968-4553-879C-B981651E5222}" dt="2023-03-15T13:10:48.823" v="711" actId="1076"/>
        <pc:sldMkLst>
          <pc:docMk/>
          <pc:sldMk cId="2770298948" sldId="4593"/>
        </pc:sldMkLst>
        <pc:spChg chg="mod">
          <ac:chgData name="John D'Amore" userId="6c907a5d-b0f9-4fba-9ed8-239ca07eb4c3" providerId="ADAL" clId="{DE97C2D6-E968-4553-879C-B981651E5222}" dt="2023-03-15T13:09:41.876" v="705" actId="14100"/>
          <ac:spMkLst>
            <pc:docMk/>
            <pc:sldMk cId="2770298948" sldId="4593"/>
            <ac:spMk id="2" creationId="{3331ACEE-8C55-DC3F-06E5-A845070A67E1}"/>
          </ac:spMkLst>
        </pc:spChg>
        <pc:spChg chg="mod">
          <ac:chgData name="John D'Amore" userId="6c907a5d-b0f9-4fba-9ed8-239ca07eb4c3" providerId="ADAL" clId="{DE97C2D6-E968-4553-879C-B981651E5222}" dt="2023-03-15T12:47:59.743" v="540" actId="20577"/>
          <ac:spMkLst>
            <pc:docMk/>
            <pc:sldMk cId="2770298948" sldId="4593"/>
            <ac:spMk id="3" creationId="{F743C608-AA85-DA3C-1593-748DCE637E6E}"/>
          </ac:spMkLst>
        </pc:spChg>
        <pc:spChg chg="add del">
          <ac:chgData name="John D'Amore" userId="6c907a5d-b0f9-4fba-9ed8-239ca07eb4c3" providerId="ADAL" clId="{DE97C2D6-E968-4553-879C-B981651E5222}" dt="2023-03-15T13:10:37.189" v="707" actId="22"/>
          <ac:spMkLst>
            <pc:docMk/>
            <pc:sldMk cId="2770298948" sldId="4593"/>
            <ac:spMk id="5" creationId="{581EC98F-B852-8020-93D7-F9EF72A28E7D}"/>
          </ac:spMkLst>
        </pc:spChg>
        <pc:picChg chg="add mod">
          <ac:chgData name="John D'Amore" userId="6c907a5d-b0f9-4fba-9ed8-239ca07eb4c3" providerId="ADAL" clId="{DE97C2D6-E968-4553-879C-B981651E5222}" dt="2023-03-15T13:10:48.823" v="711" actId="1076"/>
          <ac:picMkLst>
            <pc:docMk/>
            <pc:sldMk cId="2770298948" sldId="4593"/>
            <ac:picMk id="6" creationId="{3377D170-0BBB-6604-F83C-E78E5FE92BC1}"/>
          </ac:picMkLst>
        </pc:picChg>
      </pc:sldChg>
      <pc:sldChg chg="del">
        <pc:chgData name="John D'Amore" userId="6c907a5d-b0f9-4fba-9ed8-239ca07eb4c3" providerId="ADAL" clId="{DE97C2D6-E968-4553-879C-B981651E5222}" dt="2023-03-15T12:39:30.860" v="281" actId="47"/>
        <pc:sldMkLst>
          <pc:docMk/>
          <pc:sldMk cId="3757706085" sldId="4594"/>
        </pc:sldMkLst>
      </pc:sldChg>
      <pc:sldChg chg="del">
        <pc:chgData name="John D'Amore" userId="6c907a5d-b0f9-4fba-9ed8-239ca07eb4c3" providerId="ADAL" clId="{DE97C2D6-E968-4553-879C-B981651E5222}" dt="2023-03-15T12:39:30.860" v="281" actId="47"/>
        <pc:sldMkLst>
          <pc:docMk/>
          <pc:sldMk cId="2131621671" sldId="4595"/>
        </pc:sldMkLst>
      </pc:sldChg>
      <pc:sldChg chg="del">
        <pc:chgData name="John D'Amore" userId="6c907a5d-b0f9-4fba-9ed8-239ca07eb4c3" providerId="ADAL" clId="{DE97C2D6-E968-4553-879C-B981651E5222}" dt="2023-03-15T12:35:44.079" v="192" actId="47"/>
        <pc:sldMkLst>
          <pc:docMk/>
          <pc:sldMk cId="3001834351" sldId="4596"/>
        </pc:sldMkLst>
      </pc:sldChg>
      <pc:sldChg chg="addSp modSp mod ord">
        <pc:chgData name="John D'Amore" userId="6c907a5d-b0f9-4fba-9ed8-239ca07eb4c3" providerId="ADAL" clId="{DE97C2D6-E968-4553-879C-B981651E5222}" dt="2023-03-15T13:20:26.112" v="808" actId="207"/>
        <pc:sldMkLst>
          <pc:docMk/>
          <pc:sldMk cId="146617577" sldId="4597"/>
        </pc:sldMkLst>
        <pc:spChg chg="add mod">
          <ac:chgData name="John D'Amore" userId="6c907a5d-b0f9-4fba-9ed8-239ca07eb4c3" providerId="ADAL" clId="{DE97C2D6-E968-4553-879C-B981651E5222}" dt="2023-03-15T13:20:26.112" v="808" actId="207"/>
          <ac:spMkLst>
            <pc:docMk/>
            <pc:sldMk cId="146617577" sldId="4597"/>
            <ac:spMk id="2" creationId="{39C44410-9A13-E4D6-7B46-94750561DBD0}"/>
          </ac:spMkLst>
        </pc:spChg>
        <pc:spChg chg="mod">
          <ac:chgData name="John D'Amore" userId="6c907a5d-b0f9-4fba-9ed8-239ca07eb4c3" providerId="ADAL" clId="{DE97C2D6-E968-4553-879C-B981651E5222}" dt="2023-03-15T13:13:24.069" v="807" actId="20577"/>
          <ac:spMkLst>
            <pc:docMk/>
            <pc:sldMk cId="146617577" sldId="4597"/>
            <ac:spMk id="3" creationId="{66B2F900-3ACC-0FE3-19B4-0C7F16BFF448}"/>
          </ac:spMkLst>
        </pc:spChg>
        <pc:spChg chg="add mod">
          <ac:chgData name="John D'Amore" userId="6c907a5d-b0f9-4fba-9ed8-239ca07eb4c3" providerId="ADAL" clId="{DE97C2D6-E968-4553-879C-B981651E5222}" dt="2023-03-15T13:13:09.548" v="802" actId="113"/>
          <ac:spMkLst>
            <pc:docMk/>
            <pc:sldMk cId="146617577" sldId="4597"/>
            <ac:spMk id="4" creationId="{269F64B0-FA27-2EAD-1BE6-600DA6DC1118}"/>
          </ac:spMkLst>
        </pc:spChg>
        <pc:picChg chg="mod">
          <ac:chgData name="John D'Amore" userId="6c907a5d-b0f9-4fba-9ed8-239ca07eb4c3" providerId="ADAL" clId="{DE97C2D6-E968-4553-879C-B981651E5222}" dt="2023-03-15T13:11:41.040" v="714" actId="1076"/>
          <ac:picMkLst>
            <pc:docMk/>
            <pc:sldMk cId="146617577" sldId="4597"/>
            <ac:picMk id="5" creationId="{4AEF1660-5540-FD97-B43C-60DF828F41A0}"/>
          </ac:picMkLst>
        </pc:picChg>
        <pc:picChg chg="add mod">
          <ac:chgData name="John D'Amore" userId="6c907a5d-b0f9-4fba-9ed8-239ca07eb4c3" providerId="ADAL" clId="{DE97C2D6-E968-4553-879C-B981651E5222}" dt="2023-03-15T13:13:04.170" v="800" actId="14100"/>
          <ac:picMkLst>
            <pc:docMk/>
            <pc:sldMk cId="146617577" sldId="4597"/>
            <ac:picMk id="3074" creationId="{73FB25F4-DE69-FAE1-E8A3-08C6D609F34E}"/>
          </ac:picMkLst>
        </pc:picChg>
      </pc:sldChg>
      <pc:sldChg chg="modSp add mod">
        <pc:chgData name="John D'Amore" userId="6c907a5d-b0f9-4fba-9ed8-239ca07eb4c3" providerId="ADAL" clId="{DE97C2D6-E968-4553-879C-B981651E5222}" dt="2023-03-15T12:47:45.163" v="513" actId="20577"/>
        <pc:sldMkLst>
          <pc:docMk/>
          <pc:sldMk cId="1503264265" sldId="4598"/>
        </pc:sldMkLst>
        <pc:spChg chg="mod">
          <ac:chgData name="John D'Amore" userId="6c907a5d-b0f9-4fba-9ed8-239ca07eb4c3" providerId="ADAL" clId="{DE97C2D6-E968-4553-879C-B981651E5222}" dt="2023-03-15T12:47:45.163" v="513" actId="20577"/>
          <ac:spMkLst>
            <pc:docMk/>
            <pc:sldMk cId="1503264265" sldId="4598"/>
            <ac:spMk id="9" creationId="{C10F3235-EA9B-7CD2-1834-614E6C4B127E}"/>
          </ac:spMkLst>
        </pc:spChg>
      </pc:sldChg>
      <pc:sldChg chg="addSp delSp modSp add mod">
        <pc:chgData name="John D'Amore" userId="6c907a5d-b0f9-4fba-9ed8-239ca07eb4c3" providerId="ADAL" clId="{DE97C2D6-E968-4553-879C-B981651E5222}" dt="2023-03-15T12:46:27.161" v="479" actId="1076"/>
        <pc:sldMkLst>
          <pc:docMk/>
          <pc:sldMk cId="681271585" sldId="4599"/>
        </pc:sldMkLst>
        <pc:spChg chg="del">
          <ac:chgData name="John D'Amore" userId="6c907a5d-b0f9-4fba-9ed8-239ca07eb4c3" providerId="ADAL" clId="{DE97C2D6-E968-4553-879C-B981651E5222}" dt="2023-03-15T12:44:58.912" v="466" actId="478"/>
          <ac:spMkLst>
            <pc:docMk/>
            <pc:sldMk cId="681271585" sldId="4599"/>
            <ac:spMk id="2" creationId="{3331ACEE-8C55-DC3F-06E5-A845070A67E1}"/>
          </ac:spMkLst>
        </pc:spChg>
        <pc:spChg chg="mod">
          <ac:chgData name="John D'Amore" userId="6c907a5d-b0f9-4fba-9ed8-239ca07eb4c3" providerId="ADAL" clId="{DE97C2D6-E968-4553-879C-B981651E5222}" dt="2023-03-15T12:44:55.969" v="465" actId="20577"/>
          <ac:spMkLst>
            <pc:docMk/>
            <pc:sldMk cId="681271585" sldId="4599"/>
            <ac:spMk id="3" creationId="{F743C608-AA85-DA3C-1593-748DCE637E6E}"/>
          </ac:spMkLst>
        </pc:spChg>
        <pc:spChg chg="add del mod">
          <ac:chgData name="John D'Amore" userId="6c907a5d-b0f9-4fba-9ed8-239ca07eb4c3" providerId="ADAL" clId="{DE97C2D6-E968-4553-879C-B981651E5222}" dt="2023-03-15T12:45:01.137" v="467" actId="478"/>
          <ac:spMkLst>
            <pc:docMk/>
            <pc:sldMk cId="681271585" sldId="4599"/>
            <ac:spMk id="5" creationId="{95142C87-7A5C-1D7D-5C21-C7F3FE2A2BDF}"/>
          </ac:spMkLst>
        </pc:spChg>
        <pc:spChg chg="add mod">
          <ac:chgData name="John D'Amore" userId="6c907a5d-b0f9-4fba-9ed8-239ca07eb4c3" providerId="ADAL" clId="{DE97C2D6-E968-4553-879C-B981651E5222}" dt="2023-03-15T12:46:22.394" v="476" actId="1076"/>
          <ac:spMkLst>
            <pc:docMk/>
            <pc:sldMk cId="681271585" sldId="4599"/>
            <ac:spMk id="7" creationId="{1BB51DE1-000B-4804-D767-FDF6D914740D}"/>
          </ac:spMkLst>
        </pc:spChg>
        <pc:spChg chg="add mod">
          <ac:chgData name="John D'Amore" userId="6c907a5d-b0f9-4fba-9ed8-239ca07eb4c3" providerId="ADAL" clId="{DE97C2D6-E968-4553-879C-B981651E5222}" dt="2023-03-15T12:46:22.394" v="476" actId="1076"/>
          <ac:spMkLst>
            <pc:docMk/>
            <pc:sldMk cId="681271585" sldId="4599"/>
            <ac:spMk id="9" creationId="{5CFD2468-CB0E-A9C2-396E-5E33B24B5DC1}"/>
          </ac:spMkLst>
        </pc:spChg>
        <pc:spChg chg="add del">
          <ac:chgData name="John D'Amore" userId="6c907a5d-b0f9-4fba-9ed8-239ca07eb4c3" providerId="ADAL" clId="{DE97C2D6-E968-4553-879C-B981651E5222}" dt="2023-03-15T12:45:51.898" v="471"/>
          <ac:spMkLst>
            <pc:docMk/>
            <pc:sldMk cId="681271585" sldId="4599"/>
            <ac:spMk id="10" creationId="{E56A89B0-6EAE-BC40-C7CF-F098C395297C}"/>
          </ac:spMkLst>
        </pc:spChg>
        <pc:spChg chg="add del">
          <ac:chgData name="John D'Amore" userId="6c907a5d-b0f9-4fba-9ed8-239ca07eb4c3" providerId="ADAL" clId="{DE97C2D6-E968-4553-879C-B981651E5222}" dt="2023-03-15T12:45:57.129" v="473"/>
          <ac:spMkLst>
            <pc:docMk/>
            <pc:sldMk cId="681271585" sldId="4599"/>
            <ac:spMk id="11" creationId="{4C86A5BD-3D48-B5CF-0A88-D2D8C1F031D6}"/>
          </ac:spMkLst>
        </pc:spChg>
        <pc:picChg chg="add mod">
          <ac:chgData name="John D'Amore" userId="6c907a5d-b0f9-4fba-9ed8-239ca07eb4c3" providerId="ADAL" clId="{DE97C2D6-E968-4553-879C-B981651E5222}" dt="2023-03-15T12:46:22.394" v="476" actId="1076"/>
          <ac:picMkLst>
            <pc:docMk/>
            <pc:sldMk cId="681271585" sldId="4599"/>
            <ac:picMk id="6" creationId="{730330E5-BB75-86F4-30CC-68070E0955A6}"/>
          </ac:picMkLst>
        </pc:picChg>
        <pc:picChg chg="add mod">
          <ac:chgData name="John D'Amore" userId="6c907a5d-b0f9-4fba-9ed8-239ca07eb4c3" providerId="ADAL" clId="{DE97C2D6-E968-4553-879C-B981651E5222}" dt="2023-03-15T12:46:22.394" v="476" actId="1076"/>
          <ac:picMkLst>
            <pc:docMk/>
            <pc:sldMk cId="681271585" sldId="4599"/>
            <ac:picMk id="8" creationId="{10FD8894-C2FC-852E-2282-7D7EB106DE96}"/>
          </ac:picMkLst>
        </pc:picChg>
        <pc:picChg chg="add mod">
          <ac:chgData name="John D'Amore" userId="6c907a5d-b0f9-4fba-9ed8-239ca07eb4c3" providerId="ADAL" clId="{DE97C2D6-E968-4553-879C-B981651E5222}" dt="2023-03-15T12:46:27.161" v="479" actId="1076"/>
          <ac:picMkLst>
            <pc:docMk/>
            <pc:sldMk cId="681271585" sldId="4599"/>
            <ac:picMk id="13" creationId="{6684D70F-DA3C-1D96-BB1C-F351D9E89604}"/>
          </ac:picMkLst>
        </pc:picChg>
      </pc:sldChg>
      <pc:sldChg chg="new del">
        <pc:chgData name="John D'Amore" userId="6c907a5d-b0f9-4fba-9ed8-239ca07eb4c3" providerId="ADAL" clId="{DE97C2D6-E968-4553-879C-B981651E5222}" dt="2023-03-15T12:44:26.506" v="412" actId="680"/>
        <pc:sldMkLst>
          <pc:docMk/>
          <pc:sldMk cId="2265821124" sldId="4599"/>
        </pc:sldMkLst>
      </pc:sldChg>
      <pc:sldChg chg="modSp add mod">
        <pc:chgData name="John D'Amore" userId="6c907a5d-b0f9-4fba-9ed8-239ca07eb4c3" providerId="ADAL" clId="{DE97C2D6-E968-4553-879C-B981651E5222}" dt="2023-03-15T13:22:49.611" v="886" actId="403"/>
        <pc:sldMkLst>
          <pc:docMk/>
          <pc:sldMk cId="645220362" sldId="4600"/>
        </pc:sldMkLst>
        <pc:spChg chg="mod">
          <ac:chgData name="John D'Amore" userId="6c907a5d-b0f9-4fba-9ed8-239ca07eb4c3" providerId="ADAL" clId="{DE97C2D6-E968-4553-879C-B981651E5222}" dt="2023-03-15T13:20:44.098" v="826" actId="20577"/>
          <ac:spMkLst>
            <pc:docMk/>
            <pc:sldMk cId="645220362" sldId="4600"/>
            <ac:spMk id="9" creationId="{C10F3235-EA9B-7CD2-1834-614E6C4B127E}"/>
          </ac:spMkLst>
        </pc:spChg>
        <pc:spChg chg="mod">
          <ac:chgData name="John D'Amore" userId="6c907a5d-b0f9-4fba-9ed8-239ca07eb4c3" providerId="ADAL" clId="{DE97C2D6-E968-4553-879C-B981651E5222}" dt="2023-03-15T13:22:49.611" v="886" actId="403"/>
          <ac:spMkLst>
            <pc:docMk/>
            <pc:sldMk cId="645220362" sldId="4600"/>
            <ac:spMk id="10" creationId="{E58DA6DA-9F8D-7771-7513-A6D009109DF0}"/>
          </ac:spMkLst>
        </pc:spChg>
      </pc:sldChg>
    </pc:docChg>
  </pc:docChgLst>
  <pc:docChgLst>
    <pc:chgData name="John D'Amore" userId="6c907a5d-b0f9-4fba-9ed8-239ca07eb4c3" providerId="ADAL" clId="{FB81C911-A9CD-464F-A125-D69126EC904E}"/>
    <pc:docChg chg="modSld">
      <pc:chgData name="John D'Amore" userId="6c907a5d-b0f9-4fba-9ed8-239ca07eb4c3" providerId="ADAL" clId="{FB81C911-A9CD-464F-A125-D69126EC904E}" dt="2023-02-15T21:53:58.481" v="260" actId="20577"/>
      <pc:docMkLst>
        <pc:docMk/>
      </pc:docMkLst>
      <pc:sldChg chg="modSp mod">
        <pc:chgData name="John D'Amore" userId="6c907a5d-b0f9-4fba-9ed8-239ca07eb4c3" providerId="ADAL" clId="{FB81C911-A9CD-464F-A125-D69126EC904E}" dt="2023-02-15T21:53:10.179" v="238" actId="20577"/>
        <pc:sldMkLst>
          <pc:docMk/>
          <pc:sldMk cId="1278503923" sldId="4587"/>
        </pc:sldMkLst>
        <pc:spChg chg="mod">
          <ac:chgData name="John D'Amore" userId="6c907a5d-b0f9-4fba-9ed8-239ca07eb4c3" providerId="ADAL" clId="{FB81C911-A9CD-464F-A125-D69126EC904E}" dt="2023-02-15T21:53:10.179" v="238" actId="20577"/>
          <ac:spMkLst>
            <pc:docMk/>
            <pc:sldMk cId="1278503923" sldId="4587"/>
            <ac:spMk id="3" creationId="{2EC923EA-5088-36AB-520D-7FCF4AF57FA0}"/>
          </ac:spMkLst>
        </pc:spChg>
      </pc:sldChg>
      <pc:sldChg chg="modSp mod">
        <pc:chgData name="John D'Amore" userId="6c907a5d-b0f9-4fba-9ed8-239ca07eb4c3" providerId="ADAL" clId="{FB81C911-A9CD-464F-A125-D69126EC904E}" dt="2023-02-15T21:53:58.481" v="260" actId="20577"/>
        <pc:sldMkLst>
          <pc:docMk/>
          <pc:sldMk cId="2265991043" sldId="4588"/>
        </pc:sldMkLst>
        <pc:spChg chg="mod">
          <ac:chgData name="John D'Amore" userId="6c907a5d-b0f9-4fba-9ed8-239ca07eb4c3" providerId="ADAL" clId="{FB81C911-A9CD-464F-A125-D69126EC904E}" dt="2023-02-15T21:53:58.481" v="260" actId="20577"/>
          <ac:spMkLst>
            <pc:docMk/>
            <pc:sldMk cId="2265991043" sldId="4588"/>
            <ac:spMk id="7" creationId="{50ABD56D-795E-5472-9E52-60642E5E8FE7}"/>
          </ac:spMkLst>
        </pc:spChg>
      </pc:sldChg>
      <pc:sldChg chg="modSp mod">
        <pc:chgData name="John D'Amore" userId="6c907a5d-b0f9-4fba-9ed8-239ca07eb4c3" providerId="ADAL" clId="{FB81C911-A9CD-464F-A125-D69126EC904E}" dt="2023-02-15T21:53:34.751" v="240" actId="207"/>
        <pc:sldMkLst>
          <pc:docMk/>
          <pc:sldMk cId="1458069261" sldId="4589"/>
        </pc:sldMkLst>
        <pc:spChg chg="mod">
          <ac:chgData name="John D'Amore" userId="6c907a5d-b0f9-4fba-9ed8-239ca07eb4c3" providerId="ADAL" clId="{FB81C911-A9CD-464F-A125-D69126EC904E}" dt="2023-02-15T21:53:34.751" v="240" actId="207"/>
          <ac:spMkLst>
            <pc:docMk/>
            <pc:sldMk cId="1458069261" sldId="4589"/>
            <ac:spMk id="2" creationId="{E0267036-FBB5-BAB1-2C60-394A29CD5D5F}"/>
          </ac:spMkLst>
        </pc:spChg>
      </pc:sldChg>
      <pc:sldChg chg="modSp mod">
        <pc:chgData name="John D'Amore" userId="6c907a5d-b0f9-4fba-9ed8-239ca07eb4c3" providerId="ADAL" clId="{FB81C911-A9CD-464F-A125-D69126EC904E}" dt="2023-02-15T21:52:32.447" v="224" actId="20577"/>
        <pc:sldMkLst>
          <pc:docMk/>
          <pc:sldMk cId="508797386" sldId="4590"/>
        </pc:sldMkLst>
        <pc:spChg chg="mod">
          <ac:chgData name="John D'Amore" userId="6c907a5d-b0f9-4fba-9ed8-239ca07eb4c3" providerId="ADAL" clId="{FB81C911-A9CD-464F-A125-D69126EC904E}" dt="2023-02-15T21:52:32.447" v="224" actId="20577"/>
          <ac:spMkLst>
            <pc:docMk/>
            <pc:sldMk cId="508797386" sldId="4590"/>
            <ac:spMk id="11" creationId="{820D38B3-0BCD-90D3-AEBE-26F599D72389}"/>
          </ac:spMkLst>
        </pc:spChg>
      </pc:sldChg>
    </pc:docChg>
  </pc:docChgLst>
  <pc:docChgLst>
    <pc:chgData name="John D'Amore" userId="6c907a5d-b0f9-4fba-9ed8-239ca07eb4c3" providerId="ADAL" clId="{DEE898D6-95A7-4739-BFA1-CE3689312961}"/>
    <pc:docChg chg="undo custSel addSld delSld modSld sldOrd">
      <pc:chgData name="John D'Amore" userId="6c907a5d-b0f9-4fba-9ed8-239ca07eb4c3" providerId="ADAL" clId="{DEE898D6-95A7-4739-BFA1-CE3689312961}" dt="2023-05-25T02:09:02.291" v="1462" actId="1076"/>
      <pc:docMkLst>
        <pc:docMk/>
      </pc:docMkLst>
      <pc:sldChg chg="add del">
        <pc:chgData name="John D'Amore" userId="6c907a5d-b0f9-4fba-9ed8-239ca07eb4c3" providerId="ADAL" clId="{DEE898D6-95A7-4739-BFA1-CE3689312961}" dt="2023-05-24T22:46:53.501" v="597" actId="47"/>
        <pc:sldMkLst>
          <pc:docMk/>
          <pc:sldMk cId="3575698047" sldId="2392"/>
        </pc:sldMkLst>
      </pc:sldChg>
      <pc:sldChg chg="modSp mod">
        <pc:chgData name="John D'Amore" userId="6c907a5d-b0f9-4fba-9ed8-239ca07eb4c3" providerId="ADAL" clId="{DEE898D6-95A7-4739-BFA1-CE3689312961}" dt="2023-05-24T22:36:58.548" v="563" actId="6549"/>
        <pc:sldMkLst>
          <pc:docMk/>
          <pc:sldMk cId="2836449587" sldId="4545"/>
        </pc:sldMkLst>
        <pc:spChg chg="mod">
          <ac:chgData name="John D'Amore" userId="6c907a5d-b0f9-4fba-9ed8-239ca07eb4c3" providerId="ADAL" clId="{DEE898D6-95A7-4739-BFA1-CE3689312961}" dt="2023-05-24T22:36:58.548" v="563" actId="6549"/>
          <ac:spMkLst>
            <pc:docMk/>
            <pc:sldMk cId="2836449587" sldId="4545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EE898D6-95A7-4739-BFA1-CE3689312961}" dt="2023-05-24T22:26:26.961" v="5" actId="20577"/>
        <pc:sldMkLst>
          <pc:docMk/>
          <pc:sldMk cId="4123026646" sldId="4560"/>
        </pc:sldMkLst>
        <pc:spChg chg="mod">
          <ac:chgData name="John D'Amore" userId="6c907a5d-b0f9-4fba-9ed8-239ca07eb4c3" providerId="ADAL" clId="{DEE898D6-95A7-4739-BFA1-CE3689312961}" dt="2023-05-24T22:26:26.961" v="5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EE898D6-95A7-4739-BFA1-CE3689312961}" dt="2023-05-24T22:37:02.545" v="571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DEE898D6-95A7-4739-BFA1-CE3689312961}" dt="2023-05-24T22:37:02.545" v="571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addSp delSp modSp add mod">
        <pc:chgData name="John D'Amore" userId="6c907a5d-b0f9-4fba-9ed8-239ca07eb4c3" providerId="ADAL" clId="{DEE898D6-95A7-4739-BFA1-CE3689312961}" dt="2023-05-25T02:09:02.291" v="1462" actId="1076"/>
        <pc:sldMkLst>
          <pc:docMk/>
          <pc:sldMk cId="1161098648" sldId="4576"/>
        </pc:sldMkLst>
        <pc:spChg chg="del">
          <ac:chgData name="John D'Amore" userId="6c907a5d-b0f9-4fba-9ed8-239ca07eb4c3" providerId="ADAL" clId="{DEE898D6-95A7-4739-BFA1-CE3689312961}" dt="2023-05-25T02:06:02.509" v="1377" actId="478"/>
          <ac:spMkLst>
            <pc:docMk/>
            <pc:sldMk cId="1161098648" sldId="4576"/>
            <ac:spMk id="6" creationId="{A54B03EE-268A-301A-9CD9-0DDC093DA685}"/>
          </ac:spMkLst>
        </pc:spChg>
        <pc:spChg chg="del">
          <ac:chgData name="John D'Amore" userId="6c907a5d-b0f9-4fba-9ed8-239ca07eb4c3" providerId="ADAL" clId="{DEE898D6-95A7-4739-BFA1-CE3689312961}" dt="2023-05-25T02:06:05.471" v="1378" actId="478"/>
          <ac:spMkLst>
            <pc:docMk/>
            <pc:sldMk cId="1161098648" sldId="4576"/>
            <ac:spMk id="7" creationId="{4A964F41-F2D3-1D1D-7ED8-09B1B289949D}"/>
          </ac:spMkLst>
        </pc:spChg>
        <pc:spChg chg="mod">
          <ac:chgData name="John D'Amore" userId="6c907a5d-b0f9-4fba-9ed8-239ca07eb4c3" providerId="ADAL" clId="{DEE898D6-95A7-4739-BFA1-CE3689312961}" dt="2023-05-25T02:08:50.212" v="1456" actId="1076"/>
          <ac:spMkLst>
            <pc:docMk/>
            <pc:sldMk cId="1161098648" sldId="4576"/>
            <ac:spMk id="10" creationId="{39D7DBA4-F7DD-DA78-3FD4-38870DF2D0FE}"/>
          </ac:spMkLst>
        </pc:spChg>
        <pc:spChg chg="mod">
          <ac:chgData name="John D'Amore" userId="6c907a5d-b0f9-4fba-9ed8-239ca07eb4c3" providerId="ADAL" clId="{DEE898D6-95A7-4739-BFA1-CE3689312961}" dt="2023-05-25T02:06:15.513" v="1381" actId="1076"/>
          <ac:spMkLst>
            <pc:docMk/>
            <pc:sldMk cId="1161098648" sldId="4576"/>
            <ac:spMk id="11" creationId="{D0FA877A-3298-C0E4-5A74-9E77794A0C93}"/>
          </ac:spMkLst>
        </pc:spChg>
        <pc:spChg chg="mod">
          <ac:chgData name="John D'Amore" userId="6c907a5d-b0f9-4fba-9ed8-239ca07eb4c3" providerId="ADAL" clId="{DEE898D6-95A7-4739-BFA1-CE3689312961}" dt="2023-05-25T02:09:02.291" v="1462" actId="1076"/>
          <ac:spMkLst>
            <pc:docMk/>
            <pc:sldMk cId="1161098648" sldId="4576"/>
            <ac:spMk id="12" creationId="{77D6C026-087A-ABC7-528C-7ABF0E02BBDA}"/>
          </ac:spMkLst>
        </pc:spChg>
        <pc:spChg chg="add mod">
          <ac:chgData name="John D'Amore" userId="6c907a5d-b0f9-4fba-9ed8-239ca07eb4c3" providerId="ADAL" clId="{DEE898D6-95A7-4739-BFA1-CE3689312961}" dt="2023-05-25T02:07:22.152" v="1454" actId="1076"/>
          <ac:spMkLst>
            <pc:docMk/>
            <pc:sldMk cId="1161098648" sldId="4576"/>
            <ac:spMk id="13" creationId="{C4A93823-70D7-0407-9193-A6FDD9DB7448}"/>
          </ac:spMkLst>
        </pc:spChg>
        <pc:picChg chg="del">
          <ac:chgData name="John D'Amore" userId="6c907a5d-b0f9-4fba-9ed8-239ca07eb4c3" providerId="ADAL" clId="{DEE898D6-95A7-4739-BFA1-CE3689312961}" dt="2023-05-25T02:06:02.509" v="1377" actId="478"/>
          <ac:picMkLst>
            <pc:docMk/>
            <pc:sldMk cId="1161098648" sldId="4576"/>
            <ac:picMk id="3" creationId="{8F0B1AE2-1ADD-A950-F97C-09F6A690969C}"/>
          </ac:picMkLst>
        </pc:picChg>
        <pc:picChg chg="mod">
          <ac:chgData name="John D'Amore" userId="6c907a5d-b0f9-4fba-9ed8-239ca07eb4c3" providerId="ADAL" clId="{DEE898D6-95A7-4739-BFA1-CE3689312961}" dt="2023-05-25T02:08:52.047" v="1457" actId="1076"/>
          <ac:picMkLst>
            <pc:docMk/>
            <pc:sldMk cId="1161098648" sldId="4576"/>
            <ac:picMk id="4" creationId="{2A1D888C-1070-7504-324F-AC3F61B8A222}"/>
          </ac:picMkLst>
        </pc:picChg>
        <pc:picChg chg="mod">
          <ac:chgData name="John D'Amore" userId="6c907a5d-b0f9-4fba-9ed8-239ca07eb4c3" providerId="ADAL" clId="{DEE898D6-95A7-4739-BFA1-CE3689312961}" dt="2023-05-25T02:06:15.513" v="1381" actId="1076"/>
          <ac:picMkLst>
            <pc:docMk/>
            <pc:sldMk cId="1161098648" sldId="4576"/>
            <ac:picMk id="5" creationId="{87CB99C3-81C5-FE03-85B3-198F385CAE98}"/>
          </ac:picMkLst>
        </pc:picChg>
        <pc:picChg chg="add del mod">
          <ac:chgData name="John D'Amore" userId="6c907a5d-b0f9-4fba-9ed8-239ca07eb4c3" providerId="ADAL" clId="{DEE898D6-95A7-4739-BFA1-CE3689312961}" dt="2023-05-25T02:06:21.758" v="1385"/>
          <ac:picMkLst>
            <pc:docMk/>
            <pc:sldMk cId="1161098648" sldId="4576"/>
            <ac:picMk id="8" creationId="{606E5814-1BD0-C826-D29F-ADBD8910E5FA}"/>
          </ac:picMkLst>
        </pc:picChg>
        <pc:picChg chg="add mod">
          <ac:chgData name="John D'Amore" userId="6c907a5d-b0f9-4fba-9ed8-239ca07eb4c3" providerId="ADAL" clId="{DEE898D6-95A7-4739-BFA1-CE3689312961}" dt="2023-05-25T02:06:44.719" v="1391" actId="1076"/>
          <ac:picMkLst>
            <pc:docMk/>
            <pc:sldMk cId="1161098648" sldId="4576"/>
            <ac:picMk id="9" creationId="{F55F88EC-89FD-507E-F51C-BA4EFDA15C02}"/>
          </ac:picMkLst>
        </pc:picChg>
        <pc:picChg chg="del">
          <ac:chgData name="John D'Amore" userId="6c907a5d-b0f9-4fba-9ed8-239ca07eb4c3" providerId="ADAL" clId="{DEE898D6-95A7-4739-BFA1-CE3689312961}" dt="2023-05-25T02:06:05.471" v="1378" actId="478"/>
          <ac:picMkLst>
            <pc:docMk/>
            <pc:sldMk cId="1161098648" sldId="4576"/>
            <ac:picMk id="1026" creationId="{4697C553-170C-7A86-F9DB-27D3B557D981}"/>
          </ac:picMkLst>
        </pc:picChg>
        <pc:picChg chg="mod">
          <ac:chgData name="John D'Amore" userId="6c907a5d-b0f9-4fba-9ed8-239ca07eb4c3" providerId="ADAL" clId="{DEE898D6-95A7-4739-BFA1-CE3689312961}" dt="2023-05-25T02:08:47.358" v="1455" actId="1076"/>
          <ac:picMkLst>
            <pc:docMk/>
            <pc:sldMk cId="1161098648" sldId="4576"/>
            <ac:picMk id="1028" creationId="{CF8486B3-6F2E-52A6-0FB7-F388046D58CF}"/>
          </ac:picMkLst>
        </pc:picChg>
      </pc:sldChg>
      <pc:sldChg chg="modSp mod">
        <pc:chgData name="John D'Amore" userId="6c907a5d-b0f9-4fba-9ed8-239ca07eb4c3" providerId="ADAL" clId="{DEE898D6-95A7-4739-BFA1-CE3689312961}" dt="2023-05-24T22:37:55.716" v="583" actId="1076"/>
        <pc:sldMkLst>
          <pc:docMk/>
          <pc:sldMk cId="1288486656" sldId="4582"/>
        </pc:sldMkLst>
        <pc:spChg chg="mod">
          <ac:chgData name="John D'Amore" userId="6c907a5d-b0f9-4fba-9ed8-239ca07eb4c3" providerId="ADAL" clId="{DEE898D6-95A7-4739-BFA1-CE3689312961}" dt="2023-05-24T22:36:49.152" v="555" actId="20577"/>
          <ac:spMkLst>
            <pc:docMk/>
            <pc:sldMk cId="1288486656" sldId="4582"/>
            <ac:spMk id="9" creationId="{C10F3235-EA9B-7CD2-1834-614E6C4B127E}"/>
          </ac:spMkLst>
        </pc:spChg>
        <pc:spChg chg="mod">
          <ac:chgData name="John D'Amore" userId="6c907a5d-b0f9-4fba-9ed8-239ca07eb4c3" providerId="ADAL" clId="{DEE898D6-95A7-4739-BFA1-CE3689312961}" dt="2023-05-24T22:37:55.716" v="583" actId="1076"/>
          <ac:spMkLst>
            <pc:docMk/>
            <pc:sldMk cId="1288486656" sldId="4582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EE898D6-95A7-4739-BFA1-CE3689312961}" dt="2023-05-24T22:28:45.510" v="176" actId="20577"/>
        <pc:sldMkLst>
          <pc:docMk/>
          <pc:sldMk cId="1099135102" sldId="4586"/>
        </pc:sldMkLst>
        <pc:spChg chg="mod">
          <ac:chgData name="John D'Amore" userId="6c907a5d-b0f9-4fba-9ed8-239ca07eb4c3" providerId="ADAL" clId="{DEE898D6-95A7-4739-BFA1-CE3689312961}" dt="2023-05-24T22:28:41.428" v="173" actId="20577"/>
          <ac:spMkLst>
            <pc:docMk/>
            <pc:sldMk cId="1099135102" sldId="4586"/>
            <ac:spMk id="9" creationId="{C10F3235-EA9B-7CD2-1834-614E6C4B127E}"/>
          </ac:spMkLst>
        </pc:spChg>
        <pc:spChg chg="mod">
          <ac:chgData name="John D'Amore" userId="6c907a5d-b0f9-4fba-9ed8-239ca07eb4c3" providerId="ADAL" clId="{DEE898D6-95A7-4739-BFA1-CE3689312961}" dt="2023-05-24T22:28:45.510" v="176" actId="20577"/>
          <ac:spMkLst>
            <pc:docMk/>
            <pc:sldMk cId="1099135102" sldId="4586"/>
            <ac:spMk id="10" creationId="{E58DA6DA-9F8D-7771-7513-A6D009109DF0}"/>
          </ac:spMkLst>
        </pc:spChg>
      </pc:sldChg>
      <pc:sldChg chg="add del">
        <pc:chgData name="John D'Amore" userId="6c907a5d-b0f9-4fba-9ed8-239ca07eb4c3" providerId="ADAL" clId="{DEE898D6-95A7-4739-BFA1-CE3689312961}" dt="2023-05-24T22:46:53.501" v="597" actId="47"/>
        <pc:sldMkLst>
          <pc:docMk/>
          <pc:sldMk cId="2265991043" sldId="4588"/>
        </pc:sldMkLst>
      </pc:sldChg>
      <pc:sldChg chg="add del">
        <pc:chgData name="John D'Amore" userId="6c907a5d-b0f9-4fba-9ed8-239ca07eb4c3" providerId="ADAL" clId="{DEE898D6-95A7-4739-BFA1-CE3689312961}" dt="2023-05-24T22:46:53.501" v="597" actId="47"/>
        <pc:sldMkLst>
          <pc:docMk/>
          <pc:sldMk cId="1458069261" sldId="4589"/>
        </pc:sldMkLst>
      </pc:sldChg>
      <pc:sldChg chg="add">
        <pc:chgData name="John D'Amore" userId="6c907a5d-b0f9-4fba-9ed8-239ca07eb4c3" providerId="ADAL" clId="{DEE898D6-95A7-4739-BFA1-CE3689312961}" dt="2023-05-24T22:46:50.090" v="596"/>
        <pc:sldMkLst>
          <pc:docMk/>
          <pc:sldMk cId="1845418069" sldId="4591"/>
        </pc:sldMkLst>
      </pc:sldChg>
      <pc:sldChg chg="add del ord">
        <pc:chgData name="John D'Amore" userId="6c907a5d-b0f9-4fba-9ed8-239ca07eb4c3" providerId="ADAL" clId="{DEE898D6-95A7-4739-BFA1-CE3689312961}" dt="2023-05-24T22:38:16.677" v="587"/>
        <pc:sldMkLst>
          <pc:docMk/>
          <pc:sldMk cId="146617577" sldId="4597"/>
        </pc:sldMkLst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681271585" sldId="4599"/>
        </pc:sldMkLst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1598166357" sldId="4601"/>
        </pc:sldMkLst>
      </pc:sldChg>
      <pc:sldChg chg="del">
        <pc:chgData name="John D'Amore" userId="6c907a5d-b0f9-4fba-9ed8-239ca07eb4c3" providerId="ADAL" clId="{DEE898D6-95A7-4739-BFA1-CE3689312961}" dt="2023-05-24T22:29:40.612" v="261" actId="47"/>
        <pc:sldMkLst>
          <pc:docMk/>
          <pc:sldMk cId="2050531198" sldId="4603"/>
        </pc:sldMkLst>
      </pc:sldChg>
      <pc:sldChg chg="add del">
        <pc:chgData name="John D'Amore" userId="6c907a5d-b0f9-4fba-9ed8-239ca07eb4c3" providerId="ADAL" clId="{DEE898D6-95A7-4739-BFA1-CE3689312961}" dt="2023-05-24T22:38:24.056" v="588" actId="47"/>
        <pc:sldMkLst>
          <pc:docMk/>
          <pc:sldMk cId="1877414698" sldId="4604"/>
        </pc:sldMkLst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4254176605" sldId="4605"/>
        </pc:sldMkLst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3969296351" sldId="4606"/>
        </pc:sldMkLst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847774420" sldId="4607"/>
        </pc:sldMkLst>
      </pc:sldChg>
      <pc:sldChg chg="add del">
        <pc:chgData name="John D'Amore" userId="6c907a5d-b0f9-4fba-9ed8-239ca07eb4c3" providerId="ADAL" clId="{DEE898D6-95A7-4739-BFA1-CE3689312961}" dt="2023-05-24T22:38:24.056" v="588" actId="47"/>
        <pc:sldMkLst>
          <pc:docMk/>
          <pc:sldMk cId="3384247619" sldId="4608"/>
        </pc:sldMkLst>
      </pc:sldChg>
      <pc:sldChg chg="addSp delSp modSp add del mod ord">
        <pc:chgData name="John D'Amore" userId="6c907a5d-b0f9-4fba-9ed8-239ca07eb4c3" providerId="ADAL" clId="{DEE898D6-95A7-4739-BFA1-CE3689312961}" dt="2023-05-24T22:53:30.035" v="814" actId="14100"/>
        <pc:sldMkLst>
          <pc:docMk/>
          <pc:sldMk cId="3848789683" sldId="4609"/>
        </pc:sldMkLst>
        <pc:spChg chg="add mod">
          <ac:chgData name="John D'Amore" userId="6c907a5d-b0f9-4fba-9ed8-239ca07eb4c3" providerId="ADAL" clId="{DEE898D6-95A7-4739-BFA1-CE3689312961}" dt="2023-05-24T22:51:21.708" v="785" actId="20577"/>
          <ac:spMkLst>
            <pc:docMk/>
            <pc:sldMk cId="3848789683" sldId="4609"/>
            <ac:spMk id="4" creationId="{2AC80FD8-DA77-3D78-FD87-E23053071E3F}"/>
          </ac:spMkLst>
        </pc:spChg>
        <pc:spChg chg="mod">
          <ac:chgData name="John D'Amore" userId="6c907a5d-b0f9-4fba-9ed8-239ca07eb4c3" providerId="ADAL" clId="{DEE898D6-95A7-4739-BFA1-CE3689312961}" dt="2023-05-24T22:52:02.677" v="790" actId="1076"/>
          <ac:spMkLst>
            <pc:docMk/>
            <pc:sldMk cId="3848789683" sldId="4609"/>
            <ac:spMk id="85" creationId="{3E9546C2-7C03-41B5-9216-D559CE9D7E54}"/>
          </ac:spMkLst>
        </pc:spChg>
        <pc:picChg chg="add mod">
          <ac:chgData name="John D'Amore" userId="6c907a5d-b0f9-4fba-9ed8-239ca07eb4c3" providerId="ADAL" clId="{DEE898D6-95A7-4739-BFA1-CE3689312961}" dt="2023-05-24T22:52:14.689" v="791" actId="1076"/>
          <ac:picMkLst>
            <pc:docMk/>
            <pc:sldMk cId="3848789683" sldId="4609"/>
            <ac:picMk id="5" creationId="{D7307B7D-90C7-CFD8-5B5C-270B413560B9}"/>
          </ac:picMkLst>
        </pc:picChg>
        <pc:picChg chg="del">
          <ac:chgData name="John D'Amore" userId="6c907a5d-b0f9-4fba-9ed8-239ca07eb4c3" providerId="ADAL" clId="{DEE898D6-95A7-4739-BFA1-CE3689312961}" dt="2023-05-24T22:50:35.837" v="723" actId="478"/>
          <ac:picMkLst>
            <pc:docMk/>
            <pc:sldMk cId="3848789683" sldId="4609"/>
            <ac:picMk id="6" creationId="{40A5204D-CD69-A17D-79F6-F6C92EA655FE}"/>
          </ac:picMkLst>
        </pc:picChg>
        <pc:picChg chg="mod">
          <ac:chgData name="John D'Amore" userId="6c907a5d-b0f9-4fba-9ed8-239ca07eb4c3" providerId="ADAL" clId="{DEE898D6-95A7-4739-BFA1-CE3689312961}" dt="2023-05-24T22:52:14.689" v="791" actId="1076"/>
          <ac:picMkLst>
            <pc:docMk/>
            <pc:sldMk cId="3848789683" sldId="4609"/>
            <ac:picMk id="15" creationId="{8FA3D383-69D3-02E3-9A4B-9C0F5A49BD98}"/>
          </ac:picMkLst>
        </pc:picChg>
        <pc:picChg chg="mod">
          <ac:chgData name="John D'Amore" userId="6c907a5d-b0f9-4fba-9ed8-239ca07eb4c3" providerId="ADAL" clId="{DEE898D6-95A7-4739-BFA1-CE3689312961}" dt="2023-05-24T22:52:17.383" v="792" actId="1076"/>
          <ac:picMkLst>
            <pc:docMk/>
            <pc:sldMk cId="3848789683" sldId="4609"/>
            <ac:picMk id="16" creationId="{EE08919E-E0E8-AF52-D493-0C7CDA1056A4}"/>
          </ac:picMkLst>
        </pc:picChg>
        <pc:picChg chg="del">
          <ac:chgData name="John D'Amore" userId="6c907a5d-b0f9-4fba-9ed8-239ca07eb4c3" providerId="ADAL" clId="{DEE898D6-95A7-4739-BFA1-CE3689312961}" dt="2023-05-24T22:50:26.276" v="720" actId="478"/>
          <ac:picMkLst>
            <pc:docMk/>
            <pc:sldMk cId="3848789683" sldId="4609"/>
            <ac:picMk id="34" creationId="{0984B9E0-5F25-0752-8B30-12A6C0D176D1}"/>
          </ac:picMkLst>
        </pc:picChg>
        <pc:picChg chg="mod">
          <ac:chgData name="John D'Amore" userId="6c907a5d-b0f9-4fba-9ed8-239ca07eb4c3" providerId="ADAL" clId="{DEE898D6-95A7-4739-BFA1-CE3689312961}" dt="2023-05-24T22:52:14.689" v="791" actId="1076"/>
          <ac:picMkLst>
            <pc:docMk/>
            <pc:sldMk cId="3848789683" sldId="4609"/>
            <ac:picMk id="37" creationId="{6F83859F-3ADB-8307-36EE-D88DE5429AD4}"/>
          </ac:picMkLst>
        </pc:picChg>
        <pc:picChg chg="mod">
          <ac:chgData name="John D'Amore" userId="6c907a5d-b0f9-4fba-9ed8-239ca07eb4c3" providerId="ADAL" clId="{DEE898D6-95A7-4739-BFA1-CE3689312961}" dt="2023-05-24T22:52:17.383" v="792" actId="1076"/>
          <ac:picMkLst>
            <pc:docMk/>
            <pc:sldMk cId="3848789683" sldId="4609"/>
            <ac:picMk id="44" creationId="{2CA73439-F34B-F288-35A3-746BA78E8F02}"/>
          </ac:picMkLst>
        </pc:picChg>
        <pc:picChg chg="mod">
          <ac:chgData name="John D'Amore" userId="6c907a5d-b0f9-4fba-9ed8-239ca07eb4c3" providerId="ADAL" clId="{DEE898D6-95A7-4739-BFA1-CE3689312961}" dt="2023-05-24T22:53:30.035" v="814" actId="14100"/>
          <ac:picMkLst>
            <pc:docMk/>
            <pc:sldMk cId="3848789683" sldId="4609"/>
            <ac:picMk id="4098" creationId="{69EBDE6D-D128-8954-C8C1-6C27CF763300}"/>
          </ac:picMkLst>
        </pc:picChg>
      </pc:sldChg>
      <pc:sldChg chg="add del">
        <pc:chgData name="John D'Amore" userId="6c907a5d-b0f9-4fba-9ed8-239ca07eb4c3" providerId="ADAL" clId="{DEE898D6-95A7-4739-BFA1-CE3689312961}" dt="2023-05-24T22:38:38.840" v="591" actId="47"/>
        <pc:sldMkLst>
          <pc:docMk/>
          <pc:sldMk cId="2012634360" sldId="4610"/>
        </pc:sldMkLst>
      </pc:sldChg>
      <pc:sldChg chg="modSp add mod">
        <pc:chgData name="John D'Amore" userId="6c907a5d-b0f9-4fba-9ed8-239ca07eb4c3" providerId="ADAL" clId="{DEE898D6-95A7-4739-BFA1-CE3689312961}" dt="2023-05-24T22:29:28.050" v="257" actId="20577"/>
        <pc:sldMkLst>
          <pc:docMk/>
          <pc:sldMk cId="1919976124" sldId="4611"/>
        </pc:sldMkLst>
        <pc:spChg chg="mod">
          <ac:chgData name="John D'Amore" userId="6c907a5d-b0f9-4fba-9ed8-239ca07eb4c3" providerId="ADAL" clId="{DEE898D6-95A7-4739-BFA1-CE3689312961}" dt="2023-05-24T22:29:28.050" v="257" actId="20577"/>
          <ac:spMkLst>
            <pc:docMk/>
            <pc:sldMk cId="1919976124" sldId="4611"/>
            <ac:spMk id="10" creationId="{E58DA6DA-9F8D-7771-7513-A6D009109DF0}"/>
          </ac:spMkLst>
        </pc:spChg>
      </pc:sldChg>
      <pc:sldChg chg="new del">
        <pc:chgData name="John D'Amore" userId="6c907a5d-b0f9-4fba-9ed8-239ca07eb4c3" providerId="ADAL" clId="{DEE898D6-95A7-4739-BFA1-CE3689312961}" dt="2023-05-24T22:29:36.618" v="259" actId="680"/>
        <pc:sldMkLst>
          <pc:docMk/>
          <pc:sldMk cId="48803288" sldId="4612"/>
        </pc:sldMkLst>
      </pc:sldChg>
      <pc:sldChg chg="addSp delSp modSp add mod ord">
        <pc:chgData name="John D'Amore" userId="6c907a5d-b0f9-4fba-9ed8-239ca07eb4c3" providerId="ADAL" clId="{DEE898D6-95A7-4739-BFA1-CE3689312961}" dt="2023-05-24T22:35:27.319" v="436" actId="207"/>
        <pc:sldMkLst>
          <pc:docMk/>
          <pc:sldMk cId="2294320487" sldId="4612"/>
        </pc:sldMkLst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" creationId="{FC5CE6B3-4336-1617-2C57-4E650A105E27}"/>
          </ac:spMkLst>
        </pc:spChg>
        <pc:spChg chg="mod">
          <ac:chgData name="John D'Amore" userId="6c907a5d-b0f9-4fba-9ed8-239ca07eb4c3" providerId="ADAL" clId="{DEE898D6-95A7-4739-BFA1-CE3689312961}" dt="2023-05-24T22:35:10.286" v="379" actId="20577"/>
          <ac:spMkLst>
            <pc:docMk/>
            <pc:sldMk cId="2294320487" sldId="4612"/>
            <ac:spMk id="3" creationId="{66B2F900-3ACC-0FE3-19B4-0C7F16BFF448}"/>
          </ac:spMkLst>
        </pc:spChg>
        <pc:spChg chg="add mod">
          <ac:chgData name="John D'Amore" userId="6c907a5d-b0f9-4fba-9ed8-239ca07eb4c3" providerId="ADAL" clId="{DEE898D6-95A7-4739-BFA1-CE3689312961}" dt="2023-05-24T22:30:15.419" v="300" actId="122"/>
          <ac:spMkLst>
            <pc:docMk/>
            <pc:sldMk cId="2294320487" sldId="4612"/>
            <ac:spMk id="4" creationId="{E783BDCD-61C8-4A93-F8F1-08DDB0C00191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5" creationId="{F485B714-6DE5-28FD-1490-365639A32D64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6" creationId="{18316313-A027-85AD-5405-D3B460CED8C9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7" creationId="{0396A6B9-2F94-15CE-4300-BB3848BE2AC5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8" creationId="{9A9601EB-FAD8-C4F0-44C5-C4D35926DAC2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9" creationId="{E20FD1CE-2D23-25E1-00A5-DE3157E96FDF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0" creationId="{0F1A929D-A764-776C-1E51-816401707891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1" creationId="{C93B5C1A-FE0D-1E8D-D2AC-99B6D9DBC873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2" creationId="{091E1CAD-C55C-FA4B-63D4-C6BE7C22037D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3" creationId="{A8898A10-3C56-4B6D-7191-165E9373B063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4" creationId="{9ED35B69-A64E-67B9-1DD7-73885D0DE5EB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5" creationId="{A513A03A-9825-8DCA-4FDB-CA3E3E94538B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6" creationId="{FF091BC5-8CF3-2028-4609-5ECF2C24D60C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7" creationId="{A203DC9A-C952-C33C-54EF-B0A3CB6944CD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8" creationId="{05B654ED-01B2-F857-6D4D-027A42AF09E6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19" creationId="{4134C7BC-51E5-A7C1-0424-8322797763B4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1" creationId="{23B9465B-56E4-6328-EC6D-C698C6CFB979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2" creationId="{41671268-A8D1-A3C9-862B-6437972644A8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3" creationId="{708F389F-5E4C-9446-C209-FA06E64E3478}"/>
          </ac:spMkLst>
        </pc:spChg>
        <pc:spChg chg="add mod">
          <ac:chgData name="John D'Amore" userId="6c907a5d-b0f9-4fba-9ed8-239ca07eb4c3" providerId="ADAL" clId="{DEE898D6-95A7-4739-BFA1-CE3689312961}" dt="2023-05-24T22:32:18.572" v="363" actId="1076"/>
          <ac:spMkLst>
            <pc:docMk/>
            <pc:sldMk cId="2294320487" sldId="4612"/>
            <ac:spMk id="24" creationId="{73DF5FB7-3FC1-139E-A965-A606E9F6E4BA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5" creationId="{D08B58D6-55CD-4042-972F-D30C2E71D35E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6" creationId="{71220F2B-3AF9-1C00-2C89-7B4C07A55B19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7" creationId="{EA12D946-DB3F-642C-99DB-212AD49924FE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8" creationId="{24024E5F-D003-C20E-DD17-56047F667F33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29" creationId="{E72835CB-4A51-7536-28A7-DEF9A1233A4D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30" creationId="{23733986-607D-C155-F352-A7CFEF073DCA}"/>
          </ac:spMkLst>
        </pc:spChg>
        <pc:spChg chg="add mod">
          <ac:chgData name="John D'Amore" userId="6c907a5d-b0f9-4fba-9ed8-239ca07eb4c3" providerId="ADAL" clId="{DEE898D6-95A7-4739-BFA1-CE3689312961}" dt="2023-05-24T22:34:54.286" v="375" actId="1076"/>
          <ac:spMkLst>
            <pc:docMk/>
            <pc:sldMk cId="2294320487" sldId="4612"/>
            <ac:spMk id="31" creationId="{B95BD8FD-D3FE-8988-E58A-3E1718A6EC11}"/>
          </ac:spMkLst>
        </pc:spChg>
        <pc:spChg chg="add mod">
          <ac:chgData name="John D'Amore" userId="6c907a5d-b0f9-4fba-9ed8-239ca07eb4c3" providerId="ADAL" clId="{DEE898D6-95A7-4739-BFA1-CE3689312961}" dt="2023-05-24T22:32:09.387" v="360" actId="1076"/>
          <ac:spMkLst>
            <pc:docMk/>
            <pc:sldMk cId="2294320487" sldId="4612"/>
            <ac:spMk id="32" creationId="{378E9BF3-53A2-7B16-ED91-59CCA21EE3F3}"/>
          </ac:spMkLst>
        </pc:spChg>
        <pc:spChg chg="add mod">
          <ac:chgData name="John D'Amore" userId="6c907a5d-b0f9-4fba-9ed8-239ca07eb4c3" providerId="ADAL" clId="{DEE898D6-95A7-4739-BFA1-CE3689312961}" dt="2023-05-24T22:32:09.387" v="360" actId="1076"/>
          <ac:spMkLst>
            <pc:docMk/>
            <pc:sldMk cId="2294320487" sldId="4612"/>
            <ac:spMk id="33" creationId="{2F77D296-EB2F-992B-D6C6-4F762BC1843E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34" creationId="{987BA8CD-86E9-AA39-3EEE-BDEB504C9E58}"/>
          </ac:spMkLst>
        </pc:spChg>
        <pc:spChg chg="del">
          <ac:chgData name="John D'Amore" userId="6c907a5d-b0f9-4fba-9ed8-239ca07eb4c3" providerId="ADAL" clId="{DEE898D6-95A7-4739-BFA1-CE3689312961}" dt="2023-05-24T22:29:50.323" v="264" actId="478"/>
          <ac:spMkLst>
            <pc:docMk/>
            <pc:sldMk cId="2294320487" sldId="4612"/>
            <ac:spMk id="35" creationId="{B568D7C5-8E92-07CA-163F-F09B560D678A}"/>
          </ac:spMkLst>
        </pc:spChg>
        <pc:spChg chg="add mod">
          <ac:chgData name="John D'Amore" userId="6c907a5d-b0f9-4fba-9ed8-239ca07eb4c3" providerId="ADAL" clId="{DEE898D6-95A7-4739-BFA1-CE3689312961}" dt="2023-05-24T22:32:16.544" v="362" actId="1076"/>
          <ac:spMkLst>
            <pc:docMk/>
            <pc:sldMk cId="2294320487" sldId="4612"/>
            <ac:spMk id="36" creationId="{21C7EC18-78E3-7CF1-319D-E99613DEB9D0}"/>
          </ac:spMkLst>
        </pc:spChg>
        <pc:spChg chg="add mod">
          <ac:chgData name="John D'Amore" userId="6c907a5d-b0f9-4fba-9ed8-239ca07eb4c3" providerId="ADAL" clId="{DEE898D6-95A7-4739-BFA1-CE3689312961}" dt="2023-05-24T22:32:09.387" v="360" actId="1076"/>
          <ac:spMkLst>
            <pc:docMk/>
            <pc:sldMk cId="2294320487" sldId="4612"/>
            <ac:spMk id="37" creationId="{6EE4E78A-432D-ACDF-7042-617BBD4A3E94}"/>
          </ac:spMkLst>
        </pc:spChg>
        <pc:spChg chg="add del mod">
          <ac:chgData name="John D'Amore" userId="6c907a5d-b0f9-4fba-9ed8-239ca07eb4c3" providerId="ADAL" clId="{DEE898D6-95A7-4739-BFA1-CE3689312961}" dt="2023-05-24T22:33:13.213" v="369" actId="478"/>
          <ac:spMkLst>
            <pc:docMk/>
            <pc:sldMk cId="2294320487" sldId="4612"/>
            <ac:spMk id="38" creationId="{50330F8A-1F83-F16B-FA26-4B6BFA6699A2}"/>
          </ac:spMkLst>
        </pc:spChg>
        <pc:spChg chg="add mod">
          <ac:chgData name="John D'Amore" userId="6c907a5d-b0f9-4fba-9ed8-239ca07eb4c3" providerId="ADAL" clId="{DEE898D6-95A7-4739-BFA1-CE3689312961}" dt="2023-05-24T22:35:27.319" v="436" actId="207"/>
          <ac:spMkLst>
            <pc:docMk/>
            <pc:sldMk cId="2294320487" sldId="4612"/>
            <ac:spMk id="39" creationId="{B7C863B3-9AA7-4C95-52FE-AF018AB5C6D4}"/>
          </ac:spMkLst>
        </pc:spChg>
        <pc:picChg chg="del">
          <ac:chgData name="John D'Amore" userId="6c907a5d-b0f9-4fba-9ed8-239ca07eb4c3" providerId="ADAL" clId="{DEE898D6-95A7-4739-BFA1-CE3689312961}" dt="2023-05-24T22:29:50.323" v="264" actId="478"/>
          <ac:picMkLst>
            <pc:docMk/>
            <pc:sldMk cId="2294320487" sldId="4612"/>
            <ac:picMk id="20" creationId="{927C9515-E340-EFB2-653A-9F5588C77067}"/>
          </ac:picMkLst>
        </pc:picChg>
        <pc:picChg chg="add mod">
          <ac:chgData name="John D'Amore" userId="6c907a5d-b0f9-4fba-9ed8-239ca07eb4c3" providerId="ADAL" clId="{DEE898D6-95A7-4739-BFA1-CE3689312961}" dt="2023-05-24T22:32:54.596" v="366" actId="1076"/>
          <ac:picMkLst>
            <pc:docMk/>
            <pc:sldMk cId="2294320487" sldId="4612"/>
            <ac:picMk id="1026" creationId="{8174A670-3F92-ADB9-C374-BFF4DF14CCF0}"/>
          </ac:picMkLst>
        </pc:picChg>
        <pc:picChg chg="add mod">
          <ac:chgData name="John D'Amore" userId="6c907a5d-b0f9-4fba-9ed8-239ca07eb4c3" providerId="ADAL" clId="{DEE898D6-95A7-4739-BFA1-CE3689312961}" dt="2023-05-24T22:33:18.067" v="371" actId="1076"/>
          <ac:picMkLst>
            <pc:docMk/>
            <pc:sldMk cId="2294320487" sldId="4612"/>
            <ac:picMk id="1028" creationId="{62A7F931-72ED-9AE6-01F8-5213C76284E0}"/>
          </ac:picMkLst>
        </pc:picChg>
        <pc:picChg chg="add mod">
          <ac:chgData name="John D'Amore" userId="6c907a5d-b0f9-4fba-9ed8-239ca07eb4c3" providerId="ADAL" clId="{DEE898D6-95A7-4739-BFA1-CE3689312961}" dt="2023-05-24T22:33:29.242" v="374" actId="1076"/>
          <ac:picMkLst>
            <pc:docMk/>
            <pc:sldMk cId="2294320487" sldId="4612"/>
            <ac:picMk id="1030" creationId="{415ECDFD-4B3D-90F3-D305-53CCC2A784DC}"/>
          </ac:picMkLst>
        </pc:picChg>
      </pc:sldChg>
      <pc:sldChg chg="modSp add mod">
        <pc:chgData name="John D'Amore" userId="6c907a5d-b0f9-4fba-9ed8-239ca07eb4c3" providerId="ADAL" clId="{DEE898D6-95A7-4739-BFA1-CE3689312961}" dt="2023-05-24T22:36:01.742" v="460"/>
        <pc:sldMkLst>
          <pc:docMk/>
          <pc:sldMk cId="3186347599" sldId="4613"/>
        </pc:sldMkLst>
        <pc:spChg chg="mod">
          <ac:chgData name="John D'Amore" userId="6c907a5d-b0f9-4fba-9ed8-239ca07eb4c3" providerId="ADAL" clId="{DEE898D6-95A7-4739-BFA1-CE3689312961}" dt="2023-05-24T22:35:59.895" v="459" actId="20577"/>
          <ac:spMkLst>
            <pc:docMk/>
            <pc:sldMk cId="3186347599" sldId="4613"/>
            <ac:spMk id="9" creationId="{C10F3235-EA9B-7CD2-1834-614E6C4B127E}"/>
          </ac:spMkLst>
        </pc:spChg>
        <pc:spChg chg="mod">
          <ac:chgData name="John D'Amore" userId="6c907a5d-b0f9-4fba-9ed8-239ca07eb4c3" providerId="ADAL" clId="{DEE898D6-95A7-4739-BFA1-CE3689312961}" dt="2023-05-24T22:36:01.742" v="460"/>
          <ac:spMkLst>
            <pc:docMk/>
            <pc:sldMk cId="3186347599" sldId="4613"/>
            <ac:spMk id="10" creationId="{E58DA6DA-9F8D-7771-7513-A6D009109DF0}"/>
          </ac:spMkLst>
        </pc:spChg>
      </pc:sldChg>
      <pc:sldChg chg="addSp delSp modSp new mod modClrScheme chgLayout">
        <pc:chgData name="John D'Amore" userId="6c907a5d-b0f9-4fba-9ed8-239ca07eb4c3" providerId="ADAL" clId="{DEE898D6-95A7-4739-BFA1-CE3689312961}" dt="2023-05-24T22:36:32.792" v="510" actId="207"/>
        <pc:sldMkLst>
          <pc:docMk/>
          <pc:sldMk cId="2314293972" sldId="4614"/>
        </pc:sldMkLst>
        <pc:spChg chg="del">
          <ac:chgData name="John D'Amore" userId="6c907a5d-b0f9-4fba-9ed8-239ca07eb4c3" providerId="ADAL" clId="{DEE898D6-95A7-4739-BFA1-CE3689312961}" dt="2023-05-24T22:36:09.155" v="462" actId="700"/>
          <ac:spMkLst>
            <pc:docMk/>
            <pc:sldMk cId="2314293972" sldId="4614"/>
            <ac:spMk id="2" creationId="{2C9491A8-5020-F4BA-35B7-858E0A18950C}"/>
          </ac:spMkLst>
        </pc:spChg>
        <pc:spChg chg="del mod ord">
          <ac:chgData name="John D'Amore" userId="6c907a5d-b0f9-4fba-9ed8-239ca07eb4c3" providerId="ADAL" clId="{DEE898D6-95A7-4739-BFA1-CE3689312961}" dt="2023-05-24T22:36:09.155" v="462" actId="700"/>
          <ac:spMkLst>
            <pc:docMk/>
            <pc:sldMk cId="2314293972" sldId="4614"/>
            <ac:spMk id="3" creationId="{3E2E0407-D829-1D68-A0CB-AA379A435DB5}"/>
          </ac:spMkLst>
        </pc:spChg>
        <pc:spChg chg="add mod ord">
          <ac:chgData name="John D'Amore" userId="6c907a5d-b0f9-4fba-9ed8-239ca07eb4c3" providerId="ADAL" clId="{DEE898D6-95A7-4739-BFA1-CE3689312961}" dt="2023-05-24T22:36:09.155" v="462" actId="700"/>
          <ac:spMkLst>
            <pc:docMk/>
            <pc:sldMk cId="2314293972" sldId="4614"/>
            <ac:spMk id="4" creationId="{0189A8A7-4765-0C0C-780D-A3BE5A532AA6}"/>
          </ac:spMkLst>
        </pc:spChg>
        <pc:spChg chg="add mod">
          <ac:chgData name="John D'Amore" userId="6c907a5d-b0f9-4fba-9ed8-239ca07eb4c3" providerId="ADAL" clId="{DEE898D6-95A7-4739-BFA1-CE3689312961}" dt="2023-05-24T22:36:32.792" v="510" actId="207"/>
          <ac:spMkLst>
            <pc:docMk/>
            <pc:sldMk cId="2314293972" sldId="4614"/>
            <ac:spMk id="5" creationId="{6E2CD54D-BDED-847B-D66A-01513B89326B}"/>
          </ac:spMkLst>
        </pc:spChg>
      </pc:sldChg>
      <pc:sldChg chg="new del">
        <pc:chgData name="John D'Amore" userId="6c907a5d-b0f9-4fba-9ed8-239ca07eb4c3" providerId="ADAL" clId="{DEE898D6-95A7-4739-BFA1-CE3689312961}" dt="2023-05-24T22:46:56.691" v="598" actId="47"/>
        <pc:sldMkLst>
          <pc:docMk/>
          <pc:sldMk cId="520739692" sldId="4615"/>
        </pc:sldMkLst>
      </pc:sldChg>
      <pc:sldChg chg="add">
        <pc:chgData name="John D'Amore" userId="6c907a5d-b0f9-4fba-9ed8-239ca07eb4c3" providerId="ADAL" clId="{DEE898D6-95A7-4739-BFA1-CE3689312961}" dt="2023-05-24T22:46:50.090" v="596"/>
        <pc:sldMkLst>
          <pc:docMk/>
          <pc:sldMk cId="997896666" sldId="4616"/>
        </pc:sldMkLst>
      </pc:sldChg>
      <pc:sldChg chg="add del">
        <pc:chgData name="John D'Amore" userId="6c907a5d-b0f9-4fba-9ed8-239ca07eb4c3" providerId="ADAL" clId="{DEE898D6-95A7-4739-BFA1-CE3689312961}" dt="2023-05-24T22:41:11.327" v="595"/>
        <pc:sldMkLst>
          <pc:docMk/>
          <pc:sldMk cId="2936541358" sldId="4616"/>
        </pc:sldMkLst>
      </pc:sldChg>
      <pc:sldChg chg="add del">
        <pc:chgData name="John D'Amore" userId="6c907a5d-b0f9-4fba-9ed8-239ca07eb4c3" providerId="ADAL" clId="{DEE898D6-95A7-4739-BFA1-CE3689312961}" dt="2023-05-24T22:41:11.327" v="595"/>
        <pc:sldMkLst>
          <pc:docMk/>
          <pc:sldMk cId="2840681684" sldId="4617"/>
        </pc:sldMkLst>
      </pc:sldChg>
      <pc:sldChg chg="add">
        <pc:chgData name="John D'Amore" userId="6c907a5d-b0f9-4fba-9ed8-239ca07eb4c3" providerId="ADAL" clId="{DEE898D6-95A7-4739-BFA1-CE3689312961}" dt="2023-05-24T22:46:50.090" v="596"/>
        <pc:sldMkLst>
          <pc:docMk/>
          <pc:sldMk cId="3167117305" sldId="4617"/>
        </pc:sldMkLst>
      </pc:sldChg>
      <pc:sldChg chg="add del">
        <pc:chgData name="John D'Amore" userId="6c907a5d-b0f9-4fba-9ed8-239ca07eb4c3" providerId="ADAL" clId="{DEE898D6-95A7-4739-BFA1-CE3689312961}" dt="2023-05-24T22:41:11.327" v="595"/>
        <pc:sldMkLst>
          <pc:docMk/>
          <pc:sldMk cId="2851313449" sldId="4618"/>
        </pc:sldMkLst>
      </pc:sldChg>
      <pc:sldChg chg="add">
        <pc:chgData name="John D'Amore" userId="6c907a5d-b0f9-4fba-9ed8-239ca07eb4c3" providerId="ADAL" clId="{DEE898D6-95A7-4739-BFA1-CE3689312961}" dt="2023-05-24T22:46:50.090" v="596"/>
        <pc:sldMkLst>
          <pc:docMk/>
          <pc:sldMk cId="3043321443" sldId="4618"/>
        </pc:sldMkLst>
      </pc:sldChg>
      <pc:sldChg chg="modSp new mod">
        <pc:chgData name="John D'Amore" userId="6c907a5d-b0f9-4fba-9ed8-239ca07eb4c3" providerId="ADAL" clId="{DEE898D6-95A7-4739-BFA1-CE3689312961}" dt="2023-05-24T22:53:54.889" v="816" actId="1076"/>
        <pc:sldMkLst>
          <pc:docMk/>
          <pc:sldMk cId="3340200951" sldId="4619"/>
        </pc:sldMkLst>
        <pc:spChg chg="mod">
          <ac:chgData name="John D'Amore" userId="6c907a5d-b0f9-4fba-9ed8-239ca07eb4c3" providerId="ADAL" clId="{DEE898D6-95A7-4739-BFA1-CE3689312961}" dt="2023-05-24T22:53:54.889" v="816" actId="1076"/>
          <ac:spMkLst>
            <pc:docMk/>
            <pc:sldMk cId="3340200951" sldId="4619"/>
            <ac:spMk id="2" creationId="{51EE31FB-6207-B830-F3E1-1AB0B496D023}"/>
          </ac:spMkLst>
        </pc:spChg>
        <pc:spChg chg="mod">
          <ac:chgData name="John D'Amore" userId="6c907a5d-b0f9-4fba-9ed8-239ca07eb4c3" providerId="ADAL" clId="{DEE898D6-95A7-4739-BFA1-CE3689312961}" dt="2023-05-24T22:47:47.490" v="640" actId="20577"/>
          <ac:spMkLst>
            <pc:docMk/>
            <pc:sldMk cId="3340200951" sldId="4619"/>
            <ac:spMk id="3" creationId="{18D7DC05-C60F-C08A-E28C-6EB10BAB6977}"/>
          </ac:spMkLst>
        </pc:spChg>
      </pc:sldChg>
      <pc:sldChg chg="addSp delSp modSp new mod">
        <pc:chgData name="John D'Amore" userId="6c907a5d-b0f9-4fba-9ed8-239ca07eb4c3" providerId="ADAL" clId="{DEE898D6-95A7-4739-BFA1-CE3689312961}" dt="2023-05-24T22:56:16.156" v="885" actId="1076"/>
        <pc:sldMkLst>
          <pc:docMk/>
          <pc:sldMk cId="205090602" sldId="4620"/>
        </pc:sldMkLst>
        <pc:spChg chg="del">
          <ac:chgData name="John D'Amore" userId="6c907a5d-b0f9-4fba-9ed8-239ca07eb4c3" providerId="ADAL" clId="{DEE898D6-95A7-4739-BFA1-CE3689312961}" dt="2023-05-24T22:55:21.763" v="873" actId="478"/>
          <ac:spMkLst>
            <pc:docMk/>
            <pc:sldMk cId="205090602" sldId="4620"/>
            <ac:spMk id="2" creationId="{55407A9F-46D7-32EC-9718-260264A1CA8D}"/>
          </ac:spMkLst>
        </pc:spChg>
        <pc:spChg chg="mod">
          <ac:chgData name="John D'Amore" userId="6c907a5d-b0f9-4fba-9ed8-239ca07eb4c3" providerId="ADAL" clId="{DEE898D6-95A7-4739-BFA1-CE3689312961}" dt="2023-05-24T22:55:18.957" v="872" actId="20577"/>
          <ac:spMkLst>
            <pc:docMk/>
            <pc:sldMk cId="205090602" sldId="4620"/>
            <ac:spMk id="3" creationId="{0A74F56F-BBDF-78D5-C75E-A6A25942D997}"/>
          </ac:spMkLst>
        </pc:spChg>
        <pc:spChg chg="add del">
          <ac:chgData name="John D'Amore" userId="6c907a5d-b0f9-4fba-9ed8-239ca07eb4c3" providerId="ADAL" clId="{DEE898D6-95A7-4739-BFA1-CE3689312961}" dt="2023-05-24T22:55:26.422" v="875" actId="22"/>
          <ac:spMkLst>
            <pc:docMk/>
            <pc:sldMk cId="205090602" sldId="4620"/>
            <ac:spMk id="5" creationId="{ECAC1390-701D-5EFC-EE07-21B687CCD5D2}"/>
          </ac:spMkLst>
        </pc:spChg>
        <pc:picChg chg="add del">
          <ac:chgData name="John D'Amore" userId="6c907a5d-b0f9-4fba-9ed8-239ca07eb4c3" providerId="ADAL" clId="{DEE898D6-95A7-4739-BFA1-CE3689312961}" dt="2023-05-24T22:55:41.130" v="877" actId="22"/>
          <ac:picMkLst>
            <pc:docMk/>
            <pc:sldMk cId="205090602" sldId="4620"/>
            <ac:picMk id="7" creationId="{7A6B3DC0-0DE1-EEBB-6DFF-A0B5E26A47D5}"/>
          </ac:picMkLst>
        </pc:picChg>
        <pc:picChg chg="add del mod">
          <ac:chgData name="John D'Amore" userId="6c907a5d-b0f9-4fba-9ed8-239ca07eb4c3" providerId="ADAL" clId="{DEE898D6-95A7-4739-BFA1-CE3689312961}" dt="2023-05-24T22:55:52.487" v="881" actId="22"/>
          <ac:picMkLst>
            <pc:docMk/>
            <pc:sldMk cId="205090602" sldId="4620"/>
            <ac:picMk id="9" creationId="{ACA25B63-D2BD-5665-A70C-CCE9E89FE028}"/>
          </ac:picMkLst>
        </pc:picChg>
        <pc:picChg chg="add mod">
          <ac:chgData name="John D'Amore" userId="6c907a5d-b0f9-4fba-9ed8-239ca07eb4c3" providerId="ADAL" clId="{DEE898D6-95A7-4739-BFA1-CE3689312961}" dt="2023-05-24T22:56:16.156" v="885" actId="1076"/>
          <ac:picMkLst>
            <pc:docMk/>
            <pc:sldMk cId="205090602" sldId="4620"/>
            <ac:picMk id="11" creationId="{8F1B7E0A-2381-EB0D-2251-802675E33CF6}"/>
          </ac:picMkLst>
        </pc:picChg>
      </pc:sldChg>
      <pc:sldChg chg="addSp delSp modSp new mod">
        <pc:chgData name="John D'Amore" userId="6c907a5d-b0f9-4fba-9ed8-239ca07eb4c3" providerId="ADAL" clId="{DEE898D6-95A7-4739-BFA1-CE3689312961}" dt="2023-05-24T23:04:24.721" v="1375" actId="14100"/>
        <pc:sldMkLst>
          <pc:docMk/>
          <pc:sldMk cId="3546171581" sldId="4621"/>
        </pc:sldMkLst>
        <pc:spChg chg="del">
          <ac:chgData name="John D'Amore" userId="6c907a5d-b0f9-4fba-9ed8-239ca07eb4c3" providerId="ADAL" clId="{DEE898D6-95A7-4739-BFA1-CE3689312961}" dt="2023-05-24T22:56:47.109" v="902" actId="478"/>
          <ac:spMkLst>
            <pc:docMk/>
            <pc:sldMk cId="3546171581" sldId="4621"/>
            <ac:spMk id="2" creationId="{9F2E50D8-CADB-42E6-0594-EF5D526852E8}"/>
          </ac:spMkLst>
        </pc:spChg>
        <pc:spChg chg="mod">
          <ac:chgData name="John D'Amore" userId="6c907a5d-b0f9-4fba-9ed8-239ca07eb4c3" providerId="ADAL" clId="{DEE898D6-95A7-4739-BFA1-CE3689312961}" dt="2023-05-24T22:56:37.971" v="900"/>
          <ac:spMkLst>
            <pc:docMk/>
            <pc:sldMk cId="3546171581" sldId="4621"/>
            <ac:spMk id="3" creationId="{8184C615-9AF7-6AF2-27BE-043958550C56}"/>
          </ac:spMkLst>
        </pc:spChg>
        <pc:spChg chg="add mod">
          <ac:chgData name="John D'Amore" userId="6c907a5d-b0f9-4fba-9ed8-239ca07eb4c3" providerId="ADAL" clId="{DEE898D6-95A7-4739-BFA1-CE3689312961}" dt="2023-05-24T23:04:24.721" v="1375" actId="14100"/>
          <ac:spMkLst>
            <pc:docMk/>
            <pc:sldMk cId="3546171581" sldId="4621"/>
            <ac:spMk id="5" creationId="{0D6FBCEB-2EAB-2037-AF28-CD115BECE181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8" creationId="{09321E6C-32D4-BE80-AFAB-D1B42D284B18}"/>
          </ac:spMkLst>
        </pc:spChg>
        <pc:spChg chg="add mod">
          <ac:chgData name="John D'Amore" userId="6c907a5d-b0f9-4fba-9ed8-239ca07eb4c3" providerId="ADAL" clId="{DEE898D6-95A7-4739-BFA1-CE3689312961}" dt="2023-05-24T22:58:23.885" v="1011" actId="571"/>
          <ac:spMkLst>
            <pc:docMk/>
            <pc:sldMk cId="3546171581" sldId="4621"/>
            <ac:spMk id="9" creationId="{D3785A58-1D7A-ECD5-3357-39A4AB7A010B}"/>
          </ac:spMkLst>
        </pc:spChg>
        <pc:spChg chg="add mod">
          <ac:chgData name="John D'Amore" userId="6c907a5d-b0f9-4fba-9ed8-239ca07eb4c3" providerId="ADAL" clId="{DEE898D6-95A7-4739-BFA1-CE3689312961}" dt="2023-05-24T23:01:51.600" v="1245" actId="1076"/>
          <ac:spMkLst>
            <pc:docMk/>
            <pc:sldMk cId="3546171581" sldId="4621"/>
            <ac:spMk id="10" creationId="{9DAB231E-8E41-30BC-972C-42AD639D341C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11" creationId="{8F6E0E00-BF8F-80A7-E1DE-06B70E89AB69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12" creationId="{5B9868D1-1507-2C50-0884-234C01E1A00F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13" creationId="{9D5CEBED-4DCC-EB90-C375-A9213E38CE82}"/>
          </ac:spMkLst>
        </pc:spChg>
        <pc:spChg chg="add mod">
          <ac:chgData name="John D'Amore" userId="6c907a5d-b0f9-4fba-9ed8-239ca07eb4c3" providerId="ADAL" clId="{DEE898D6-95A7-4739-BFA1-CE3689312961}" dt="2023-05-24T23:03:53.008" v="1323" actId="1076"/>
          <ac:spMkLst>
            <pc:docMk/>
            <pc:sldMk cId="3546171581" sldId="4621"/>
            <ac:spMk id="14" creationId="{5518C8EE-EACC-419C-DEC9-3A726C2490A7}"/>
          </ac:spMkLst>
        </pc:spChg>
        <pc:spChg chg="add mod">
          <ac:chgData name="John D'Amore" userId="6c907a5d-b0f9-4fba-9ed8-239ca07eb4c3" providerId="ADAL" clId="{DEE898D6-95A7-4739-BFA1-CE3689312961}" dt="2023-05-24T23:03:50.624" v="1322" actId="1076"/>
          <ac:spMkLst>
            <pc:docMk/>
            <pc:sldMk cId="3546171581" sldId="4621"/>
            <ac:spMk id="15" creationId="{E84E7205-70C9-61E4-96E3-B13F79C5593C}"/>
          </ac:spMkLst>
        </pc:spChg>
        <pc:spChg chg="add mod">
          <ac:chgData name="John D'Amore" userId="6c907a5d-b0f9-4fba-9ed8-239ca07eb4c3" providerId="ADAL" clId="{DEE898D6-95A7-4739-BFA1-CE3689312961}" dt="2023-05-24T23:03:39.141" v="1315" actId="1076"/>
          <ac:spMkLst>
            <pc:docMk/>
            <pc:sldMk cId="3546171581" sldId="4621"/>
            <ac:spMk id="16" creationId="{235820BD-357D-F1F6-B1F0-C55FBC5D75A1}"/>
          </ac:spMkLst>
        </pc:spChg>
        <pc:spChg chg="add mod">
          <ac:chgData name="John D'Amore" userId="6c907a5d-b0f9-4fba-9ed8-239ca07eb4c3" providerId="ADAL" clId="{DEE898D6-95A7-4739-BFA1-CE3689312961}" dt="2023-05-24T23:03:48.445" v="1321" actId="1076"/>
          <ac:spMkLst>
            <pc:docMk/>
            <pc:sldMk cId="3546171581" sldId="4621"/>
            <ac:spMk id="17" creationId="{45FB6884-A4DA-C052-8089-D3DD954775EB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18" creationId="{6DDDBA44-85BB-8776-8E8F-80322CDB7DE0}"/>
          </ac:spMkLst>
        </pc:spChg>
        <pc:spChg chg="add mod">
          <ac:chgData name="John D'Amore" userId="6c907a5d-b0f9-4fba-9ed8-239ca07eb4c3" providerId="ADAL" clId="{DEE898D6-95A7-4739-BFA1-CE3689312961}" dt="2023-05-24T23:03:41.394" v="1316" actId="1076"/>
          <ac:spMkLst>
            <pc:docMk/>
            <pc:sldMk cId="3546171581" sldId="4621"/>
            <ac:spMk id="19" creationId="{23C24ED9-5BD4-DD02-7F39-526FC6A338A9}"/>
          </ac:spMkLst>
        </pc:spChg>
        <pc:spChg chg="add mod">
          <ac:chgData name="John D'Amore" userId="6c907a5d-b0f9-4fba-9ed8-239ca07eb4c3" providerId="ADAL" clId="{DEE898D6-95A7-4739-BFA1-CE3689312961}" dt="2023-05-24T23:04:06.820" v="1328" actId="1076"/>
          <ac:spMkLst>
            <pc:docMk/>
            <pc:sldMk cId="3546171581" sldId="4621"/>
            <ac:spMk id="20" creationId="{EC800391-FBC8-69BC-DC89-289934642B93}"/>
          </ac:spMkLst>
        </pc:spChg>
        <pc:spChg chg="add mod">
          <ac:chgData name="John D'Amore" userId="6c907a5d-b0f9-4fba-9ed8-239ca07eb4c3" providerId="ADAL" clId="{DEE898D6-95A7-4739-BFA1-CE3689312961}" dt="2023-05-24T23:03:31.014" v="1297" actId="1076"/>
          <ac:spMkLst>
            <pc:docMk/>
            <pc:sldMk cId="3546171581" sldId="4621"/>
            <ac:spMk id="21" creationId="{3B9DF70C-E798-98AC-E861-54992CFF9414}"/>
          </ac:spMkLst>
        </pc:sp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6" creationId="{C40DC529-DFE9-6CB1-B389-0A9356AED09A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7" creationId="{C96D4E95-9AC0-D820-BC7E-6E015AA0A88E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22" creationId="{9EE2B141-B695-1045-9D98-94EA9BF64666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23" creationId="{7CF9CF1F-3766-74E6-A3E6-05BBF5B6B389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24" creationId="{6C1ACBCE-9BAC-F33F-1C47-5AFA3F44C4F7}"/>
          </ac:picMkLst>
        </pc:picChg>
        <pc:picChg chg="add mod">
          <ac:chgData name="John D'Amore" userId="6c907a5d-b0f9-4fba-9ed8-239ca07eb4c3" providerId="ADAL" clId="{DEE898D6-95A7-4739-BFA1-CE3689312961}" dt="2023-05-24T23:03:46.608" v="1320" actId="1076"/>
          <ac:picMkLst>
            <pc:docMk/>
            <pc:sldMk cId="3546171581" sldId="4621"/>
            <ac:picMk id="25" creationId="{F6CB5386-FE0D-3434-EDB8-259043556DE7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26" creationId="{6CCC4CB5-E921-2703-4B92-E243BE9A1CD5}"/>
          </ac:picMkLst>
        </pc:picChg>
        <pc:picChg chg="add mod">
          <ac:chgData name="John D'Amore" userId="6c907a5d-b0f9-4fba-9ed8-239ca07eb4c3" providerId="ADAL" clId="{DEE898D6-95A7-4739-BFA1-CE3689312961}" dt="2023-05-24T23:03:19.417" v="1277" actId="408"/>
          <ac:picMkLst>
            <pc:docMk/>
            <pc:sldMk cId="3546171581" sldId="4621"/>
            <ac:picMk id="27" creationId="{2A0E0DE0-6F1B-0FB8-9097-6562C3D450B3}"/>
          </ac:picMkLst>
        </pc:picChg>
      </pc:sldChg>
      <pc:sldChg chg="add del">
        <pc:chgData name="John D'Amore" userId="6c907a5d-b0f9-4fba-9ed8-239ca07eb4c3" providerId="ADAL" clId="{DEE898D6-95A7-4739-BFA1-CE3689312961}" dt="2023-05-24T22:56:39.779" v="901" actId="47"/>
        <pc:sldMkLst>
          <pc:docMk/>
          <pc:sldMk cId="1053023046" sldId="4622"/>
        </pc:sldMkLst>
      </pc:sldChg>
    </pc:docChg>
  </pc:docChgLst>
  <pc:docChgLst>
    <pc:chgData name="John D'Amore" userId="6c907a5d-b0f9-4fba-9ed8-239ca07eb4c3" providerId="ADAL" clId="{A94FD9FE-BFD1-476B-A6BB-E30029626FA8}"/>
    <pc:docChg chg="undo custSel addSld delSld modSld sldOrd">
      <pc:chgData name="John D'Amore" userId="6c907a5d-b0f9-4fba-9ed8-239ca07eb4c3" providerId="ADAL" clId="{A94FD9FE-BFD1-476B-A6BB-E30029626FA8}" dt="2023-04-27T01:32:47.457" v="1488" actId="20577"/>
      <pc:docMkLst>
        <pc:docMk/>
      </pc:docMkLst>
      <pc:sldChg chg="modSp mod">
        <pc:chgData name="John D'Amore" userId="6c907a5d-b0f9-4fba-9ed8-239ca07eb4c3" providerId="ADAL" clId="{A94FD9FE-BFD1-476B-A6BB-E30029626FA8}" dt="2023-04-26T03:40:14.960" v="3" actId="20577"/>
        <pc:sldMkLst>
          <pc:docMk/>
          <pc:sldMk cId="4123026646" sldId="4560"/>
        </pc:sldMkLst>
        <pc:spChg chg="mod">
          <ac:chgData name="John D'Amore" userId="6c907a5d-b0f9-4fba-9ed8-239ca07eb4c3" providerId="ADAL" clId="{A94FD9FE-BFD1-476B-A6BB-E30029626FA8}" dt="2023-04-26T03:40:14.960" v="3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A94FD9FE-BFD1-476B-A6BB-E30029626FA8}" dt="2023-04-27T01:31:51.351" v="1447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A94FD9FE-BFD1-476B-A6BB-E30029626FA8}" dt="2023-04-27T01:31:51.351" v="1447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del">
        <pc:chgData name="John D'Amore" userId="6c907a5d-b0f9-4fba-9ed8-239ca07eb4c3" providerId="ADAL" clId="{A94FD9FE-BFD1-476B-A6BB-E30029626FA8}" dt="2023-04-26T04:26:54.318" v="1157" actId="47"/>
        <pc:sldMkLst>
          <pc:docMk/>
          <pc:sldMk cId="1161098648" sldId="4576"/>
        </pc:sldMkLst>
      </pc:sldChg>
      <pc:sldChg chg="modSp mod">
        <pc:chgData name="John D'Amore" userId="6c907a5d-b0f9-4fba-9ed8-239ca07eb4c3" providerId="ADAL" clId="{A94FD9FE-BFD1-476B-A6BB-E30029626FA8}" dt="2023-04-26T04:21:08.422" v="918" actId="113"/>
        <pc:sldMkLst>
          <pc:docMk/>
          <pc:sldMk cId="1288486656" sldId="4582"/>
        </pc:sldMkLst>
        <pc:spChg chg="mod">
          <ac:chgData name="John D'Amore" userId="6c907a5d-b0f9-4fba-9ed8-239ca07eb4c3" providerId="ADAL" clId="{A94FD9FE-BFD1-476B-A6BB-E30029626FA8}" dt="2023-04-26T04:20:48.046" v="872" actId="20577"/>
          <ac:spMkLst>
            <pc:docMk/>
            <pc:sldMk cId="1288486656" sldId="4582"/>
            <ac:spMk id="9" creationId="{C10F3235-EA9B-7CD2-1834-614E6C4B127E}"/>
          </ac:spMkLst>
        </pc:spChg>
        <pc:spChg chg="mod">
          <ac:chgData name="John D'Amore" userId="6c907a5d-b0f9-4fba-9ed8-239ca07eb4c3" providerId="ADAL" clId="{A94FD9FE-BFD1-476B-A6BB-E30029626FA8}" dt="2023-04-26T04:21:08.422" v="918" actId="113"/>
          <ac:spMkLst>
            <pc:docMk/>
            <pc:sldMk cId="1288486656" sldId="4582"/>
            <ac:spMk id="10" creationId="{E58DA6DA-9F8D-7771-7513-A6D009109DF0}"/>
          </ac:spMkLst>
        </pc:spChg>
      </pc:sldChg>
      <pc:sldChg chg="addSp delSp modSp mod">
        <pc:chgData name="John D'Amore" userId="6c907a5d-b0f9-4fba-9ed8-239ca07eb4c3" providerId="ADAL" clId="{A94FD9FE-BFD1-476B-A6BB-E30029626FA8}" dt="2023-04-26T04:20:14.797" v="844" actId="20577"/>
        <pc:sldMkLst>
          <pc:docMk/>
          <pc:sldMk cId="1099135102" sldId="4586"/>
        </pc:sldMkLst>
        <pc:spChg chg="mod">
          <ac:chgData name="John D'Amore" userId="6c907a5d-b0f9-4fba-9ed8-239ca07eb4c3" providerId="ADAL" clId="{A94FD9FE-BFD1-476B-A6BB-E30029626FA8}" dt="2023-04-26T04:01:32.655" v="839" actId="2710"/>
          <ac:spMkLst>
            <pc:docMk/>
            <pc:sldMk cId="1099135102" sldId="4586"/>
            <ac:spMk id="9" creationId="{C10F3235-EA9B-7CD2-1834-614E6C4B127E}"/>
          </ac:spMkLst>
        </pc:spChg>
        <pc:spChg chg="mod">
          <ac:chgData name="John D'Amore" userId="6c907a5d-b0f9-4fba-9ed8-239ca07eb4c3" providerId="ADAL" clId="{A94FD9FE-BFD1-476B-A6BB-E30029626FA8}" dt="2023-04-26T04:20:14.797" v="844" actId="20577"/>
          <ac:spMkLst>
            <pc:docMk/>
            <pc:sldMk cId="1099135102" sldId="4586"/>
            <ac:spMk id="10" creationId="{E58DA6DA-9F8D-7771-7513-A6D009109DF0}"/>
          </ac:spMkLst>
        </pc:spChg>
        <pc:picChg chg="add del mod">
          <ac:chgData name="John D'Amore" userId="6c907a5d-b0f9-4fba-9ed8-239ca07eb4c3" providerId="ADAL" clId="{A94FD9FE-BFD1-476B-A6BB-E30029626FA8}" dt="2023-04-26T03:51:42.806" v="327"/>
          <ac:picMkLst>
            <pc:docMk/>
            <pc:sldMk cId="1099135102" sldId="4586"/>
            <ac:picMk id="2" creationId="{2BFFB435-9F40-09F5-9617-A3258BC2422C}"/>
          </ac:picMkLst>
        </pc:picChg>
      </pc:sldChg>
      <pc:sldChg chg="ord">
        <pc:chgData name="John D'Amore" userId="6c907a5d-b0f9-4fba-9ed8-239ca07eb4c3" providerId="ADAL" clId="{A94FD9FE-BFD1-476B-A6BB-E30029626FA8}" dt="2023-04-26T04:21:53.599" v="973"/>
        <pc:sldMkLst>
          <pc:docMk/>
          <pc:sldMk cId="146617577" sldId="4597"/>
        </pc:sldMkLst>
      </pc:sldChg>
      <pc:sldChg chg="addSp delSp modSp mod">
        <pc:chgData name="John D'Amore" userId="6c907a5d-b0f9-4fba-9ed8-239ca07eb4c3" providerId="ADAL" clId="{A94FD9FE-BFD1-476B-A6BB-E30029626FA8}" dt="2023-04-27T01:32:20.614" v="1450"/>
        <pc:sldMkLst>
          <pc:docMk/>
          <pc:sldMk cId="681271585" sldId="4599"/>
        </pc:sldMkLst>
        <pc:spChg chg="mod">
          <ac:chgData name="John D'Amore" userId="6c907a5d-b0f9-4fba-9ed8-239ca07eb4c3" providerId="ADAL" clId="{A94FD9FE-BFD1-476B-A6BB-E30029626FA8}" dt="2023-04-27T01:32:20.614" v="1450"/>
          <ac:spMkLst>
            <pc:docMk/>
            <pc:sldMk cId="681271585" sldId="4599"/>
            <ac:spMk id="3" creationId="{F743C608-AA85-DA3C-1593-748DCE637E6E}"/>
          </ac:spMkLst>
        </pc:spChg>
        <pc:spChg chg="del mod">
          <ac:chgData name="John D'Amore" userId="6c907a5d-b0f9-4fba-9ed8-239ca07eb4c3" providerId="ADAL" clId="{A94FD9FE-BFD1-476B-A6BB-E30029626FA8}" dt="2023-04-26T03:49:13.246" v="210" actId="478"/>
          <ac:spMkLst>
            <pc:docMk/>
            <pc:sldMk cId="681271585" sldId="4599"/>
            <ac:spMk id="4" creationId="{936563A8-F50F-E630-FDE2-2D93FA11C685}"/>
          </ac:spMkLst>
        </pc:spChg>
        <pc:picChg chg="add mod">
          <ac:chgData name="John D'Amore" userId="6c907a5d-b0f9-4fba-9ed8-239ca07eb4c3" providerId="ADAL" clId="{A94FD9FE-BFD1-476B-A6BB-E30029626FA8}" dt="2023-04-26T03:49:10.605" v="209" actId="1076"/>
          <ac:picMkLst>
            <pc:docMk/>
            <pc:sldMk cId="681271585" sldId="4599"/>
            <ac:picMk id="5" creationId="{9C75535D-D985-677F-AE8D-95A02C039583}"/>
          </ac:picMkLst>
        </pc:picChg>
        <pc:picChg chg="add mod">
          <ac:chgData name="John D'Amore" userId="6c907a5d-b0f9-4fba-9ed8-239ca07eb4c3" providerId="ADAL" clId="{A94FD9FE-BFD1-476B-A6BB-E30029626FA8}" dt="2023-04-26T03:49:36.450" v="214" actId="1076"/>
          <ac:picMkLst>
            <pc:docMk/>
            <pc:sldMk cId="681271585" sldId="4599"/>
            <ac:picMk id="7" creationId="{B579A1EF-9619-09E1-C78E-C720025DA7CB}"/>
          </ac:picMkLst>
        </pc:picChg>
        <pc:picChg chg="del">
          <ac:chgData name="John D'Amore" userId="6c907a5d-b0f9-4fba-9ed8-239ca07eb4c3" providerId="ADAL" clId="{A94FD9FE-BFD1-476B-A6BB-E30029626FA8}" dt="2023-04-26T03:45:18.003" v="170" actId="478"/>
          <ac:picMkLst>
            <pc:docMk/>
            <pc:sldMk cId="681271585" sldId="4599"/>
            <ac:picMk id="1026" creationId="{16B43B15-39CB-92B9-5AD6-178BEBA859E1}"/>
          </ac:picMkLst>
        </pc:picChg>
        <pc:picChg chg="del">
          <ac:chgData name="John D'Amore" userId="6c907a5d-b0f9-4fba-9ed8-239ca07eb4c3" providerId="ADAL" clId="{A94FD9FE-BFD1-476B-A6BB-E30029626FA8}" dt="2023-04-26T03:45:18.003" v="170" actId="478"/>
          <ac:picMkLst>
            <pc:docMk/>
            <pc:sldMk cId="681271585" sldId="4599"/>
            <ac:picMk id="1028" creationId="{2A9C94FE-3820-2BA1-B400-763A599F4079}"/>
          </ac:picMkLst>
        </pc:picChg>
      </pc:sldChg>
      <pc:sldChg chg="addSp delSp modSp mod ord">
        <pc:chgData name="John D'Amore" userId="6c907a5d-b0f9-4fba-9ed8-239ca07eb4c3" providerId="ADAL" clId="{A94FD9FE-BFD1-476B-A6BB-E30029626FA8}" dt="2023-04-26T04:23:18.301" v="1021" actId="478"/>
        <pc:sldMkLst>
          <pc:docMk/>
          <pc:sldMk cId="1598166357" sldId="4601"/>
        </pc:sldMkLst>
        <pc:spChg chg="mod">
          <ac:chgData name="John D'Amore" userId="6c907a5d-b0f9-4fba-9ed8-239ca07eb4c3" providerId="ADAL" clId="{A94FD9FE-BFD1-476B-A6BB-E30029626FA8}" dt="2023-04-26T04:22:56.185" v="990" actId="1076"/>
          <ac:spMkLst>
            <pc:docMk/>
            <pc:sldMk cId="1598166357" sldId="4601"/>
            <ac:spMk id="3" creationId="{B71D226A-9A93-8C6C-675A-799F60A305D9}"/>
          </ac:spMkLst>
        </pc:spChg>
        <pc:spChg chg="mod">
          <ac:chgData name="John D'Amore" userId="6c907a5d-b0f9-4fba-9ed8-239ca07eb4c3" providerId="ADAL" clId="{A94FD9FE-BFD1-476B-A6BB-E30029626FA8}" dt="2023-04-26T04:22:35.133" v="983" actId="1076"/>
          <ac:spMkLst>
            <pc:docMk/>
            <pc:sldMk cId="1598166357" sldId="4601"/>
            <ac:spMk id="4" creationId="{8E404D18-E2FB-E1BC-7DDE-227D358436CB}"/>
          </ac:spMkLst>
        </pc:spChg>
        <pc:spChg chg="mod">
          <ac:chgData name="John D'Amore" userId="6c907a5d-b0f9-4fba-9ed8-239ca07eb4c3" providerId="ADAL" clId="{A94FD9FE-BFD1-476B-A6BB-E30029626FA8}" dt="2023-04-26T04:22:32.212" v="982" actId="1076"/>
          <ac:spMkLst>
            <pc:docMk/>
            <pc:sldMk cId="1598166357" sldId="4601"/>
            <ac:spMk id="5" creationId="{87B47F4C-843A-2754-FB9E-3487D0732247}"/>
          </ac:spMkLst>
        </pc:spChg>
        <pc:spChg chg="mod">
          <ac:chgData name="John D'Amore" userId="6c907a5d-b0f9-4fba-9ed8-239ca07eb4c3" providerId="ADAL" clId="{A94FD9FE-BFD1-476B-A6BB-E30029626FA8}" dt="2023-04-26T04:22:45.005" v="986" actId="1076"/>
          <ac:spMkLst>
            <pc:docMk/>
            <pc:sldMk cId="1598166357" sldId="4601"/>
            <ac:spMk id="7" creationId="{1AA5E3D0-E9DF-AF32-CD6A-FB971EC1DB1D}"/>
          </ac:spMkLst>
        </pc:spChg>
        <pc:spChg chg="mod">
          <ac:chgData name="John D'Amore" userId="6c907a5d-b0f9-4fba-9ed8-239ca07eb4c3" providerId="ADAL" clId="{A94FD9FE-BFD1-476B-A6BB-E30029626FA8}" dt="2023-04-26T04:22:38.011" v="984" actId="1076"/>
          <ac:spMkLst>
            <pc:docMk/>
            <pc:sldMk cId="1598166357" sldId="4601"/>
            <ac:spMk id="8" creationId="{944715E8-B844-380A-E2AC-BED4F4AB4E20}"/>
          </ac:spMkLst>
        </pc:spChg>
        <pc:spChg chg="mod">
          <ac:chgData name="John D'Amore" userId="6c907a5d-b0f9-4fba-9ed8-239ca07eb4c3" providerId="ADAL" clId="{A94FD9FE-BFD1-476B-A6BB-E30029626FA8}" dt="2023-04-26T04:22:25.861" v="981" actId="1076"/>
          <ac:spMkLst>
            <pc:docMk/>
            <pc:sldMk cId="1598166357" sldId="4601"/>
            <ac:spMk id="9" creationId="{E0B376EB-04E2-F487-CFA1-61D8FFDCBFED}"/>
          </ac:spMkLst>
        </pc:spChg>
        <pc:spChg chg="mod">
          <ac:chgData name="John D'Amore" userId="6c907a5d-b0f9-4fba-9ed8-239ca07eb4c3" providerId="ADAL" clId="{A94FD9FE-BFD1-476B-A6BB-E30029626FA8}" dt="2023-04-26T04:22:48.416" v="987" actId="1076"/>
          <ac:spMkLst>
            <pc:docMk/>
            <pc:sldMk cId="1598166357" sldId="4601"/>
            <ac:spMk id="10" creationId="{53AB86FB-5306-87A8-FD57-8866B488B3DA}"/>
          </ac:spMkLst>
        </pc:spChg>
        <pc:spChg chg="mod">
          <ac:chgData name="John D'Amore" userId="6c907a5d-b0f9-4fba-9ed8-239ca07eb4c3" providerId="ADAL" clId="{A94FD9FE-BFD1-476B-A6BB-E30029626FA8}" dt="2023-04-26T04:22:32.212" v="982" actId="1076"/>
          <ac:spMkLst>
            <pc:docMk/>
            <pc:sldMk cId="1598166357" sldId="4601"/>
            <ac:spMk id="11" creationId="{0BD41C7C-D926-4E93-3086-D249C917552E}"/>
          </ac:spMkLst>
        </pc:spChg>
        <pc:spChg chg="mod">
          <ac:chgData name="John D'Amore" userId="6c907a5d-b0f9-4fba-9ed8-239ca07eb4c3" providerId="ADAL" clId="{A94FD9FE-BFD1-476B-A6BB-E30029626FA8}" dt="2023-04-26T04:22:32.212" v="982" actId="1076"/>
          <ac:spMkLst>
            <pc:docMk/>
            <pc:sldMk cId="1598166357" sldId="4601"/>
            <ac:spMk id="13" creationId="{A24310B0-6230-BA43-361F-0C55C862EC71}"/>
          </ac:spMkLst>
        </pc:spChg>
        <pc:spChg chg="add mod ord">
          <ac:chgData name="John D'Amore" userId="6c907a5d-b0f9-4fba-9ed8-239ca07eb4c3" providerId="ADAL" clId="{A94FD9FE-BFD1-476B-A6BB-E30029626FA8}" dt="2023-04-26T04:22:23.343" v="980" actId="1076"/>
          <ac:spMkLst>
            <pc:docMk/>
            <pc:sldMk cId="1598166357" sldId="4601"/>
            <ac:spMk id="14" creationId="{B0E1AADA-BF20-41FC-184A-6F0425CA4DDD}"/>
          </ac:spMkLst>
        </pc:spChg>
        <pc:spChg chg="add mod">
          <ac:chgData name="John D'Amore" userId="6c907a5d-b0f9-4fba-9ed8-239ca07eb4c3" providerId="ADAL" clId="{A94FD9FE-BFD1-476B-A6BB-E30029626FA8}" dt="2023-04-26T04:22:58.182" v="991" actId="571"/>
          <ac:spMkLst>
            <pc:docMk/>
            <pc:sldMk cId="1598166357" sldId="4601"/>
            <ac:spMk id="15" creationId="{91C90DDA-5260-4243-131B-FD63989E5032}"/>
          </ac:spMkLst>
        </pc:spChg>
        <pc:spChg chg="mod">
          <ac:chgData name="John D'Amore" userId="6c907a5d-b0f9-4fba-9ed8-239ca07eb4c3" providerId="ADAL" clId="{A94FD9FE-BFD1-476B-A6BB-E30029626FA8}" dt="2023-04-26T04:22:53.780" v="989" actId="1076"/>
          <ac:spMkLst>
            <pc:docMk/>
            <pc:sldMk cId="1598166357" sldId="4601"/>
            <ac:spMk id="16" creationId="{5A7C0A63-240E-A63A-DA19-6B7F955FE5A6}"/>
          </ac:spMkLst>
        </pc:spChg>
        <pc:spChg chg="add mod">
          <ac:chgData name="John D'Amore" userId="6c907a5d-b0f9-4fba-9ed8-239ca07eb4c3" providerId="ADAL" clId="{A94FD9FE-BFD1-476B-A6BB-E30029626FA8}" dt="2023-04-26T04:23:03.825" v="998" actId="20577"/>
          <ac:spMkLst>
            <pc:docMk/>
            <pc:sldMk cId="1598166357" sldId="4601"/>
            <ac:spMk id="17" creationId="{E4747FE3-043F-9373-46A3-B2B0E25BEAC6}"/>
          </ac:spMkLst>
        </pc:spChg>
        <pc:spChg chg="add del mod">
          <ac:chgData name="John D'Amore" userId="6c907a5d-b0f9-4fba-9ed8-239ca07eb4c3" providerId="ADAL" clId="{A94FD9FE-BFD1-476B-A6BB-E30029626FA8}" dt="2023-04-26T04:23:18.301" v="1021" actId="478"/>
          <ac:spMkLst>
            <pc:docMk/>
            <pc:sldMk cId="1598166357" sldId="4601"/>
            <ac:spMk id="20" creationId="{611FB8AE-BE53-4D02-FA0E-6E5CD13CEEFB}"/>
          </ac:spMkLst>
        </pc:spChg>
        <pc:spChg chg="add mod">
          <ac:chgData name="John D'Amore" userId="6c907a5d-b0f9-4fba-9ed8-239ca07eb4c3" providerId="ADAL" clId="{A94FD9FE-BFD1-476B-A6BB-E30029626FA8}" dt="2023-04-26T04:23:16.163" v="1019" actId="20577"/>
          <ac:spMkLst>
            <pc:docMk/>
            <pc:sldMk cId="1598166357" sldId="4601"/>
            <ac:spMk id="21" creationId="{6FFAC8C6-696E-B826-CE13-99CCBF8591D9}"/>
          </ac:spMkLst>
        </pc:spChg>
        <pc:picChg chg="mod">
          <ac:chgData name="John D'Amore" userId="6c907a5d-b0f9-4fba-9ed8-239ca07eb4c3" providerId="ADAL" clId="{A94FD9FE-BFD1-476B-A6BB-E30029626FA8}" dt="2023-04-26T04:22:41.075" v="985" actId="1076"/>
          <ac:picMkLst>
            <pc:docMk/>
            <pc:sldMk cId="1598166357" sldId="4601"/>
            <ac:picMk id="6" creationId="{D29C7BCC-9599-650B-6ECF-4AA82379674C}"/>
          </ac:picMkLst>
        </pc:picChg>
        <pc:picChg chg="mod">
          <ac:chgData name="John D'Amore" userId="6c907a5d-b0f9-4fba-9ed8-239ca07eb4c3" providerId="ADAL" clId="{A94FD9FE-BFD1-476B-A6BB-E30029626FA8}" dt="2023-04-26T04:22:32.212" v="982" actId="1076"/>
          <ac:picMkLst>
            <pc:docMk/>
            <pc:sldMk cId="1598166357" sldId="4601"/>
            <ac:picMk id="12" creationId="{8C80AD59-6640-D0F2-4178-7F4CA4191F7E}"/>
          </ac:picMkLst>
        </pc:picChg>
        <pc:picChg chg="mod">
          <ac:chgData name="John D'Amore" userId="6c907a5d-b0f9-4fba-9ed8-239ca07eb4c3" providerId="ADAL" clId="{A94FD9FE-BFD1-476B-A6BB-E30029626FA8}" dt="2023-04-26T04:22:50.827" v="988" actId="1076"/>
          <ac:picMkLst>
            <pc:docMk/>
            <pc:sldMk cId="1598166357" sldId="4601"/>
            <ac:picMk id="18" creationId="{A3FCD702-0252-DDFB-D234-97385D088D5A}"/>
          </ac:picMkLst>
        </pc:picChg>
        <pc:picChg chg="add mod">
          <ac:chgData name="John D'Amore" userId="6c907a5d-b0f9-4fba-9ed8-239ca07eb4c3" providerId="ADAL" clId="{A94FD9FE-BFD1-476B-A6BB-E30029626FA8}" dt="2023-04-26T04:23:07.854" v="999" actId="571"/>
          <ac:picMkLst>
            <pc:docMk/>
            <pc:sldMk cId="1598166357" sldId="4601"/>
            <ac:picMk id="19" creationId="{6F9D536C-66D4-AD06-558A-15E078615D81}"/>
          </ac:picMkLst>
        </pc:picChg>
      </pc:sldChg>
      <pc:sldChg chg="addSp delSp modSp mod ord">
        <pc:chgData name="John D'Amore" userId="6c907a5d-b0f9-4fba-9ed8-239ca07eb4c3" providerId="ADAL" clId="{A94FD9FE-BFD1-476B-A6BB-E30029626FA8}" dt="2023-04-26T04:36:27.122" v="1429" actId="20577"/>
        <pc:sldMkLst>
          <pc:docMk/>
          <pc:sldMk cId="2050531198" sldId="4603"/>
        </pc:sldMkLst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2" creationId="{FC5CE6B3-4336-1617-2C57-4E650A105E27}"/>
          </ac:spMkLst>
        </pc:spChg>
        <pc:spChg chg="mod">
          <ac:chgData name="John D'Amore" userId="6c907a5d-b0f9-4fba-9ed8-239ca07eb4c3" providerId="ADAL" clId="{A94FD9FE-BFD1-476B-A6BB-E30029626FA8}" dt="2023-04-26T04:36:27.122" v="1429" actId="20577"/>
          <ac:spMkLst>
            <pc:docMk/>
            <pc:sldMk cId="2050531198" sldId="4603"/>
            <ac:spMk id="3" creationId="{66B2F900-3ACC-0FE3-19B4-0C7F16BFF448}"/>
          </ac:spMkLst>
        </pc:spChg>
        <pc:spChg chg="del">
          <ac:chgData name="John D'Amore" userId="6c907a5d-b0f9-4fba-9ed8-239ca07eb4c3" providerId="ADAL" clId="{A94FD9FE-BFD1-476B-A6BB-E30029626FA8}" dt="2023-04-26T04:27:02.948" v="1158" actId="478"/>
          <ac:spMkLst>
            <pc:docMk/>
            <pc:sldMk cId="2050531198" sldId="4603"/>
            <ac:spMk id="4" creationId="{3ADA77EF-53A7-640C-6C07-86E9E34408BC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5" creationId="{F485B714-6DE5-28FD-1490-365639A32D64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6" creationId="{18316313-A027-85AD-5405-D3B460CED8C9}"/>
          </ac:spMkLst>
        </pc:spChg>
        <pc:spChg chg="add mod">
          <ac:chgData name="John D'Amore" userId="6c907a5d-b0f9-4fba-9ed8-239ca07eb4c3" providerId="ADAL" clId="{A94FD9FE-BFD1-476B-A6BB-E30029626FA8}" dt="2023-04-26T04:27:26.013" v="1163" actId="571"/>
          <ac:spMkLst>
            <pc:docMk/>
            <pc:sldMk cId="2050531198" sldId="4603"/>
            <ac:spMk id="7" creationId="{0396A6B9-2F94-15CE-4300-BB3848BE2AC5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8" creationId="{9A9601EB-FAD8-C4F0-44C5-C4D35926DAC2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9" creationId="{E20FD1CE-2D23-25E1-00A5-DE3157E96FDF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0" creationId="{0F1A929D-A764-776C-1E51-816401707891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1" creationId="{C93B5C1A-FE0D-1E8D-D2AC-99B6D9DBC873}"/>
          </ac:spMkLst>
        </pc:spChg>
        <pc:spChg chg="add mod">
          <ac:chgData name="John D'Amore" userId="6c907a5d-b0f9-4fba-9ed8-239ca07eb4c3" providerId="ADAL" clId="{A94FD9FE-BFD1-476B-A6BB-E30029626FA8}" dt="2023-04-26T04:27:26.013" v="1163" actId="571"/>
          <ac:spMkLst>
            <pc:docMk/>
            <pc:sldMk cId="2050531198" sldId="4603"/>
            <ac:spMk id="12" creationId="{091E1CAD-C55C-FA4B-63D4-C6BE7C22037D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3" creationId="{A8898A10-3C56-4B6D-7191-165E9373B063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4" creationId="{9ED35B69-A64E-67B9-1DD7-73885D0DE5EB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5" creationId="{A513A03A-9825-8DCA-4FDB-CA3E3E94538B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6" creationId="{FF091BC5-8CF3-2028-4609-5ECF2C24D60C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17" creationId="{A203DC9A-C952-C33C-54EF-B0A3CB6944CD}"/>
          </ac:spMkLst>
        </pc:spChg>
        <pc:spChg chg="add mod">
          <ac:chgData name="John D'Amore" userId="6c907a5d-b0f9-4fba-9ed8-239ca07eb4c3" providerId="ADAL" clId="{A94FD9FE-BFD1-476B-A6BB-E30029626FA8}" dt="2023-04-26T04:27:26.013" v="1163" actId="571"/>
          <ac:spMkLst>
            <pc:docMk/>
            <pc:sldMk cId="2050531198" sldId="4603"/>
            <ac:spMk id="18" creationId="{05B654ED-01B2-F857-6D4D-027A42AF09E6}"/>
          </ac:spMkLst>
        </pc:spChg>
        <pc:spChg chg="add mod ord">
          <ac:chgData name="John D'Amore" userId="6c907a5d-b0f9-4fba-9ed8-239ca07eb4c3" providerId="ADAL" clId="{A94FD9FE-BFD1-476B-A6BB-E30029626FA8}" dt="2023-04-26T04:28:18.185" v="1199" actId="207"/>
          <ac:spMkLst>
            <pc:docMk/>
            <pc:sldMk cId="2050531198" sldId="4603"/>
            <ac:spMk id="19" creationId="{4134C7BC-51E5-A7C1-0424-8322797763B4}"/>
          </ac:spMkLst>
        </pc:spChg>
        <pc:spChg chg="add mod">
          <ac:chgData name="John D'Amore" userId="6c907a5d-b0f9-4fba-9ed8-239ca07eb4c3" providerId="ADAL" clId="{A94FD9FE-BFD1-476B-A6BB-E30029626FA8}" dt="2023-04-26T04:27:26.013" v="1163" actId="571"/>
          <ac:spMkLst>
            <pc:docMk/>
            <pc:sldMk cId="2050531198" sldId="4603"/>
            <ac:spMk id="21" creationId="{23B9465B-56E4-6328-EC6D-C698C6CFB979}"/>
          </ac:spMkLst>
        </pc:spChg>
        <pc:spChg chg="add mod">
          <ac:chgData name="John D'Amore" userId="6c907a5d-b0f9-4fba-9ed8-239ca07eb4c3" providerId="ADAL" clId="{A94FD9FE-BFD1-476B-A6BB-E30029626FA8}" dt="2023-04-26T04:27:26.013" v="1163" actId="571"/>
          <ac:spMkLst>
            <pc:docMk/>
            <pc:sldMk cId="2050531198" sldId="4603"/>
            <ac:spMk id="22" creationId="{41671268-A8D1-A3C9-862B-6437972644A8}"/>
          </ac:spMkLst>
        </pc:spChg>
        <pc:spChg chg="add mod">
          <ac:chgData name="John D'Amore" userId="6c907a5d-b0f9-4fba-9ed8-239ca07eb4c3" providerId="ADAL" clId="{A94FD9FE-BFD1-476B-A6BB-E30029626FA8}" dt="2023-04-26T04:27:32.440" v="1169" actId="20577"/>
          <ac:spMkLst>
            <pc:docMk/>
            <pc:sldMk cId="2050531198" sldId="4603"/>
            <ac:spMk id="23" creationId="{708F389F-5E4C-9446-C209-FA06E64E3478}"/>
          </ac:spMkLst>
        </pc:spChg>
        <pc:spChg chg="del">
          <ac:chgData name="John D'Amore" userId="6c907a5d-b0f9-4fba-9ed8-239ca07eb4c3" providerId="ADAL" clId="{A94FD9FE-BFD1-476B-A6BB-E30029626FA8}" dt="2023-04-26T04:27:06.845" v="1159" actId="478"/>
          <ac:spMkLst>
            <pc:docMk/>
            <pc:sldMk cId="2050531198" sldId="4603"/>
            <ac:spMk id="24" creationId="{ACEF1A69-8373-CF81-AB37-96C2232D6C68}"/>
          </ac:spMkLst>
        </pc:spChg>
        <pc:spChg chg="mod">
          <ac:chgData name="John D'Amore" userId="6c907a5d-b0f9-4fba-9ed8-239ca07eb4c3" providerId="ADAL" clId="{A94FD9FE-BFD1-476B-A6BB-E30029626FA8}" dt="2023-04-26T04:27:17.802" v="1162" actId="1076"/>
          <ac:spMkLst>
            <pc:docMk/>
            <pc:sldMk cId="2050531198" sldId="4603"/>
            <ac:spMk id="25" creationId="{D08B58D6-55CD-4042-972F-D30C2E71D35E}"/>
          </ac:spMkLst>
        </pc:spChg>
        <pc:spChg chg="mod">
          <ac:chgData name="John D'Amore" userId="6c907a5d-b0f9-4fba-9ed8-239ca07eb4c3" providerId="ADAL" clId="{A94FD9FE-BFD1-476B-A6BB-E30029626FA8}" dt="2023-04-26T04:28:31.271" v="1219" actId="1076"/>
          <ac:spMkLst>
            <pc:docMk/>
            <pc:sldMk cId="2050531198" sldId="4603"/>
            <ac:spMk id="26" creationId="{71220F2B-3AF9-1C00-2C89-7B4C07A55B19}"/>
          </ac:spMkLst>
        </pc:spChg>
        <pc:spChg chg="add mod">
          <ac:chgData name="John D'Amore" userId="6c907a5d-b0f9-4fba-9ed8-239ca07eb4c3" providerId="ADAL" clId="{A94FD9FE-BFD1-476B-A6BB-E30029626FA8}" dt="2023-04-26T04:27:28.966" v="1165" actId="20577"/>
          <ac:spMkLst>
            <pc:docMk/>
            <pc:sldMk cId="2050531198" sldId="4603"/>
            <ac:spMk id="27" creationId="{EA12D946-DB3F-642C-99DB-212AD49924FE}"/>
          </ac:spMkLst>
        </pc:spChg>
        <pc:spChg chg="add mod">
          <ac:chgData name="John D'Amore" userId="6c907a5d-b0f9-4fba-9ed8-239ca07eb4c3" providerId="ADAL" clId="{A94FD9FE-BFD1-476B-A6BB-E30029626FA8}" dt="2023-04-26T04:27:35.757" v="1173" actId="20577"/>
          <ac:spMkLst>
            <pc:docMk/>
            <pc:sldMk cId="2050531198" sldId="4603"/>
            <ac:spMk id="28" creationId="{24024E5F-D003-C20E-DD17-56047F667F33}"/>
          </ac:spMkLst>
        </pc:spChg>
        <pc:spChg chg="add mod">
          <ac:chgData name="John D'Amore" userId="6c907a5d-b0f9-4fba-9ed8-239ca07eb4c3" providerId="ADAL" clId="{A94FD9FE-BFD1-476B-A6BB-E30029626FA8}" dt="2023-04-26T04:27:40.198" v="1175" actId="20577"/>
          <ac:spMkLst>
            <pc:docMk/>
            <pc:sldMk cId="2050531198" sldId="4603"/>
            <ac:spMk id="29" creationId="{E72835CB-4A51-7536-28A7-DEF9A1233A4D}"/>
          </ac:spMkLst>
        </pc:spChg>
        <pc:spChg chg="add mod">
          <ac:chgData name="John D'Amore" userId="6c907a5d-b0f9-4fba-9ed8-239ca07eb4c3" providerId="ADAL" clId="{A94FD9FE-BFD1-476B-A6BB-E30029626FA8}" dt="2023-04-26T04:27:42.862" v="1177" actId="20577"/>
          <ac:spMkLst>
            <pc:docMk/>
            <pc:sldMk cId="2050531198" sldId="4603"/>
            <ac:spMk id="30" creationId="{23733986-607D-C155-F352-A7CFEF073DCA}"/>
          </ac:spMkLst>
        </pc:spChg>
        <pc:spChg chg="add del mod">
          <ac:chgData name="John D'Amore" userId="6c907a5d-b0f9-4fba-9ed8-239ca07eb4c3" providerId="ADAL" clId="{A94FD9FE-BFD1-476B-A6BB-E30029626FA8}" dt="2023-04-26T04:27:50.985" v="1179" actId="478"/>
          <ac:spMkLst>
            <pc:docMk/>
            <pc:sldMk cId="2050531198" sldId="4603"/>
            <ac:spMk id="32" creationId="{375A2185-BD58-074E-8622-241BC3799E60}"/>
          </ac:spMkLst>
        </pc:spChg>
        <pc:spChg chg="add del mod">
          <ac:chgData name="John D'Amore" userId="6c907a5d-b0f9-4fba-9ed8-239ca07eb4c3" providerId="ADAL" clId="{A94FD9FE-BFD1-476B-A6BB-E30029626FA8}" dt="2023-04-26T04:27:47.167" v="1178" actId="478"/>
          <ac:spMkLst>
            <pc:docMk/>
            <pc:sldMk cId="2050531198" sldId="4603"/>
            <ac:spMk id="33" creationId="{4186D8C8-A1F0-2FB5-76D1-C4C604A2B520}"/>
          </ac:spMkLst>
        </pc:spChg>
        <pc:spChg chg="add mod">
          <ac:chgData name="John D'Amore" userId="6c907a5d-b0f9-4fba-9ed8-239ca07eb4c3" providerId="ADAL" clId="{A94FD9FE-BFD1-476B-A6BB-E30029626FA8}" dt="2023-04-26T04:28:34.462" v="1220" actId="571"/>
          <ac:spMkLst>
            <pc:docMk/>
            <pc:sldMk cId="2050531198" sldId="4603"/>
            <ac:spMk id="34" creationId="{987BA8CD-86E9-AA39-3EEE-BDEB504C9E58}"/>
          </ac:spMkLst>
        </pc:spChg>
        <pc:spChg chg="add mod">
          <ac:chgData name="John D'Amore" userId="6c907a5d-b0f9-4fba-9ed8-239ca07eb4c3" providerId="ADAL" clId="{A94FD9FE-BFD1-476B-A6BB-E30029626FA8}" dt="2023-04-26T04:28:39.540" v="1221" actId="571"/>
          <ac:spMkLst>
            <pc:docMk/>
            <pc:sldMk cId="2050531198" sldId="4603"/>
            <ac:spMk id="35" creationId="{B568D7C5-8E92-07CA-163F-F09B560D678A}"/>
          </ac:spMkLst>
        </pc:spChg>
        <pc:picChg chg="mod">
          <ac:chgData name="John D'Amore" userId="6c907a5d-b0f9-4fba-9ed8-239ca07eb4c3" providerId="ADAL" clId="{A94FD9FE-BFD1-476B-A6BB-E30029626FA8}" dt="2023-04-26T04:27:17.802" v="1162" actId="1076"/>
          <ac:picMkLst>
            <pc:docMk/>
            <pc:sldMk cId="2050531198" sldId="4603"/>
            <ac:picMk id="20" creationId="{927C9515-E340-EFB2-653A-9F5588C77067}"/>
          </ac:picMkLst>
        </pc:picChg>
        <pc:picChg chg="add del mod">
          <ac:chgData name="John D'Amore" userId="6c907a5d-b0f9-4fba-9ed8-239ca07eb4c3" providerId="ADAL" clId="{A94FD9FE-BFD1-476B-A6BB-E30029626FA8}" dt="2023-04-26T04:27:50.985" v="1179" actId="478"/>
          <ac:picMkLst>
            <pc:docMk/>
            <pc:sldMk cId="2050531198" sldId="4603"/>
            <ac:picMk id="31" creationId="{974D34F2-C8E7-E880-C18B-CBD4F57598BE}"/>
          </ac:picMkLst>
        </pc:picChg>
      </pc:sldChg>
      <pc:sldChg chg="ord">
        <pc:chgData name="John D'Amore" userId="6c907a5d-b0f9-4fba-9ed8-239ca07eb4c3" providerId="ADAL" clId="{A94FD9FE-BFD1-476B-A6BB-E30029626FA8}" dt="2023-04-26T04:26:31.982" v="1155"/>
        <pc:sldMkLst>
          <pc:docMk/>
          <pc:sldMk cId="1877414698" sldId="4604"/>
        </pc:sldMkLst>
      </pc:sldChg>
      <pc:sldChg chg="new del">
        <pc:chgData name="John D'Amore" userId="6c907a5d-b0f9-4fba-9ed8-239ca07eb4c3" providerId="ADAL" clId="{A94FD9FE-BFD1-476B-A6BB-E30029626FA8}" dt="2023-04-26T03:50:05.831" v="235" actId="680"/>
        <pc:sldMkLst>
          <pc:docMk/>
          <pc:sldMk cId="3857344414" sldId="4605"/>
        </pc:sldMkLst>
      </pc:sldChg>
      <pc:sldChg chg="addSp delSp modSp new mod ord">
        <pc:chgData name="John D'Amore" userId="6c907a5d-b0f9-4fba-9ed8-239ca07eb4c3" providerId="ADAL" clId="{A94FD9FE-BFD1-476B-A6BB-E30029626FA8}" dt="2023-04-27T01:30:31.314" v="1432"/>
        <pc:sldMkLst>
          <pc:docMk/>
          <pc:sldMk cId="4254176605" sldId="4605"/>
        </pc:sldMkLst>
        <pc:spChg chg="mod">
          <ac:chgData name="John D'Amore" userId="6c907a5d-b0f9-4fba-9ed8-239ca07eb4c3" providerId="ADAL" clId="{A94FD9FE-BFD1-476B-A6BB-E30029626FA8}" dt="2023-04-27T01:30:31.314" v="1432"/>
          <ac:spMkLst>
            <pc:docMk/>
            <pc:sldMk cId="4254176605" sldId="4605"/>
            <ac:spMk id="2" creationId="{3625EE80-A563-0A4D-B24C-5E7093B06AD2}"/>
          </ac:spMkLst>
        </pc:spChg>
        <pc:spChg chg="mod">
          <ac:chgData name="John D'Amore" userId="6c907a5d-b0f9-4fba-9ed8-239ca07eb4c3" providerId="ADAL" clId="{A94FD9FE-BFD1-476B-A6BB-E30029626FA8}" dt="2023-04-26T03:50:23.169" v="282" actId="20577"/>
          <ac:spMkLst>
            <pc:docMk/>
            <pc:sldMk cId="4254176605" sldId="4605"/>
            <ac:spMk id="3" creationId="{F8961FB7-1B07-E3F5-D5C8-561E53B49525}"/>
          </ac:spMkLst>
        </pc:spChg>
        <pc:spChg chg="add mod">
          <ac:chgData name="John D'Amore" userId="6c907a5d-b0f9-4fba-9ed8-239ca07eb4c3" providerId="ADAL" clId="{A94FD9FE-BFD1-476B-A6BB-E30029626FA8}" dt="2023-04-26T04:24:37.787" v="1081" actId="12"/>
          <ac:spMkLst>
            <pc:docMk/>
            <pc:sldMk cId="4254176605" sldId="4605"/>
            <ac:spMk id="4" creationId="{C905ACA6-2FF0-4AFE-BFB6-5B6EDD4F0DD7}"/>
          </ac:spMkLst>
        </pc:spChg>
        <pc:spChg chg="add del mod">
          <ac:chgData name="John D'Amore" userId="6c907a5d-b0f9-4fba-9ed8-239ca07eb4c3" providerId="ADAL" clId="{A94FD9FE-BFD1-476B-A6BB-E30029626FA8}" dt="2023-04-26T04:24:19.243" v="1079"/>
          <ac:spMkLst>
            <pc:docMk/>
            <pc:sldMk cId="4254176605" sldId="4605"/>
            <ac:spMk id="5" creationId="{2C3B675C-CC3F-A5FC-4550-50155B5035F8}"/>
          </ac:spMkLst>
        </pc:spChg>
        <pc:spChg chg="add mod">
          <ac:chgData name="John D'Amore" userId="6c907a5d-b0f9-4fba-9ed8-239ca07eb4c3" providerId="ADAL" clId="{A94FD9FE-BFD1-476B-A6BB-E30029626FA8}" dt="2023-04-26T04:24:51.074" v="1083" actId="207"/>
          <ac:spMkLst>
            <pc:docMk/>
            <pc:sldMk cId="4254176605" sldId="4605"/>
            <ac:spMk id="6" creationId="{CDAB999A-B481-5A44-55C9-58D0DF3571F0}"/>
          </ac:spMkLst>
        </pc:spChg>
      </pc:sldChg>
      <pc:sldChg chg="addSp delSp modSp add mod ord">
        <pc:chgData name="John D'Amore" userId="6c907a5d-b0f9-4fba-9ed8-239ca07eb4c3" providerId="ADAL" clId="{A94FD9FE-BFD1-476B-A6BB-E30029626FA8}" dt="2023-04-26T03:51:47.098" v="329" actId="478"/>
        <pc:sldMkLst>
          <pc:docMk/>
          <pc:sldMk cId="3969296351" sldId="4606"/>
        </pc:sldMkLst>
        <pc:spChg chg="del">
          <ac:chgData name="John D'Amore" userId="6c907a5d-b0f9-4fba-9ed8-239ca07eb4c3" providerId="ADAL" clId="{A94FD9FE-BFD1-476B-A6BB-E30029626FA8}" dt="2023-04-26T03:51:47.098" v="329" actId="478"/>
          <ac:spMkLst>
            <pc:docMk/>
            <pc:sldMk cId="3969296351" sldId="4606"/>
            <ac:spMk id="2" creationId="{3625EE80-A563-0A4D-B24C-5E7093B06AD2}"/>
          </ac:spMkLst>
        </pc:spChg>
        <pc:picChg chg="add mod">
          <ac:chgData name="John D'Amore" userId="6c907a5d-b0f9-4fba-9ed8-239ca07eb4c3" providerId="ADAL" clId="{A94FD9FE-BFD1-476B-A6BB-E30029626FA8}" dt="2023-04-26T03:51:43.956" v="328"/>
          <ac:picMkLst>
            <pc:docMk/>
            <pc:sldMk cId="3969296351" sldId="4606"/>
            <ac:picMk id="4" creationId="{961B82AE-DF72-E63C-C4ED-29DABAEEAEEA}"/>
          </ac:picMkLst>
        </pc:picChg>
      </pc:sldChg>
      <pc:sldChg chg="addSp delSp modSp new mod">
        <pc:chgData name="John D'Amore" userId="6c907a5d-b0f9-4fba-9ed8-239ca07eb4c3" providerId="ADAL" clId="{A94FD9FE-BFD1-476B-A6BB-E30029626FA8}" dt="2023-04-26T03:52:41.719" v="337" actId="1076"/>
        <pc:sldMkLst>
          <pc:docMk/>
          <pc:sldMk cId="847774420" sldId="4607"/>
        </pc:sldMkLst>
        <pc:spChg chg="del">
          <ac:chgData name="John D'Amore" userId="6c907a5d-b0f9-4fba-9ed8-239ca07eb4c3" providerId="ADAL" clId="{A94FD9FE-BFD1-476B-A6BB-E30029626FA8}" dt="2023-04-26T03:50:40.695" v="319" actId="478"/>
          <ac:spMkLst>
            <pc:docMk/>
            <pc:sldMk cId="847774420" sldId="4607"/>
            <ac:spMk id="2" creationId="{63B02079-2692-FA65-D5C4-5C6876380C0F}"/>
          </ac:spMkLst>
        </pc:spChg>
        <pc:spChg chg="mod">
          <ac:chgData name="John D'Amore" userId="6c907a5d-b0f9-4fba-9ed8-239ca07eb4c3" providerId="ADAL" clId="{A94FD9FE-BFD1-476B-A6BB-E30029626FA8}" dt="2023-04-26T03:50:37.377" v="318" actId="20577"/>
          <ac:spMkLst>
            <pc:docMk/>
            <pc:sldMk cId="847774420" sldId="4607"/>
            <ac:spMk id="3" creationId="{535BDA66-A7FA-9CAF-5EEB-454CB4F7423F}"/>
          </ac:spMkLst>
        </pc:spChg>
        <pc:picChg chg="add del mod">
          <ac:chgData name="John D'Amore" userId="6c907a5d-b0f9-4fba-9ed8-239ca07eb4c3" providerId="ADAL" clId="{A94FD9FE-BFD1-476B-A6BB-E30029626FA8}" dt="2023-04-26T03:51:41.016" v="325" actId="21"/>
          <ac:picMkLst>
            <pc:docMk/>
            <pc:sldMk cId="847774420" sldId="4607"/>
            <ac:picMk id="1026" creationId="{ECFE4C1F-2DDA-06B3-6B30-05753F1EFC27}"/>
          </ac:picMkLst>
        </pc:picChg>
        <pc:picChg chg="add mod">
          <ac:chgData name="John D'Amore" userId="6c907a5d-b0f9-4fba-9ed8-239ca07eb4c3" providerId="ADAL" clId="{A94FD9FE-BFD1-476B-A6BB-E30029626FA8}" dt="2023-04-26T03:52:41.719" v="337" actId="1076"/>
          <ac:picMkLst>
            <pc:docMk/>
            <pc:sldMk cId="847774420" sldId="4607"/>
            <ac:picMk id="1028" creationId="{10BE745F-DF8E-E6EF-55D4-F6399845A890}"/>
          </ac:picMkLst>
        </pc:picChg>
        <pc:picChg chg="add mod">
          <ac:chgData name="John D'Amore" userId="6c907a5d-b0f9-4fba-9ed8-239ca07eb4c3" providerId="ADAL" clId="{A94FD9FE-BFD1-476B-A6BB-E30029626FA8}" dt="2023-04-26T03:52:41.719" v="337" actId="1076"/>
          <ac:picMkLst>
            <pc:docMk/>
            <pc:sldMk cId="847774420" sldId="4607"/>
            <ac:picMk id="1030" creationId="{4830C1FF-2284-1E42-D8A1-1F9F9F7D46E7}"/>
          </ac:picMkLst>
        </pc:picChg>
      </pc:sldChg>
      <pc:sldChg chg="addSp delSp modSp new mod ord">
        <pc:chgData name="John D'Amore" userId="6c907a5d-b0f9-4fba-9ed8-239ca07eb4c3" providerId="ADAL" clId="{A94FD9FE-BFD1-476B-A6BB-E30029626FA8}" dt="2023-04-26T04:26:14.274" v="1152" actId="20577"/>
        <pc:sldMkLst>
          <pc:docMk/>
          <pc:sldMk cId="3384247619" sldId="4608"/>
        </pc:sldMkLst>
        <pc:spChg chg="add del mod">
          <ac:chgData name="John D'Amore" userId="6c907a5d-b0f9-4fba-9ed8-239ca07eb4c3" providerId="ADAL" clId="{A94FD9FE-BFD1-476B-A6BB-E30029626FA8}" dt="2023-04-26T04:26:14.274" v="1152" actId="20577"/>
          <ac:spMkLst>
            <pc:docMk/>
            <pc:sldMk cId="3384247619" sldId="4608"/>
            <ac:spMk id="2" creationId="{FD5C9123-05E2-6F93-E763-6F0AD8C92A48}"/>
          </ac:spMkLst>
        </pc:spChg>
        <pc:spChg chg="mod">
          <ac:chgData name="John D'Amore" userId="6c907a5d-b0f9-4fba-9ed8-239ca07eb4c3" providerId="ADAL" clId="{A94FD9FE-BFD1-476B-A6BB-E30029626FA8}" dt="2023-04-26T04:25:19.659" v="1135" actId="20577"/>
          <ac:spMkLst>
            <pc:docMk/>
            <pc:sldMk cId="3384247619" sldId="4608"/>
            <ac:spMk id="3" creationId="{B506327F-06EE-625A-9BF1-D41F4762EF35}"/>
          </ac:spMkLst>
        </pc:spChg>
      </pc:sldChg>
      <pc:sldChg chg="new del">
        <pc:chgData name="John D'Amore" userId="6c907a5d-b0f9-4fba-9ed8-239ca07eb4c3" providerId="ADAL" clId="{A94FD9FE-BFD1-476B-A6BB-E30029626FA8}" dt="2023-04-26T04:26:45.357" v="1156" actId="47"/>
        <pc:sldMkLst>
          <pc:docMk/>
          <pc:sldMk cId="2427968455" sldId="4609"/>
        </pc:sldMkLst>
      </pc:sldChg>
      <pc:sldChg chg="addSp delSp modSp new mod">
        <pc:chgData name="John D'Amore" userId="6c907a5d-b0f9-4fba-9ed8-239ca07eb4c3" providerId="ADAL" clId="{A94FD9FE-BFD1-476B-A6BB-E30029626FA8}" dt="2023-04-26T04:35:54.527" v="1413" actId="1076"/>
        <pc:sldMkLst>
          <pc:docMk/>
          <pc:sldMk cId="3848789683" sldId="4609"/>
        </pc:sldMkLst>
        <pc:spChg chg="del">
          <ac:chgData name="John D'Amore" userId="6c907a5d-b0f9-4fba-9ed8-239ca07eb4c3" providerId="ADAL" clId="{A94FD9FE-BFD1-476B-A6BB-E30029626FA8}" dt="2023-04-26T04:30:03.237" v="1275" actId="478"/>
          <ac:spMkLst>
            <pc:docMk/>
            <pc:sldMk cId="3848789683" sldId="4609"/>
            <ac:spMk id="2" creationId="{9537E046-BB84-2133-0558-A08BCCF8868B}"/>
          </ac:spMkLst>
        </pc:spChg>
        <pc:spChg chg="mod">
          <ac:chgData name="John D'Amore" userId="6c907a5d-b0f9-4fba-9ed8-239ca07eb4c3" providerId="ADAL" clId="{A94FD9FE-BFD1-476B-A6BB-E30029626FA8}" dt="2023-04-26T04:30:07.629" v="1291" actId="20577"/>
          <ac:spMkLst>
            <pc:docMk/>
            <pc:sldMk cId="3848789683" sldId="4609"/>
            <ac:spMk id="3" creationId="{88304B55-8917-46BE-57C0-317FFCE86C53}"/>
          </ac:spMkLst>
        </pc:spChg>
        <pc:spChg chg="mod">
          <ac:chgData name="John D'Amore" userId="6c907a5d-b0f9-4fba-9ed8-239ca07eb4c3" providerId="ADAL" clId="{A94FD9FE-BFD1-476B-A6BB-E30029626FA8}" dt="2023-04-26T04:30:45.918" v="1292"/>
          <ac:spMkLst>
            <pc:docMk/>
            <pc:sldMk cId="3848789683" sldId="4609"/>
            <ac:spMk id="24" creationId="{A7D27BB8-4337-4F97-6E4C-564DC77E4E86}"/>
          </ac:spMkLst>
        </pc:spChg>
        <pc:spChg chg="mod">
          <ac:chgData name="John D'Amore" userId="6c907a5d-b0f9-4fba-9ed8-239ca07eb4c3" providerId="ADAL" clId="{A94FD9FE-BFD1-476B-A6BB-E30029626FA8}" dt="2023-04-26T04:30:45.918" v="1292"/>
          <ac:spMkLst>
            <pc:docMk/>
            <pc:sldMk cId="3848789683" sldId="4609"/>
            <ac:spMk id="41" creationId="{C5955B3F-2ABF-86EE-BB3B-6E6F89A16C4C}"/>
          </ac:spMkLst>
        </pc:spChg>
        <pc:spChg chg="mod">
          <ac:chgData name="John D'Amore" userId="6c907a5d-b0f9-4fba-9ed8-239ca07eb4c3" providerId="ADAL" clId="{A94FD9FE-BFD1-476B-A6BB-E30029626FA8}" dt="2023-04-26T04:34:14.723" v="1312"/>
          <ac:spMkLst>
            <pc:docMk/>
            <pc:sldMk cId="3848789683" sldId="4609"/>
            <ac:spMk id="65" creationId="{ACEA3C9E-95E9-083E-724C-57002FB3A2B8}"/>
          </ac:spMkLst>
        </pc:spChg>
        <pc:spChg chg="mod">
          <ac:chgData name="John D'Amore" userId="6c907a5d-b0f9-4fba-9ed8-239ca07eb4c3" providerId="ADAL" clId="{A94FD9FE-BFD1-476B-A6BB-E30029626FA8}" dt="2023-04-26T04:34:14.723" v="1312"/>
          <ac:spMkLst>
            <pc:docMk/>
            <pc:sldMk cId="3848789683" sldId="4609"/>
            <ac:spMk id="82" creationId="{77AA5355-97B4-590C-9328-8BC01D8F891F}"/>
          </ac:spMkLst>
        </pc:spChg>
        <pc:spChg chg="add mod">
          <ac:chgData name="John D'Amore" userId="6c907a5d-b0f9-4fba-9ed8-239ca07eb4c3" providerId="ADAL" clId="{A94FD9FE-BFD1-476B-A6BB-E30029626FA8}" dt="2023-04-26T04:35:54.527" v="1413" actId="1076"/>
          <ac:spMkLst>
            <pc:docMk/>
            <pc:sldMk cId="3848789683" sldId="4609"/>
            <ac:spMk id="85" creationId="{3E9546C2-7C03-41B5-9216-D559CE9D7E54}"/>
          </ac:spMkLst>
        </pc:spChg>
        <pc:grpChg chg="add del mod">
          <ac:chgData name="John D'Amore" userId="6c907a5d-b0f9-4fba-9ed8-239ca07eb4c3" providerId="ADAL" clId="{A94FD9FE-BFD1-476B-A6BB-E30029626FA8}" dt="2023-04-26T04:33:53.706" v="1311" actId="478"/>
          <ac:grpSpMkLst>
            <pc:docMk/>
            <pc:sldMk cId="3848789683" sldId="4609"/>
            <ac:grpSpMk id="22" creationId="{3FEA5E33-38FC-B1D2-3A9D-B627381F34E0}"/>
          </ac:grpSpMkLst>
        </pc:grpChg>
        <pc:grpChg chg="add del mod">
          <ac:chgData name="John D'Amore" userId="6c907a5d-b0f9-4fba-9ed8-239ca07eb4c3" providerId="ADAL" clId="{A94FD9FE-BFD1-476B-A6BB-E30029626FA8}" dt="2023-04-26T04:33:53.706" v="1311" actId="478"/>
          <ac:grpSpMkLst>
            <pc:docMk/>
            <pc:sldMk cId="3848789683" sldId="4609"/>
            <ac:grpSpMk id="39" creationId="{9F9819DD-6783-461D-7E5B-B659114AA897}"/>
          </ac:grpSpMkLst>
        </pc:grpChg>
        <pc:grpChg chg="add del mod">
          <ac:chgData name="John D'Amore" userId="6c907a5d-b0f9-4fba-9ed8-239ca07eb4c3" providerId="ADAL" clId="{A94FD9FE-BFD1-476B-A6BB-E30029626FA8}" dt="2023-04-26T04:34:15.759" v="1313"/>
          <ac:grpSpMkLst>
            <pc:docMk/>
            <pc:sldMk cId="3848789683" sldId="4609"/>
            <ac:grpSpMk id="63" creationId="{47C7BE28-C6F7-3A4C-F721-B1BED6CA44CC}"/>
          </ac:grpSpMkLst>
        </pc:grpChg>
        <pc:grpChg chg="add del mod">
          <ac:chgData name="John D'Amore" userId="6c907a5d-b0f9-4fba-9ed8-239ca07eb4c3" providerId="ADAL" clId="{A94FD9FE-BFD1-476B-A6BB-E30029626FA8}" dt="2023-04-26T04:34:15.759" v="1313"/>
          <ac:grpSpMkLst>
            <pc:docMk/>
            <pc:sldMk cId="3848789683" sldId="4609"/>
            <ac:grpSpMk id="80" creationId="{05725F6C-5877-9AC1-C013-C08B29BC4986}"/>
          </ac:grpSpMkLst>
        </pc:grp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4" creationId="{8C8C343B-C9F4-84AD-14B9-73284D07DBD7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5" creationId="{4CAAA1E4-BC4E-F721-2933-B6AA86E7717D}"/>
          </ac:picMkLst>
        </pc:picChg>
        <pc:picChg chg="add mod">
          <ac:chgData name="John D'Amore" userId="6c907a5d-b0f9-4fba-9ed8-239ca07eb4c3" providerId="ADAL" clId="{A94FD9FE-BFD1-476B-A6BB-E30029626FA8}" dt="2023-04-26T04:35:12.637" v="1329" actId="1076"/>
          <ac:picMkLst>
            <pc:docMk/>
            <pc:sldMk cId="3848789683" sldId="4609"/>
            <ac:picMk id="6" creationId="{40A5204D-CD69-A17D-79F6-F6C92EA655FE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7" creationId="{7CCFF9BE-A2CB-BA54-7A73-3D2100D8A7EF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8" creationId="{4C78B206-72A3-7FEF-4A58-B6728D40C22C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9" creationId="{D56509C1-BCB8-F23D-D304-F6A73352071C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0" creationId="{240A3F16-5421-16FC-6C69-3D857AE7363E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1" creationId="{27E06E0F-284D-F914-3A1C-F3CB837418A6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2" creationId="{7C328357-7442-D715-EB69-458DF3DE1C91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3" creationId="{C32B7137-A891-A0CF-ED85-654BDACB71A7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4" creationId="{5A9F932B-51B3-FC0B-443E-19A1F348CAE3}"/>
          </ac:picMkLst>
        </pc:picChg>
        <pc:picChg chg="add mod">
          <ac:chgData name="John D'Amore" userId="6c907a5d-b0f9-4fba-9ed8-239ca07eb4c3" providerId="ADAL" clId="{A94FD9FE-BFD1-476B-A6BB-E30029626FA8}" dt="2023-04-26T04:35:06.959" v="1327" actId="14100"/>
          <ac:picMkLst>
            <pc:docMk/>
            <pc:sldMk cId="3848789683" sldId="4609"/>
            <ac:picMk id="15" creationId="{8FA3D383-69D3-02E3-9A4B-9C0F5A49BD98}"/>
          </ac:picMkLst>
        </pc:picChg>
        <pc:picChg chg="add mod">
          <ac:chgData name="John D'Amore" userId="6c907a5d-b0f9-4fba-9ed8-239ca07eb4c3" providerId="ADAL" clId="{A94FD9FE-BFD1-476B-A6BB-E30029626FA8}" dt="2023-04-26T04:35:15.728" v="1331" actId="1076"/>
          <ac:picMkLst>
            <pc:docMk/>
            <pc:sldMk cId="3848789683" sldId="4609"/>
            <ac:picMk id="16" creationId="{EE08919E-E0E8-AF52-D493-0C7CDA1056A4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7" creationId="{8EF2EBAC-37F9-8A3D-7DFD-264CC1C151D8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8" creationId="{88E6AB5C-E69E-FF9A-575B-55B1C2FD65ED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19" creationId="{2144353D-058A-271B-9B31-193F829F9719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0" creationId="{FB049ECF-E408-CD2C-393B-810B11B7AB3C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1" creationId="{92708A99-9966-60AB-7F20-2CA44DE8264A}"/>
          </ac:picMkLst>
        </pc:picChg>
        <pc:picChg chg="mod">
          <ac:chgData name="John D'Amore" userId="6c907a5d-b0f9-4fba-9ed8-239ca07eb4c3" providerId="ADAL" clId="{A94FD9FE-BFD1-476B-A6BB-E30029626FA8}" dt="2023-04-26T04:30:45.918" v="1292"/>
          <ac:picMkLst>
            <pc:docMk/>
            <pc:sldMk cId="3848789683" sldId="4609"/>
            <ac:picMk id="23" creationId="{3372AAD8-3515-899F-2589-267F41CB2DA8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5" creationId="{99DEC5A1-7B2A-5A33-840C-705E4FD642E6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6" creationId="{4BB2FD2C-242F-6620-6E3D-B62B4AD6A802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7" creationId="{BFC327B9-DB22-3F84-0B35-A72E18238634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8" creationId="{EE99EE6A-64A9-323F-289B-CF40BAFB2E18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29" creationId="{B75692D0-82E3-0383-703B-BCD27951DDB8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0" creationId="{F781D79D-8677-7EDE-9BED-8C8993AD04AA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1" creationId="{3B4F1F89-D451-58DA-386E-8E0AC3A67E6E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2" creationId="{46E02440-69C5-49B4-90EA-BBB6B7EE706F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3" creationId="{2649FF6B-F85D-BEFF-8DAC-312A43CCB554}"/>
          </ac:picMkLst>
        </pc:picChg>
        <pc:picChg chg="add mod">
          <ac:chgData name="John D'Amore" userId="6c907a5d-b0f9-4fba-9ed8-239ca07eb4c3" providerId="ADAL" clId="{A94FD9FE-BFD1-476B-A6BB-E30029626FA8}" dt="2023-04-26T04:35:14.012" v="1330" actId="1076"/>
          <ac:picMkLst>
            <pc:docMk/>
            <pc:sldMk cId="3848789683" sldId="4609"/>
            <ac:picMk id="34" creationId="{0984B9E0-5F25-0752-8B30-12A6C0D176D1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5" creationId="{20475EC3-30F6-6A6A-C7C8-D59AD46518FE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6" creationId="{23320B02-7080-C9F3-E609-9C8BB335CCA2}"/>
          </ac:picMkLst>
        </pc:picChg>
        <pc:picChg chg="add mod">
          <ac:chgData name="John D'Amore" userId="6c907a5d-b0f9-4fba-9ed8-239ca07eb4c3" providerId="ADAL" clId="{A94FD9FE-BFD1-476B-A6BB-E30029626FA8}" dt="2023-04-26T04:35:09.930" v="1328" actId="14100"/>
          <ac:picMkLst>
            <pc:docMk/>
            <pc:sldMk cId="3848789683" sldId="4609"/>
            <ac:picMk id="37" creationId="{6F83859F-3ADB-8307-36EE-D88DE5429AD4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38" creationId="{A5FCFB73-0685-47A1-B8DF-8A59D208BCF0}"/>
          </ac:picMkLst>
        </pc:picChg>
        <pc:picChg chg="mod">
          <ac:chgData name="John D'Amore" userId="6c907a5d-b0f9-4fba-9ed8-239ca07eb4c3" providerId="ADAL" clId="{A94FD9FE-BFD1-476B-A6BB-E30029626FA8}" dt="2023-04-26T04:30:45.918" v="1292"/>
          <ac:picMkLst>
            <pc:docMk/>
            <pc:sldMk cId="3848789683" sldId="4609"/>
            <ac:picMk id="40" creationId="{0CDFC1CC-0DA1-179F-8C61-EA031CEE3AA6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42" creationId="{C287C2E8-10F6-BCCA-23B4-6C7AE53033C4}"/>
          </ac:picMkLst>
        </pc:picChg>
        <pc:picChg chg="add del mod">
          <ac:chgData name="John D'Amore" userId="6c907a5d-b0f9-4fba-9ed8-239ca07eb4c3" providerId="ADAL" clId="{A94FD9FE-BFD1-476B-A6BB-E30029626FA8}" dt="2023-04-26T04:33:53.706" v="1311" actId="478"/>
          <ac:picMkLst>
            <pc:docMk/>
            <pc:sldMk cId="3848789683" sldId="4609"/>
            <ac:picMk id="43" creationId="{3BE326E6-30A7-FD6C-E340-641D4BAFFAB3}"/>
          </ac:picMkLst>
        </pc:picChg>
        <pc:picChg chg="add mod">
          <ac:chgData name="John D'Amore" userId="6c907a5d-b0f9-4fba-9ed8-239ca07eb4c3" providerId="ADAL" clId="{A94FD9FE-BFD1-476B-A6BB-E30029626FA8}" dt="2023-04-26T04:34:59.241" v="1324" actId="1076"/>
          <ac:picMkLst>
            <pc:docMk/>
            <pc:sldMk cId="3848789683" sldId="4609"/>
            <ac:picMk id="44" creationId="{2CA73439-F34B-F288-35A3-746BA78E8F02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45" creationId="{B9B185A5-5EB3-4A25-9E65-63B509E89AE0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46" creationId="{53FB8153-D697-F648-3174-3FB3888966F7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47" creationId="{8499C498-02AF-7665-06EE-78B8FC8E3008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48" creationId="{0B8F7DB4-3B90-8158-D0A5-A11CAB290280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49" creationId="{4FBAF12F-BCB2-B691-2276-C7EFFE83704D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0" creationId="{70BCB447-1593-9BAD-A4BA-69C310B29E76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1" creationId="{3C6F4A58-239F-6356-8EF0-499898584F38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2" creationId="{E156FC41-F38A-50EB-EB88-D046EC82B59C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3" creationId="{A0C1D1A8-6C49-9B80-D6F7-D04F80AB9884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4" creationId="{E00CAD75-FB94-B9BD-FEA0-8A5AD3B222E7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5" creationId="{502ED193-24AC-C870-DBF7-98A1C60DB62A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6" creationId="{FE64BC7C-C3F3-4F23-C183-ED7DE4FD53F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7" creationId="{394786D1-CAE5-2B0C-8ADE-ACE4F9F145DC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8" creationId="{49D2CD98-C5D8-B732-0D44-C609B4590FD6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59" creationId="{D4F703A6-BE55-1D0E-DC6F-BEF7C9652D2B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0" creationId="{D7040A8C-D51D-C01F-02FC-1324AC0AC7E0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1" creationId="{E15D1979-CD68-9C6A-FB48-6BCFD3FDFC6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2" creationId="{B6CB894C-2140-CC59-3E16-665664C028B3}"/>
          </ac:picMkLst>
        </pc:picChg>
        <pc:picChg chg="mod">
          <ac:chgData name="John D'Amore" userId="6c907a5d-b0f9-4fba-9ed8-239ca07eb4c3" providerId="ADAL" clId="{A94FD9FE-BFD1-476B-A6BB-E30029626FA8}" dt="2023-04-26T04:34:14.723" v="1312"/>
          <ac:picMkLst>
            <pc:docMk/>
            <pc:sldMk cId="3848789683" sldId="4609"/>
            <ac:picMk id="64" creationId="{D5962824-1043-D1ED-AB82-B5B4724609B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6" creationId="{5EB06479-F4D2-8B43-4A06-3337EA508886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7" creationId="{FD68CAF8-A124-2557-B51A-661963F667AD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8" creationId="{57378C9B-78E9-7726-CFC8-FD4919293E9C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69" creationId="{518BA753-5BF0-B1EE-DA53-DDA0B99633A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0" creationId="{E3757EBF-F138-0064-C392-4E8E6632EC8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1" creationId="{7EDBEDB9-E4CC-48F1-9374-666485586DC8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2" creationId="{405D29B3-2EAA-DEB3-3AF7-DD040E830FDB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3" creationId="{1203E684-604C-B817-A6B9-ACAEA7ACBC4F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4" creationId="{A0821AAC-9B02-335D-2543-F1EEB105D309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5" creationId="{91F45DE6-6A8D-D757-9119-A93C00A243F7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6" creationId="{B83B4D0B-C22A-6879-61F9-CC03B00CE8BE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7" creationId="{ED1B2D5C-CAB5-8041-1384-2E32AA7FF176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8" creationId="{7103EAAE-FCFD-0090-81E4-1AD3CBA4F935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79" creationId="{22BFBCD4-5076-894E-290F-025C72C2D20B}"/>
          </ac:picMkLst>
        </pc:picChg>
        <pc:picChg chg="mod">
          <ac:chgData name="John D'Amore" userId="6c907a5d-b0f9-4fba-9ed8-239ca07eb4c3" providerId="ADAL" clId="{A94FD9FE-BFD1-476B-A6BB-E30029626FA8}" dt="2023-04-26T04:34:14.723" v="1312"/>
          <ac:picMkLst>
            <pc:docMk/>
            <pc:sldMk cId="3848789683" sldId="4609"/>
            <ac:picMk id="81" creationId="{998A3D95-E8E9-7AA5-99E5-E4260F300176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83" creationId="{BC840CF9-7896-6DA5-2D35-96B4F4DEA07D}"/>
          </ac:picMkLst>
        </pc:picChg>
        <pc:picChg chg="add del mod">
          <ac:chgData name="John D'Amore" userId="6c907a5d-b0f9-4fba-9ed8-239ca07eb4c3" providerId="ADAL" clId="{A94FD9FE-BFD1-476B-A6BB-E30029626FA8}" dt="2023-04-26T04:34:15.759" v="1313"/>
          <ac:picMkLst>
            <pc:docMk/>
            <pc:sldMk cId="3848789683" sldId="4609"/>
            <ac:picMk id="84" creationId="{E34A539D-2CB0-F9DC-AAEF-8B2471F05848}"/>
          </ac:picMkLst>
        </pc:picChg>
        <pc:picChg chg="add mod">
          <ac:chgData name="John D'Amore" userId="6c907a5d-b0f9-4fba-9ed8-239ca07eb4c3" providerId="ADAL" clId="{A94FD9FE-BFD1-476B-A6BB-E30029626FA8}" dt="2023-04-26T04:35:18.642" v="1332" actId="1076"/>
          <ac:picMkLst>
            <pc:docMk/>
            <pc:sldMk cId="3848789683" sldId="4609"/>
            <ac:picMk id="4098" creationId="{69EBDE6D-D128-8954-C8C1-6C27CF763300}"/>
          </ac:picMkLst>
        </pc:picChg>
      </pc:sldChg>
      <pc:sldChg chg="modSp new mod">
        <pc:chgData name="John D'Amore" userId="6c907a5d-b0f9-4fba-9ed8-239ca07eb4c3" providerId="ADAL" clId="{A94FD9FE-BFD1-476B-A6BB-E30029626FA8}" dt="2023-04-27T01:32:47.457" v="1488" actId="20577"/>
        <pc:sldMkLst>
          <pc:docMk/>
          <pc:sldMk cId="2012634360" sldId="4610"/>
        </pc:sldMkLst>
        <pc:spChg chg="mod">
          <ac:chgData name="John D'Amore" userId="6c907a5d-b0f9-4fba-9ed8-239ca07eb4c3" providerId="ADAL" clId="{A94FD9FE-BFD1-476B-A6BB-E30029626FA8}" dt="2023-04-27T01:32:47.457" v="1488" actId="20577"/>
          <ac:spMkLst>
            <pc:docMk/>
            <pc:sldMk cId="2012634360" sldId="4610"/>
            <ac:spMk id="2" creationId="{64F07745-E8B1-730A-516C-4D32B3F0608F}"/>
          </ac:spMkLst>
        </pc:spChg>
        <pc:spChg chg="mod">
          <ac:chgData name="John D'Amore" userId="6c907a5d-b0f9-4fba-9ed8-239ca07eb4c3" providerId="ADAL" clId="{A94FD9FE-BFD1-476B-A6BB-E30029626FA8}" dt="2023-04-27T01:32:39.595" v="1454"/>
          <ac:spMkLst>
            <pc:docMk/>
            <pc:sldMk cId="2012634360" sldId="4610"/>
            <ac:spMk id="3" creationId="{2B70B26B-EE2E-1BFC-9DB6-F8D1B16D5C49}"/>
          </ac:spMkLst>
        </pc:spChg>
      </pc:sldChg>
    </pc:docChg>
  </pc:docChgLst>
  <pc:docChgLst>
    <pc:chgData name="John D'Amore" userId="6c907a5d-b0f9-4fba-9ed8-239ca07eb4c3" providerId="ADAL" clId="{D303639C-FFE6-492A-BFEC-AC3CB4C1C4D6}"/>
    <pc:docChg chg="undo custSel addSld delSld modSld sldOrd">
      <pc:chgData name="John D'Amore" userId="6c907a5d-b0f9-4fba-9ed8-239ca07eb4c3" providerId="ADAL" clId="{D303639C-FFE6-492A-BFEC-AC3CB4C1C4D6}" dt="2023-01-31T22:46:42.056" v="1355" actId="20577"/>
      <pc:docMkLst>
        <pc:docMk/>
      </pc:docMkLst>
      <pc:sldChg chg="modSp mod">
        <pc:chgData name="John D'Amore" userId="6c907a5d-b0f9-4fba-9ed8-239ca07eb4c3" providerId="ADAL" clId="{D303639C-FFE6-492A-BFEC-AC3CB4C1C4D6}" dt="2023-01-31T22:25:54.063" v="9" actId="20577"/>
        <pc:sldMkLst>
          <pc:docMk/>
          <pc:sldMk cId="4123026646" sldId="4560"/>
        </pc:sldMkLst>
        <pc:spChg chg="mod">
          <ac:chgData name="John D'Amore" userId="6c907a5d-b0f9-4fba-9ed8-239ca07eb4c3" providerId="ADAL" clId="{D303639C-FFE6-492A-BFEC-AC3CB4C1C4D6}" dt="2023-01-31T22:25:54.063" v="9" actId="20577"/>
          <ac:spMkLst>
            <pc:docMk/>
            <pc:sldMk cId="4123026646" sldId="4560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303639C-FFE6-492A-BFEC-AC3CB4C1C4D6}" dt="2023-01-31T22:46:42.056" v="1355" actId="20577"/>
        <pc:sldMkLst>
          <pc:docMk/>
          <pc:sldMk cId="3787421038" sldId="4564"/>
        </pc:sldMkLst>
        <pc:graphicFrameChg chg="mod modGraphic">
          <ac:chgData name="John D'Amore" userId="6c907a5d-b0f9-4fba-9ed8-239ca07eb4c3" providerId="ADAL" clId="{D303639C-FFE6-492A-BFEC-AC3CB4C1C4D6}" dt="2023-01-31T22:46:42.056" v="1355" actId="20577"/>
          <ac:graphicFrameMkLst>
            <pc:docMk/>
            <pc:sldMk cId="3787421038" sldId="4564"/>
            <ac:graphicFrameMk id="3" creationId="{7ED445BE-05BF-33D9-FA94-6E9D5F3400FA}"/>
          </ac:graphicFrameMkLst>
        </pc:graphicFrameChg>
      </pc:sldChg>
      <pc:sldChg chg="modSp mod">
        <pc:chgData name="John D'Amore" userId="6c907a5d-b0f9-4fba-9ed8-239ca07eb4c3" providerId="ADAL" clId="{D303639C-FFE6-492A-BFEC-AC3CB4C1C4D6}" dt="2023-01-31T22:30:43.505" v="255" actId="404"/>
        <pc:sldMkLst>
          <pc:docMk/>
          <pc:sldMk cId="2766598972" sldId="4565"/>
        </pc:sldMkLst>
        <pc:spChg chg="mod">
          <ac:chgData name="John D'Amore" userId="6c907a5d-b0f9-4fba-9ed8-239ca07eb4c3" providerId="ADAL" clId="{D303639C-FFE6-492A-BFEC-AC3CB4C1C4D6}" dt="2023-01-31T22:30:30.463" v="216"/>
          <ac:spMkLst>
            <pc:docMk/>
            <pc:sldMk cId="2766598972" sldId="4565"/>
            <ac:spMk id="9" creationId="{C10F3235-EA9B-7CD2-1834-614E6C4B127E}"/>
          </ac:spMkLst>
        </pc:spChg>
        <pc:spChg chg="mod">
          <ac:chgData name="John D'Amore" userId="6c907a5d-b0f9-4fba-9ed8-239ca07eb4c3" providerId="ADAL" clId="{D303639C-FFE6-492A-BFEC-AC3CB4C1C4D6}" dt="2023-01-31T22:30:43.505" v="255" actId="404"/>
          <ac:spMkLst>
            <pc:docMk/>
            <pc:sldMk cId="2766598972" sldId="4565"/>
            <ac:spMk id="10" creationId="{E58DA6DA-9F8D-7771-7513-A6D009109DF0}"/>
          </ac:spMkLst>
        </pc:spChg>
      </pc:sldChg>
      <pc:sldChg chg="modSp mod">
        <pc:chgData name="John D'Amore" userId="6c907a5d-b0f9-4fba-9ed8-239ca07eb4c3" providerId="ADAL" clId="{D303639C-FFE6-492A-BFEC-AC3CB4C1C4D6}" dt="2023-01-31T22:37:45.495" v="417" actId="403"/>
        <pc:sldMkLst>
          <pc:docMk/>
          <pc:sldMk cId="2154142408" sldId="4566"/>
        </pc:sldMkLst>
        <pc:spChg chg="mod">
          <ac:chgData name="John D'Amore" userId="6c907a5d-b0f9-4fba-9ed8-239ca07eb4c3" providerId="ADAL" clId="{D303639C-FFE6-492A-BFEC-AC3CB4C1C4D6}" dt="2023-01-31T22:28:28.118" v="100"/>
          <ac:spMkLst>
            <pc:docMk/>
            <pc:sldMk cId="2154142408" sldId="4566"/>
            <ac:spMk id="9" creationId="{C10F3235-EA9B-7CD2-1834-614E6C4B127E}"/>
          </ac:spMkLst>
        </pc:spChg>
        <pc:spChg chg="mod">
          <ac:chgData name="John D'Amore" userId="6c907a5d-b0f9-4fba-9ed8-239ca07eb4c3" providerId="ADAL" clId="{D303639C-FFE6-492A-BFEC-AC3CB4C1C4D6}" dt="2023-01-31T22:37:45.495" v="417" actId="403"/>
          <ac:spMkLst>
            <pc:docMk/>
            <pc:sldMk cId="2154142408" sldId="4566"/>
            <ac:spMk id="10" creationId="{E58DA6DA-9F8D-7771-7513-A6D009109DF0}"/>
          </ac:spMkLst>
        </pc:spChg>
      </pc:sldChg>
      <pc:sldChg chg="del">
        <pc:chgData name="John D'Amore" userId="6c907a5d-b0f9-4fba-9ed8-239ca07eb4c3" providerId="ADAL" clId="{D303639C-FFE6-492A-BFEC-AC3CB4C1C4D6}" dt="2023-01-31T22:36:05.101" v="414" actId="47"/>
        <pc:sldMkLst>
          <pc:docMk/>
          <pc:sldMk cId="408847429" sldId="4568"/>
        </pc:sldMkLst>
      </pc:sldChg>
      <pc:sldChg chg="del">
        <pc:chgData name="John D'Amore" userId="6c907a5d-b0f9-4fba-9ed8-239ca07eb4c3" providerId="ADAL" clId="{D303639C-FFE6-492A-BFEC-AC3CB4C1C4D6}" dt="2023-01-31T22:45:34.896" v="1311" actId="47"/>
        <pc:sldMkLst>
          <pc:docMk/>
          <pc:sldMk cId="1150010174" sldId="4569"/>
        </pc:sldMkLst>
      </pc:sldChg>
      <pc:sldChg chg="del">
        <pc:chgData name="John D'Amore" userId="6c907a5d-b0f9-4fba-9ed8-239ca07eb4c3" providerId="ADAL" clId="{D303639C-FFE6-492A-BFEC-AC3CB4C1C4D6}" dt="2023-01-31T22:35:24.821" v="363" actId="47"/>
        <pc:sldMkLst>
          <pc:docMk/>
          <pc:sldMk cId="3358762377" sldId="4570"/>
        </pc:sldMkLst>
      </pc:sldChg>
      <pc:sldChg chg="del">
        <pc:chgData name="John D'Amore" userId="6c907a5d-b0f9-4fba-9ed8-239ca07eb4c3" providerId="ADAL" clId="{D303639C-FFE6-492A-BFEC-AC3CB4C1C4D6}" dt="2023-01-31T22:36:05.101" v="414" actId="47"/>
        <pc:sldMkLst>
          <pc:docMk/>
          <pc:sldMk cId="3648321880" sldId="4573"/>
        </pc:sldMkLst>
      </pc:sldChg>
      <pc:sldChg chg="modSp mod ord">
        <pc:chgData name="John D'Amore" userId="6c907a5d-b0f9-4fba-9ed8-239ca07eb4c3" providerId="ADAL" clId="{D303639C-FFE6-492A-BFEC-AC3CB4C1C4D6}" dt="2023-01-31T22:46:02.933" v="1318" actId="1076"/>
        <pc:sldMkLst>
          <pc:docMk/>
          <pc:sldMk cId="238424562" sldId="4575"/>
        </pc:sldMkLst>
        <pc:spChg chg="mod">
          <ac:chgData name="John D'Amore" userId="6c907a5d-b0f9-4fba-9ed8-239ca07eb4c3" providerId="ADAL" clId="{D303639C-FFE6-492A-BFEC-AC3CB4C1C4D6}" dt="2023-01-31T22:46:02.933" v="1318" actId="1076"/>
          <ac:spMkLst>
            <pc:docMk/>
            <pc:sldMk cId="238424562" sldId="4575"/>
            <ac:spMk id="3" creationId="{C756F9D5-10E8-6D85-DE13-69BF70094894}"/>
          </ac:spMkLst>
        </pc:spChg>
      </pc:sldChg>
      <pc:sldChg chg="addSp delSp modSp mod ord">
        <pc:chgData name="John D'Amore" userId="6c907a5d-b0f9-4fba-9ed8-239ca07eb4c3" providerId="ADAL" clId="{D303639C-FFE6-492A-BFEC-AC3CB4C1C4D6}" dt="2023-01-31T22:45:25.728" v="1310" actId="1076"/>
        <pc:sldMkLst>
          <pc:docMk/>
          <pc:sldMk cId="1161098648" sldId="4576"/>
        </pc:sldMkLst>
        <pc:spChg chg="mod">
          <ac:chgData name="John D'Amore" userId="6c907a5d-b0f9-4fba-9ed8-239ca07eb4c3" providerId="ADAL" clId="{D303639C-FFE6-492A-BFEC-AC3CB4C1C4D6}" dt="2023-01-31T22:30:57.344" v="268" actId="20577"/>
          <ac:spMkLst>
            <pc:docMk/>
            <pc:sldMk cId="1161098648" sldId="4576"/>
            <ac:spMk id="2" creationId="{8C1D7BDB-9A13-EF60-C9B3-2327CA2E6FE1}"/>
          </ac:spMkLst>
        </pc:spChg>
        <pc:spChg chg="mod">
          <ac:chgData name="John D'Amore" userId="6c907a5d-b0f9-4fba-9ed8-239ca07eb4c3" providerId="ADAL" clId="{D303639C-FFE6-492A-BFEC-AC3CB4C1C4D6}" dt="2023-01-31T22:35:20.153" v="362" actId="1076"/>
          <ac:spMkLst>
            <pc:docMk/>
            <pc:sldMk cId="1161098648" sldId="4576"/>
            <ac:spMk id="6" creationId="{A54B03EE-268A-301A-9CD9-0DDC093DA685}"/>
          </ac:spMkLst>
        </pc:spChg>
        <pc:spChg chg="add mod">
          <ac:chgData name="John D'Amore" userId="6c907a5d-b0f9-4fba-9ed8-239ca07eb4c3" providerId="ADAL" clId="{D303639C-FFE6-492A-BFEC-AC3CB4C1C4D6}" dt="2023-01-31T22:45:23.008" v="1309" actId="1076"/>
          <ac:spMkLst>
            <pc:docMk/>
            <pc:sldMk cId="1161098648" sldId="4576"/>
            <ac:spMk id="7" creationId="{4A964F41-F2D3-1D1D-7ED8-09B1B289949D}"/>
          </ac:spMkLst>
        </pc:spChg>
        <pc:spChg chg="mod">
          <ac:chgData name="John D'Amore" userId="6c907a5d-b0f9-4fba-9ed8-239ca07eb4c3" providerId="ADAL" clId="{D303639C-FFE6-492A-BFEC-AC3CB4C1C4D6}" dt="2023-01-31T22:31:11.066" v="271" actId="1076"/>
          <ac:spMkLst>
            <pc:docMk/>
            <pc:sldMk cId="1161098648" sldId="4576"/>
            <ac:spMk id="9" creationId="{5C7C25DE-5DA3-0518-B117-5800C7075CB3}"/>
          </ac:spMkLst>
        </pc:spChg>
        <pc:spChg chg="add mod">
          <ac:chgData name="John D'Amore" userId="6c907a5d-b0f9-4fba-9ed8-239ca07eb4c3" providerId="ADAL" clId="{D303639C-FFE6-492A-BFEC-AC3CB4C1C4D6}" dt="2023-01-31T22:45:18.222" v="1307" actId="554"/>
          <ac:spMkLst>
            <pc:docMk/>
            <pc:sldMk cId="1161098648" sldId="4576"/>
            <ac:spMk id="10" creationId="{39D7DBA4-F7DD-DA78-3FD4-38870DF2D0FE}"/>
          </ac:spMkLst>
        </pc:spChg>
        <pc:picChg chg="mod">
          <ac:chgData name="John D'Amore" userId="6c907a5d-b0f9-4fba-9ed8-239ca07eb4c3" providerId="ADAL" clId="{D303639C-FFE6-492A-BFEC-AC3CB4C1C4D6}" dt="2023-01-31T22:31:03.127" v="270" actId="1076"/>
          <ac:picMkLst>
            <pc:docMk/>
            <pc:sldMk cId="1161098648" sldId="4576"/>
            <ac:picMk id="3" creationId="{8F0B1AE2-1ADD-A950-F97C-09F6A690969C}"/>
          </ac:picMkLst>
        </pc:picChg>
        <pc:picChg chg="del">
          <ac:chgData name="John D'Amore" userId="6c907a5d-b0f9-4fba-9ed8-239ca07eb4c3" providerId="ADAL" clId="{D303639C-FFE6-492A-BFEC-AC3CB4C1C4D6}" dt="2023-01-31T22:30:54.055" v="258" actId="478"/>
          <ac:picMkLst>
            <pc:docMk/>
            <pc:sldMk cId="1161098648" sldId="4576"/>
            <ac:picMk id="4" creationId="{57551869-13D1-1970-5F3E-79ECDF0E60D2}"/>
          </ac:picMkLst>
        </pc:picChg>
        <pc:picChg chg="del">
          <ac:chgData name="John D'Amore" userId="6c907a5d-b0f9-4fba-9ed8-239ca07eb4c3" providerId="ADAL" clId="{D303639C-FFE6-492A-BFEC-AC3CB4C1C4D6}" dt="2023-01-31T22:30:54.055" v="258" actId="478"/>
          <ac:picMkLst>
            <pc:docMk/>
            <pc:sldMk cId="1161098648" sldId="4576"/>
            <ac:picMk id="5" creationId="{35D20190-08FD-58C5-6267-E6E922CD0076}"/>
          </ac:picMkLst>
        </pc:picChg>
        <pc:picChg chg="mod">
          <ac:chgData name="John D'Amore" userId="6c907a5d-b0f9-4fba-9ed8-239ca07eb4c3" providerId="ADAL" clId="{D303639C-FFE6-492A-BFEC-AC3CB4C1C4D6}" dt="2023-01-31T22:31:03.127" v="270" actId="1076"/>
          <ac:picMkLst>
            <pc:docMk/>
            <pc:sldMk cId="1161098648" sldId="4576"/>
            <ac:picMk id="8" creationId="{9D492CEC-17CB-156E-D355-BFAB8D25551D}"/>
          </ac:picMkLst>
        </pc:picChg>
        <pc:picChg chg="add mod">
          <ac:chgData name="John D'Amore" userId="6c907a5d-b0f9-4fba-9ed8-239ca07eb4c3" providerId="ADAL" clId="{D303639C-FFE6-492A-BFEC-AC3CB4C1C4D6}" dt="2023-01-31T22:45:20.966" v="1308" actId="14100"/>
          <ac:picMkLst>
            <pc:docMk/>
            <pc:sldMk cId="1161098648" sldId="4576"/>
            <ac:picMk id="1026" creationId="{4697C553-170C-7A86-F9DB-27D3B557D981}"/>
          </ac:picMkLst>
        </pc:picChg>
        <pc:picChg chg="add mod">
          <ac:chgData name="John D'Amore" userId="6c907a5d-b0f9-4fba-9ed8-239ca07eb4c3" providerId="ADAL" clId="{D303639C-FFE6-492A-BFEC-AC3CB4C1C4D6}" dt="2023-01-31T22:45:25.728" v="1310" actId="1076"/>
          <ac:picMkLst>
            <pc:docMk/>
            <pc:sldMk cId="1161098648" sldId="4576"/>
            <ac:picMk id="1028" creationId="{CF8486B3-6F2E-52A6-0FB7-F388046D58CF}"/>
          </ac:picMkLst>
        </pc:picChg>
      </pc:sldChg>
      <pc:sldChg chg="del">
        <pc:chgData name="John D'Amore" userId="6c907a5d-b0f9-4fba-9ed8-239ca07eb4c3" providerId="ADAL" clId="{D303639C-FFE6-492A-BFEC-AC3CB4C1C4D6}" dt="2023-01-31T22:36:05.101" v="414" actId="47"/>
        <pc:sldMkLst>
          <pc:docMk/>
          <pc:sldMk cId="2923421361" sldId="4578"/>
        </pc:sldMkLst>
      </pc:sldChg>
      <pc:sldChg chg="del">
        <pc:chgData name="John D'Amore" userId="6c907a5d-b0f9-4fba-9ed8-239ca07eb4c3" providerId="ADAL" clId="{D303639C-FFE6-492A-BFEC-AC3CB4C1C4D6}" dt="2023-01-31T22:36:05.101" v="414" actId="47"/>
        <pc:sldMkLst>
          <pc:docMk/>
          <pc:sldMk cId="3923869770" sldId="4579"/>
        </pc:sldMkLst>
      </pc:sldChg>
      <pc:sldChg chg="del">
        <pc:chgData name="John D'Amore" userId="6c907a5d-b0f9-4fba-9ed8-239ca07eb4c3" providerId="ADAL" clId="{D303639C-FFE6-492A-BFEC-AC3CB4C1C4D6}" dt="2023-01-31T22:29:01.851" v="104" actId="47"/>
        <pc:sldMkLst>
          <pc:docMk/>
          <pc:sldMk cId="2537698573" sldId="4580"/>
        </pc:sldMkLst>
      </pc:sldChg>
      <pc:sldChg chg="addSp modSp new mod ord">
        <pc:chgData name="John D'Amore" userId="6c907a5d-b0f9-4fba-9ed8-239ca07eb4c3" providerId="ADAL" clId="{D303639C-FFE6-492A-BFEC-AC3CB4C1C4D6}" dt="2023-01-31T22:29:44.814" v="212" actId="1076"/>
        <pc:sldMkLst>
          <pc:docMk/>
          <pc:sldMk cId="1334379004" sldId="4581"/>
        </pc:sldMkLst>
        <pc:spChg chg="add mod">
          <ac:chgData name="John D'Amore" userId="6c907a5d-b0f9-4fba-9ed8-239ca07eb4c3" providerId="ADAL" clId="{D303639C-FFE6-492A-BFEC-AC3CB4C1C4D6}" dt="2023-01-31T22:29:44.814" v="212" actId="1076"/>
          <ac:spMkLst>
            <pc:docMk/>
            <pc:sldMk cId="1334379004" sldId="4581"/>
            <ac:spMk id="3" creationId="{BE1E4691-B1CF-00D1-0018-9D580AE60A3C}"/>
          </ac:spMkLst>
        </pc:spChg>
      </pc:sldChg>
      <pc:sldChg chg="add">
        <pc:chgData name="John D'Amore" userId="6c907a5d-b0f9-4fba-9ed8-239ca07eb4c3" providerId="ADAL" clId="{D303639C-FFE6-492A-BFEC-AC3CB4C1C4D6}" dt="2023-01-31T22:30:15.765" v="213"/>
        <pc:sldMkLst>
          <pc:docMk/>
          <pc:sldMk cId="1288486656" sldId="4582"/>
        </pc:sldMkLst>
      </pc:sldChg>
      <pc:sldChg chg="addSp modSp new mod">
        <pc:chgData name="John D'Amore" userId="6c907a5d-b0f9-4fba-9ed8-239ca07eb4c3" providerId="ADAL" clId="{D303639C-FFE6-492A-BFEC-AC3CB4C1C4D6}" dt="2023-01-31T22:44:24.515" v="1264" actId="115"/>
        <pc:sldMkLst>
          <pc:docMk/>
          <pc:sldMk cId="962316291" sldId="4583"/>
        </pc:sldMkLst>
        <pc:spChg chg="mod">
          <ac:chgData name="John D'Amore" userId="6c907a5d-b0f9-4fba-9ed8-239ca07eb4c3" providerId="ADAL" clId="{D303639C-FFE6-492A-BFEC-AC3CB4C1C4D6}" dt="2023-01-31T22:35:46.400" v="413" actId="20577"/>
          <ac:spMkLst>
            <pc:docMk/>
            <pc:sldMk cId="962316291" sldId="4583"/>
            <ac:spMk id="2" creationId="{F095C9EC-6553-7E05-212F-155D4EBF9223}"/>
          </ac:spMkLst>
        </pc:spChg>
        <pc:spChg chg="add mod">
          <ac:chgData name="John D'Amore" userId="6c907a5d-b0f9-4fba-9ed8-239ca07eb4c3" providerId="ADAL" clId="{D303639C-FFE6-492A-BFEC-AC3CB4C1C4D6}" dt="2023-01-31T22:44:24.515" v="1264" actId="115"/>
          <ac:spMkLst>
            <pc:docMk/>
            <pc:sldMk cId="962316291" sldId="4583"/>
            <ac:spMk id="5" creationId="{6C7C6DE0-71AC-C4E5-CFDB-FD453D79B26E}"/>
          </ac:spMkLst>
        </pc:spChg>
        <pc:picChg chg="add mod">
          <ac:chgData name="John D'Amore" userId="6c907a5d-b0f9-4fba-9ed8-239ca07eb4c3" providerId="ADAL" clId="{D303639C-FFE6-492A-BFEC-AC3CB4C1C4D6}" dt="2023-01-31T22:42:16.548" v="899" actId="1076"/>
          <ac:picMkLst>
            <pc:docMk/>
            <pc:sldMk cId="962316291" sldId="4583"/>
            <ac:picMk id="4" creationId="{9B8DDFAD-8F72-1A1D-21D3-D87747071CEB}"/>
          </ac:picMkLst>
        </pc:picChg>
      </pc:sldChg>
    </pc:docChg>
  </pc:docChgLst>
  <pc:docChgLst>
    <pc:chgData name="John D'Amore" userId="6c907a5d-b0f9-4fba-9ed8-239ca07eb4c3" providerId="ADAL" clId="{27B714E4-721F-4FD8-B8CC-692739EE7775}"/>
    <pc:docChg chg="undo custSel addSld delSld modSld">
      <pc:chgData name="John D'Amore" userId="6c907a5d-b0f9-4fba-9ed8-239ca07eb4c3" providerId="ADAL" clId="{27B714E4-721F-4FD8-B8CC-692739EE7775}" dt="2023-02-01T22:23:56.131" v="734" actId="6549"/>
      <pc:docMkLst>
        <pc:docMk/>
      </pc:docMkLst>
      <pc:sldChg chg="del">
        <pc:chgData name="John D'Amore" userId="6c907a5d-b0f9-4fba-9ed8-239ca07eb4c3" providerId="ADAL" clId="{27B714E4-721F-4FD8-B8CC-692739EE7775}" dt="2023-02-01T22:17:47.059" v="469" actId="47"/>
        <pc:sldMkLst>
          <pc:docMk/>
          <pc:sldMk cId="1334379004" sldId="4581"/>
        </pc:sldMkLst>
      </pc:sldChg>
      <pc:sldChg chg="addSp modSp new mod">
        <pc:chgData name="John D'Amore" userId="6c907a5d-b0f9-4fba-9ed8-239ca07eb4c3" providerId="ADAL" clId="{27B714E4-721F-4FD8-B8CC-692739EE7775}" dt="2023-02-01T22:23:56.131" v="734" actId="6549"/>
        <pc:sldMkLst>
          <pc:docMk/>
          <pc:sldMk cId="1577912490" sldId="4584"/>
        </pc:sldMkLst>
        <pc:spChg chg="mod">
          <ac:chgData name="John D'Amore" userId="6c907a5d-b0f9-4fba-9ed8-239ca07eb4c3" providerId="ADAL" clId="{27B714E4-721F-4FD8-B8CC-692739EE7775}" dt="2023-02-01T22:08:51.828" v="43" actId="20577"/>
          <ac:spMkLst>
            <pc:docMk/>
            <pc:sldMk cId="1577912490" sldId="4584"/>
            <ac:spMk id="2" creationId="{BD12D9E9-12C2-1FD0-3EC1-6E9390D4025F}"/>
          </ac:spMkLst>
        </pc:spChg>
        <pc:spChg chg="add mod">
          <ac:chgData name="John D'Amore" userId="6c907a5d-b0f9-4fba-9ed8-239ca07eb4c3" providerId="ADAL" clId="{27B714E4-721F-4FD8-B8CC-692739EE7775}" dt="2023-02-01T22:22:35.109" v="722" actId="20577"/>
          <ac:spMkLst>
            <pc:docMk/>
            <pc:sldMk cId="1577912490" sldId="4584"/>
            <ac:spMk id="3" creationId="{1F411513-FA80-D4EE-98CB-31C892222884}"/>
          </ac:spMkLst>
        </pc:spChg>
        <pc:spChg chg="add mod">
          <ac:chgData name="John D'Amore" userId="6c907a5d-b0f9-4fba-9ed8-239ca07eb4c3" providerId="ADAL" clId="{27B714E4-721F-4FD8-B8CC-692739EE7775}" dt="2023-02-01T22:23:56.131" v="734" actId="6549"/>
          <ac:spMkLst>
            <pc:docMk/>
            <pc:sldMk cId="1577912490" sldId="4584"/>
            <ac:spMk id="4" creationId="{6B1E9009-E0D5-34AB-750C-29970E8DEC50}"/>
          </ac:spMkLst>
        </pc:spChg>
      </pc:sldChg>
      <pc:sldChg chg="addSp modSp new mod">
        <pc:chgData name="John D'Amore" userId="6c907a5d-b0f9-4fba-9ed8-239ca07eb4c3" providerId="ADAL" clId="{27B714E4-721F-4FD8-B8CC-692739EE7775}" dt="2023-02-01T22:17:43.475" v="468" actId="1076"/>
        <pc:sldMkLst>
          <pc:docMk/>
          <pc:sldMk cId="3899513379" sldId="4585"/>
        </pc:sldMkLst>
        <pc:spChg chg="mod">
          <ac:chgData name="John D'Amore" userId="6c907a5d-b0f9-4fba-9ed8-239ca07eb4c3" providerId="ADAL" clId="{27B714E4-721F-4FD8-B8CC-692739EE7775}" dt="2023-02-01T22:14:09.281" v="379" actId="20577"/>
          <ac:spMkLst>
            <pc:docMk/>
            <pc:sldMk cId="3899513379" sldId="4585"/>
            <ac:spMk id="2" creationId="{1C5FDB34-8D5B-B87E-510D-98998A85C393}"/>
          </ac:spMkLst>
        </pc:spChg>
        <pc:spChg chg="add mod">
          <ac:chgData name="John D'Amore" userId="6c907a5d-b0f9-4fba-9ed8-239ca07eb4c3" providerId="ADAL" clId="{27B714E4-721F-4FD8-B8CC-692739EE7775}" dt="2023-02-01T22:17:28.387" v="465" actId="20577"/>
          <ac:spMkLst>
            <pc:docMk/>
            <pc:sldMk cId="3899513379" sldId="4585"/>
            <ac:spMk id="5" creationId="{9FFAE05B-D37E-97D8-976F-E323F2FBD291}"/>
          </ac:spMkLst>
        </pc:spChg>
        <pc:picChg chg="add mod">
          <ac:chgData name="John D'Amore" userId="6c907a5d-b0f9-4fba-9ed8-239ca07eb4c3" providerId="ADAL" clId="{27B714E4-721F-4FD8-B8CC-692739EE7775}" dt="2023-02-01T22:17:43.475" v="468" actId="1076"/>
          <ac:picMkLst>
            <pc:docMk/>
            <pc:sldMk cId="3899513379" sldId="4585"/>
            <ac:picMk id="4" creationId="{CFC70CD5-5491-64FF-9ABE-9E5497162466}"/>
          </ac:picMkLst>
        </pc:picChg>
        <pc:picChg chg="add mod">
          <ac:chgData name="John D'Amore" userId="6c907a5d-b0f9-4fba-9ed8-239ca07eb4c3" providerId="ADAL" clId="{27B714E4-721F-4FD8-B8CC-692739EE7775}" dt="2023-02-01T22:17:40.598" v="467" actId="1076"/>
          <ac:picMkLst>
            <pc:docMk/>
            <pc:sldMk cId="3899513379" sldId="4585"/>
            <ac:picMk id="1026" creationId="{A34C67F3-0F8B-6C8C-F49A-138A859057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C1BD-1204-5F4D-91B0-581DD4F0D15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D4B1-1280-7548-9F4C-5B66515A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D4B1-1280-7548-9F4C-5B66515A94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A602-41FD-40B7-9B89-EAC3FAE8691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1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8A602-41FD-40B7-9B89-EAC3FAE8691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29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8A602-41FD-40B7-9B89-EAC3FAE8691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0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2021 and 2022 have been very busy years in terms of advancing IPS. As a summary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5 GDHP mini-connectathons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5 HL7 multi-day connectathons (counting September 2022)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Major presentation at national and international conferences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advancement of demos, tools, events and prototypes through many global partners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D4B1-1280-7548-9F4C-5B66515A94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jpg"/><Relationship Id="rId7" Type="http://schemas.openxmlformats.org/officeDocument/2006/relationships/hyperlink" Target="mailto:GDHP-Secretariat-US@hhs.gov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37380DB-68F3-4752-0DD3-C52FA1CE4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05" b="50401"/>
          <a:stretch/>
        </p:blipFill>
        <p:spPr>
          <a:xfrm rot="5400000" flipV="1">
            <a:off x="10545784" y="3516263"/>
            <a:ext cx="1730181" cy="15622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67776B-86A8-2A90-29EE-686D5F14CE4D}"/>
              </a:ext>
            </a:extLst>
          </p:cNvPr>
          <p:cNvSpPr/>
          <p:nvPr userDrawn="1"/>
        </p:nvSpPr>
        <p:spPr>
          <a:xfrm>
            <a:off x="0" y="-1"/>
            <a:ext cx="12192000" cy="3941573"/>
          </a:xfrm>
          <a:prstGeom prst="rect">
            <a:avLst/>
          </a:prstGeom>
          <a:solidFill>
            <a:srgbClr val="000413"/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5FE08-F0E2-2898-4FAA-010E26DF8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</a:blip>
          <a:srcRect t="6550" b="14349"/>
          <a:stretch/>
        </p:blipFill>
        <p:spPr>
          <a:xfrm>
            <a:off x="3333623" y="1"/>
            <a:ext cx="8858377" cy="394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DE670-2D70-22DC-BA0B-A75311E373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4000"/>
          </a:blip>
          <a:srcRect t="12957" b="12957"/>
          <a:stretch/>
        </p:blipFill>
        <p:spPr>
          <a:xfrm>
            <a:off x="0" y="-1"/>
            <a:ext cx="12191996" cy="394157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A2A3755-985E-A945-B10A-918D11062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1449" y="4285427"/>
            <a:ext cx="5711687" cy="76319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1800"/>
              </a:lnSpc>
              <a:spcBef>
                <a:spcPts val="1600"/>
              </a:spcBef>
              <a:spcAft>
                <a:spcPts val="0"/>
              </a:spcAft>
              <a:buNone/>
              <a:defRPr sz="16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OPTIONAL PRESENTER INFORMATION</a:t>
            </a:r>
            <a:br>
              <a:rPr lang="en-US" dirty="0"/>
            </a:br>
            <a:r>
              <a:rPr lang="en-US" dirty="0"/>
              <a:t>NAME, TITLE, ORGANIZATION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6529F8-43B2-6346-AED6-5AB278A85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1449" y="1826333"/>
            <a:ext cx="8270504" cy="199597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title. </a:t>
            </a:r>
            <a:br>
              <a:rPr lang="en-US" dirty="0"/>
            </a:br>
            <a:r>
              <a:rPr lang="en-US" dirty="0"/>
              <a:t>Limit to title length </a:t>
            </a:r>
            <a:br>
              <a:rPr lang="en-US" dirty="0"/>
            </a:br>
            <a:r>
              <a:rPr lang="en-US" dirty="0"/>
              <a:t>to 2-3 lines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EF5427-57E1-A13D-6BA9-D6CD0CC45C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549" y="497242"/>
            <a:ext cx="2762251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, Text and Image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809" y="4029122"/>
            <a:ext cx="4961659" cy="215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Third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809" y="3141225"/>
            <a:ext cx="4961659" cy="80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0" lv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B86ECF-04BD-A641-80D9-0558BBF3DEA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16560" y="914403"/>
            <a:ext cx="5893449" cy="5270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1025" y="1708681"/>
            <a:ext cx="4958387" cy="13525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to 2 to 3 lines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81516B-6F32-BAA7-3C82-F4DE18FDFCDF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9BE03-95E3-D7C1-0EBF-4460B6CE1E43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74F0CCE-B1F0-8DDC-27AB-EFBDFDCB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75D388E-DA6E-3CEA-DC32-51686D4F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3BD3994B-5731-9408-D6D6-4EE93DB234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3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3E47B8-F623-6B43-84B6-D21CD03350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09925" y="1851836"/>
            <a:ext cx="5080927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0" marR="0" lvl="0" indent="0" defTabSz="1828389" fontAlgn="auto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21AF683-2E05-E648-88E9-C1C3660700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9925" y="2597427"/>
            <a:ext cx="5080927" cy="3576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dirty="0">
                <a:latin typeface="+mn-lt"/>
                <a:cs typeface="Arial" panose="020B0604020202020204" pitchFamily="34" charset="0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851836"/>
            <a:ext cx="5080927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b="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400" b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0" marR="0" lvl="0" indent="0" defTabSz="1828389" fontAlgn="auto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8E9F277-C239-5141-9D11-5871B62B7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778" y="2597426"/>
            <a:ext cx="5080927" cy="357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>
                <a:latin typeface="+mn-lt"/>
                <a:cs typeface="Arial" panose="020B0604020202020204" pitchFamily="34" charset="0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9015984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placed in text below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A1977B-1C42-C64A-743D-68937C5A40D3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A73EC-D79E-1092-C297-0FB462B2636B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851FCC1-23A2-FC73-3891-6F477175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CCC7105-B89A-0094-2772-A9D7F44A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06646871-62C8-244D-0D0B-2045DE42F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24AC3476-0F38-1847-A7B3-293065D22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8808"/>
          <a:stretch/>
        </p:blipFill>
        <p:spPr>
          <a:xfrm>
            <a:off x="-680485" y="-60500"/>
            <a:ext cx="12872485" cy="69185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D6034B5-BD90-CD46-B284-E1ACCD1D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633" y="2563096"/>
            <a:ext cx="8877139" cy="1519806"/>
          </a:xfrm>
          <a:prstGeom prst="rect">
            <a:avLst/>
          </a:prstGeom>
          <a:noFill/>
        </p:spPr>
        <p:txBody>
          <a:bodyPr lIns="914400" tIns="365760" rIns="457200" bIns="36576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D6D178A-C957-E2BF-DF3F-8A3655568637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8B1E39-5AC8-A024-8C40-7126BEF703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519" y="5961380"/>
            <a:ext cx="173736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3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F6529F8-43B2-6346-AED6-5AB278A85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76" y="3099720"/>
            <a:ext cx="3084570" cy="53917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A5A66-FF2D-6180-7BCF-043C8F0063B5}"/>
              </a:ext>
            </a:extLst>
          </p:cNvPr>
          <p:cNvSpPr/>
          <p:nvPr userDrawn="1"/>
        </p:nvSpPr>
        <p:spPr>
          <a:xfrm>
            <a:off x="-1176662" y="2787127"/>
            <a:ext cx="4813005" cy="779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9DFD2F-2794-9F15-E6CD-54FEA6B0DDBE}"/>
              </a:ext>
            </a:extLst>
          </p:cNvPr>
          <p:cNvGrpSpPr/>
          <p:nvPr userDrawn="1"/>
        </p:nvGrpSpPr>
        <p:grpSpPr>
          <a:xfrm>
            <a:off x="-2" y="-1"/>
            <a:ext cx="12192002" cy="1905001"/>
            <a:chOff x="-2" y="-1"/>
            <a:chExt cx="12192002" cy="1905001"/>
          </a:xfrm>
        </p:grpSpPr>
        <p:pic>
          <p:nvPicPr>
            <p:cNvPr id="5" name="Graphic 3">
              <a:extLst>
                <a:ext uri="{FF2B5EF4-FFF2-40B4-BE49-F238E27FC236}">
                  <a16:creationId xmlns:a16="http://schemas.microsoft.com/office/drawing/2014/main" id="{4D767BB4-8B75-B413-6182-67DC3FF95C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" y="1"/>
              <a:ext cx="12191999" cy="19049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9469F7-70A7-813F-EEDE-3E910E2E68F4}"/>
                </a:ext>
              </a:extLst>
            </p:cNvPr>
            <p:cNvSpPr/>
            <p:nvPr userDrawn="1"/>
          </p:nvSpPr>
          <p:spPr>
            <a:xfrm>
              <a:off x="0" y="-1"/>
              <a:ext cx="12192000" cy="1904999"/>
            </a:xfrm>
            <a:prstGeom prst="rect">
              <a:avLst/>
            </a:prstGeom>
            <a:solidFill>
              <a:srgbClr val="000413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4F3E-6855-3A3C-D91F-2B3594B3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74000"/>
            </a:blip>
            <a:srcRect t="9440" b="44427"/>
            <a:stretch/>
          </p:blipFill>
          <p:spPr>
            <a:xfrm>
              <a:off x="4851399" y="0"/>
              <a:ext cx="7340599" cy="1904999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228470D5-7183-1D67-B87C-A458B19F1E8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alphaModFix amt="74000"/>
            </a:blip>
            <a:srcRect t="21272" b="19602"/>
            <a:stretch/>
          </p:blipFill>
          <p:spPr>
            <a:xfrm>
              <a:off x="-2" y="1"/>
              <a:ext cx="12192000" cy="190499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EB069D7-87C5-DCE6-46E9-0FC8CE2EEA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0549" y="497242"/>
              <a:ext cx="2762251" cy="9207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04EBDB-65BB-C564-1F81-6F53915D2B4C}"/>
              </a:ext>
            </a:extLst>
          </p:cNvPr>
          <p:cNvSpPr txBox="1"/>
          <p:nvPr userDrawn="1"/>
        </p:nvSpPr>
        <p:spPr>
          <a:xfrm>
            <a:off x="728974" y="3841971"/>
            <a:ext cx="7310126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more information contact us at: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GDHP-Secretariat-US@hhs.gov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more at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GDHP.health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 descr="A doctor using a computer&#10;&#10;Description automatically generated with low confidence">
            <a:extLst>
              <a:ext uri="{FF2B5EF4-FFF2-40B4-BE49-F238E27FC236}">
                <a16:creationId xmlns:a16="http://schemas.microsoft.com/office/drawing/2014/main" id="{5D383D87-979F-B33D-E0A4-009AF9A3E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31321"/>
          <a:stretch/>
        </p:blipFill>
        <p:spPr>
          <a:xfrm>
            <a:off x="6095998" y="1376768"/>
            <a:ext cx="4555451" cy="49304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621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599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r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2544"/>
          </a:xfrm>
          <a:prstGeom prst="rect">
            <a:avLst/>
          </a:prstGeom>
        </p:spPr>
        <p:txBody>
          <a:bodyPr/>
          <a:lstStyle>
            <a:lvl1pPr marL="231775" marR="0" indent="-2206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solidFill>
                  <a:schemeClr val="tx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indent="-228600"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57CCA6-2CB3-4D21-812F-F9EB22E9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6" y="6438237"/>
            <a:ext cx="531125" cy="303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038E7E8-EE79-433E-AEA1-8CD143A58A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5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826-B6E0-2345-AD77-F075DDF6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160A-CA90-7043-A798-B762637F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3932" y="6356349"/>
            <a:ext cx="1073676" cy="36512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A446-2B8B-1D48-98FB-AFABCB1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0FC2-9B22-C244-A5AE-1911A1D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375-832E-2F44-9568-91CDB2A6B5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3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A2A3755-985E-A945-B10A-918D11062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1449" y="4667024"/>
            <a:ext cx="5711687" cy="76319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1800"/>
              </a:lnSpc>
              <a:spcBef>
                <a:spcPts val="1600"/>
              </a:spcBef>
              <a:spcAft>
                <a:spcPts val="0"/>
              </a:spcAft>
              <a:buNone/>
              <a:defRPr sz="1600" b="1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OPTIONAL PRESENTER INFORMATION</a:t>
            </a:r>
            <a:br>
              <a:rPr lang="en-US" dirty="0"/>
            </a:br>
            <a:r>
              <a:rPr lang="en-US" dirty="0"/>
              <a:t>NAME, TITLE, ORGANIZATION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6529F8-43B2-6346-AED6-5AB278A85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1449" y="2536583"/>
            <a:ext cx="8270504" cy="199597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title. </a:t>
            </a:r>
            <a:br>
              <a:rPr lang="en-US" dirty="0"/>
            </a:br>
            <a:r>
              <a:rPr lang="en-US" dirty="0"/>
              <a:t>Limit to title length </a:t>
            </a:r>
            <a:br>
              <a:rPr lang="en-US" dirty="0"/>
            </a:br>
            <a:r>
              <a:rPr lang="en-US" dirty="0"/>
              <a:t>to 2-3 lines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886841-9918-E782-F1A3-CBAD39E67C79}"/>
              </a:ext>
            </a:extLst>
          </p:cNvPr>
          <p:cNvGrpSpPr/>
          <p:nvPr userDrawn="1"/>
        </p:nvGrpSpPr>
        <p:grpSpPr>
          <a:xfrm>
            <a:off x="-2" y="-1"/>
            <a:ext cx="12192002" cy="1905001"/>
            <a:chOff x="-2" y="-1"/>
            <a:chExt cx="12192002" cy="1905001"/>
          </a:xfrm>
        </p:grpSpPr>
        <p:pic>
          <p:nvPicPr>
            <p:cNvPr id="12" name="Graphic 3">
              <a:extLst>
                <a:ext uri="{FF2B5EF4-FFF2-40B4-BE49-F238E27FC236}">
                  <a16:creationId xmlns:a16="http://schemas.microsoft.com/office/drawing/2014/main" id="{8AFAC295-9EDB-0689-3572-71C1A0A8E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" y="1"/>
              <a:ext cx="12191999" cy="190499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F4C97F-DEAB-9641-ECCF-CA63DC624377}"/>
                </a:ext>
              </a:extLst>
            </p:cNvPr>
            <p:cNvSpPr/>
            <p:nvPr userDrawn="1"/>
          </p:nvSpPr>
          <p:spPr>
            <a:xfrm>
              <a:off x="0" y="-1"/>
              <a:ext cx="12192000" cy="1904999"/>
            </a:xfrm>
            <a:prstGeom prst="rect">
              <a:avLst/>
            </a:prstGeom>
            <a:solidFill>
              <a:srgbClr val="000413"/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F495DB-5C6B-94A0-5D3E-1645FE93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74000"/>
            </a:blip>
            <a:srcRect t="9440" b="44427"/>
            <a:stretch/>
          </p:blipFill>
          <p:spPr>
            <a:xfrm>
              <a:off x="4851399" y="0"/>
              <a:ext cx="7340599" cy="1904999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E4C08ECA-56A5-583C-1BE0-95677376653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alphaModFix amt="74000"/>
            </a:blip>
            <a:srcRect t="21272" b="19602"/>
            <a:stretch/>
          </p:blipFill>
          <p:spPr>
            <a:xfrm>
              <a:off x="-2" y="1"/>
              <a:ext cx="12192000" cy="1904998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08DB205-C825-2BD9-6BE3-987B0D921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0549" y="497242"/>
              <a:ext cx="2762251" cy="920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6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A286-50AF-0048-A3FB-B2FE65D9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7" y="1749287"/>
            <a:ext cx="10593832" cy="44317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9016393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placed in text below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273BF8-10DB-0317-DC33-358A9D7DD1B4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GDHP logo">
            <a:extLst>
              <a:ext uri="{FF2B5EF4-FFF2-40B4-BE49-F238E27FC236}">
                <a16:creationId xmlns:a16="http://schemas.microsoft.com/office/drawing/2014/main" id="{849ABDD1-85FA-8C2B-606E-B7573EDE8C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E96C6D-E251-ECA2-33D2-1057F07F41DF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7" y="1749287"/>
            <a:ext cx="4709160" cy="44317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37A7EA-F182-D22C-80E2-13DC8AAA12E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687612" y="1749287"/>
            <a:ext cx="4709160" cy="44317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E31CD0B-494C-CF0A-9191-A27BCA65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489A-46A6-CCF2-1B62-576E9FA5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11A46-3A64-3BDC-B5C6-FE9C9FB5C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4" y="595889"/>
            <a:ext cx="9015984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placed in text below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65D3C0-E3B5-F643-9399-47B405C5BB86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BA1FC-1815-B321-45A0-6F940ECB781C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GDHP logo">
            <a:extLst>
              <a:ext uri="{FF2B5EF4-FFF2-40B4-BE49-F238E27FC236}">
                <a16:creationId xmlns:a16="http://schemas.microsoft.com/office/drawing/2014/main" id="{ED0F8FC4-D3DE-B9A1-5ACB-AC5EF12613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52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2" y="595889"/>
            <a:ext cx="9015984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placed in text below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09F9D3E-FA85-8E63-4248-3347163A7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993" y="2001520"/>
            <a:ext cx="3242520" cy="41859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lang="en-US"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A2FA7E4-7A40-5816-6FF3-414DDC83C5C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74740" y="2001520"/>
            <a:ext cx="3242520" cy="41859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lang="en-US"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821D75-430A-C906-AD69-E4118042F2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8487" y="2001520"/>
            <a:ext cx="3242520" cy="41859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lang="en-US" sz="2000" dirty="0" smtClean="0"/>
            </a:lvl1pPr>
            <a:lvl2pPr>
              <a:buClr>
                <a:schemeClr val="tx1"/>
              </a:buCl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tx1"/>
              </a:buClr>
              <a:defRPr lang="en-US" sz="1800" dirty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516788F-917B-F66E-B07F-1C6BA95B09D5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C84BCF-EAF5-1A51-2F12-B0963848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C2AB6D-803A-5A58-94C2-91C36B0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F48720-848A-4836-7983-6BD0D482592B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2C6B8E0D-0944-4ACF-5A44-0CCDD493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4" y="595889"/>
            <a:ext cx="9015984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placed in text below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4BF7A7-CC72-0149-BF91-5587E6C3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3921-E026-19D2-6DBB-3B3C2B9E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127AB9-6E4E-FC21-2BFC-CD0C529C597A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2C7EE-5486-7922-4FBF-C0C66C719A2B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2200D1A7-19AD-43C4-0A48-0274752ABC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3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9317" y="2967563"/>
            <a:ext cx="10667491" cy="3193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 (preferred max of bullet sublevels)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4" y="1055888"/>
            <a:ext cx="9015984" cy="163337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title. Use this slide template for creating simple headlines, descriptive text and little to no imagery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9C8425-625D-B358-FFF2-BEEFE06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7AAACF-63F7-9F03-6A34-61B6EDC3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4FA0A64-FDB0-BF91-67FE-140844E387A7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57B8E9-14FC-0D07-E614-744460CC91C2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6DC96D94-DA25-F70F-460C-6765F271B7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lumn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7965" y="1749289"/>
            <a:ext cx="3998843" cy="4424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8"/>
            <a:ext cx="6392893" cy="44246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2" y="595889"/>
            <a:ext cx="9015984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7D2B02-E28E-99F5-3644-0F75CBA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DC9D47-6814-5360-6DB8-153AEA57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16C06D6-4D7B-26C3-5500-EDACC8F7F898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1753-C64C-0E3C-F604-65073B7B77F0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GDHP logo">
            <a:extLst>
              <a:ext uri="{FF2B5EF4-FFF2-40B4-BE49-F238E27FC236}">
                <a16:creationId xmlns:a16="http://schemas.microsoft.com/office/drawing/2014/main" id="{B11CBEC6-71AE-ABB9-D075-D05BFBF2D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316" y="4029121"/>
            <a:ext cx="4961659" cy="213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</a:pPr>
            <a:r>
              <a:rPr lang="en-US"/>
              <a:t>Third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16" y="3141225"/>
            <a:ext cx="4961659" cy="80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0" lv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B86ECF-04BD-A641-80D9-0558BBF3DEA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9" y="1734099"/>
            <a:ext cx="4965192" cy="442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532" y="838200"/>
            <a:ext cx="4958387" cy="22230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to 3 lines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AE2497-FFE8-4E95-751F-08967B5CFBAA}"/>
              </a:ext>
            </a:extLst>
          </p:cNvPr>
          <p:cNvSpPr txBox="1">
            <a:spLocks/>
          </p:cNvSpPr>
          <p:nvPr userDrawn="1"/>
        </p:nvSpPr>
        <p:spPr>
          <a:xfrm>
            <a:off x="-30480" y="354136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42861-C234-D714-6FA7-B077EA7981A8}"/>
              </a:ext>
            </a:extLst>
          </p:cNvPr>
          <p:cNvSpPr/>
          <p:nvPr userDrawn="1"/>
        </p:nvSpPr>
        <p:spPr>
          <a:xfrm>
            <a:off x="-30480" y="0"/>
            <a:ext cx="12222480" cy="171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08FF869-C0D1-0FA6-A2EF-F95AA1EC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6326" y="6309612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AFA5B90-86F2-C463-2FBE-35623EC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6309612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GDHP logo">
            <a:extLst>
              <a:ext uri="{FF2B5EF4-FFF2-40B4-BE49-F238E27FC236}">
                <a16:creationId xmlns:a16="http://schemas.microsoft.com/office/drawing/2014/main" id="{A64E9C68-22BA-F313-4F37-8B82977AD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1819" y="687057"/>
            <a:ext cx="1739060" cy="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8C1A1-F475-FE78-D29F-3D9B0B43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90C-07F1-FA44-96FC-35AEFB3D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32AF-7B7C-909A-6C53-C7D0054B2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EB1C-A8E6-4D7D-A998-DA97ABC7643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649E95-B400-BEA0-B4FF-9AFC5B4B6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46814" b="50401"/>
          <a:stretch/>
        </p:blipFill>
        <p:spPr>
          <a:xfrm>
            <a:off x="0" y="5295749"/>
            <a:ext cx="1679381" cy="15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7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89" r:id="rId2"/>
    <p:sldLayoutId id="2147483691" r:id="rId3"/>
    <p:sldLayoutId id="2147483692" r:id="rId4"/>
    <p:sldLayoutId id="2147483693" r:id="rId5"/>
    <p:sldLayoutId id="2147483695" r:id="rId6"/>
    <p:sldLayoutId id="2147483699" r:id="rId7"/>
    <p:sldLayoutId id="2147483700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0" r:id="rId14"/>
    <p:sldLayoutId id="2147483711" r:id="rId1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YMVkSVdt_K7_msiiGRE1UEE45LzDZQgz88pTdwE545U/" TargetMode="External"/><Relationship Id="rId2" Type="http://schemas.openxmlformats.org/officeDocument/2006/relationships/hyperlink" Target="https://confluence.hl7.org/display/PC/International+Patient+Acces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jpfhir.jp/fhir/core/index.html" TargetMode="External"/><Relationship Id="rId13" Type="http://schemas.openxmlformats.org/officeDocument/2006/relationships/hyperlink" Target="https://www.ehealth.fgov.be/standards/fhir/core/" TargetMode="External"/><Relationship Id="rId3" Type="http://schemas.openxmlformats.org/officeDocument/2006/relationships/hyperlink" Target="https://build.fhir.org/ig/HL7-Canada/ca-baseline/" TargetMode="External"/><Relationship Id="rId7" Type="http://schemas.openxmlformats.org/officeDocument/2006/relationships/hyperlink" Target="http://www.hl7.it/fhir/base/index.html" TargetMode="External"/><Relationship Id="rId12" Type="http://schemas.openxmlformats.org/officeDocument/2006/relationships/hyperlink" Target="http://hl7.org/fhir/us/core/" TargetMode="External"/><Relationship Id="rId17" Type="http://schemas.openxmlformats.org/officeDocument/2006/relationships/hyperlink" Target="https://simplifier.net/hl7norwayno-basis" TargetMode="External"/><Relationship Id="rId2" Type="http://schemas.openxmlformats.org/officeDocument/2006/relationships/hyperlink" Target="https://build.fhir.org/ig/hl7au/au-fhir-base/" TargetMode="External"/><Relationship Id="rId16" Type="http://schemas.openxmlformats.org/officeDocument/2006/relationships/hyperlink" Target="https://fhir.fi/finnish-base-profil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implifier.net/frenchprofiledfhirar" TargetMode="External"/><Relationship Id="rId11" Type="http://schemas.openxmlformats.org/officeDocument/2006/relationships/hyperlink" Target="https://simplifier.net/guide/uk-core-implementation-guide?version=1.0.0" TargetMode="External"/><Relationship Id="rId5" Type="http://schemas.openxmlformats.org/officeDocument/2006/relationships/hyperlink" Target="https://build.fhir.org/ig/HL7EE/ig-ee-base/" TargetMode="External"/><Relationship Id="rId15" Type="http://schemas.openxmlformats.org/officeDocument/2006/relationships/hyperlink" Target="http://build.fhir.org/ig/hl7dk/dk-core/" TargetMode="External"/><Relationship Id="rId10" Type="http://schemas.openxmlformats.org/officeDocument/2006/relationships/hyperlink" Target="http://build.fhir.org/ig/HL7NZ/nzbase/" TargetMode="External"/><Relationship Id="rId4" Type="http://schemas.openxmlformats.org/officeDocument/2006/relationships/hyperlink" Target="http://fhir.ch/ig/ch-core/index.html" TargetMode="External"/><Relationship Id="rId9" Type="http://schemas.openxmlformats.org/officeDocument/2006/relationships/hyperlink" Target="https://simplifier.net/nictizstu3-zib2017" TargetMode="External"/><Relationship Id="rId14" Type="http://schemas.openxmlformats.org/officeDocument/2006/relationships/hyperlink" Target="https://simplifier.net/basisprofil-de-r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isha.Hasan@hhs.gov" TargetMode="External"/><Relationship Id="rId2" Type="http://schemas.openxmlformats.org/officeDocument/2006/relationships/hyperlink" Target="mailto:Matthew.Rahn@hhs.gov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ONCGlobalHealthIT@hhs.go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ew.Rahn@hhs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ONCGlobalHealthIT@hhs.gov" TargetMode="External"/><Relationship Id="rId4" Type="http://schemas.openxmlformats.org/officeDocument/2006/relationships/hyperlink" Target="mailto:Aisha.Hasan@hhs.gov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VCah-AahbU&amp;t=5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392078-National-IGuide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4367161"/>
            <a:ext cx="9325884" cy="2186037"/>
          </a:xfrm>
        </p:spPr>
        <p:txBody>
          <a:bodyPr anchor="t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IPS Work Group Meeting</a:t>
            </a:r>
          </a:p>
          <a:p>
            <a:endParaRPr lang="en-US" sz="2800" dirty="0"/>
          </a:p>
          <a:p>
            <a:r>
              <a:rPr lang="en-US" sz="2800" dirty="0"/>
              <a:t>June 15, 2023</a:t>
            </a:r>
          </a:p>
          <a:p>
            <a:endParaRPr lang="en-US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49" y="1826333"/>
            <a:ext cx="9325884" cy="1995972"/>
          </a:xfrm>
        </p:spPr>
        <p:txBody>
          <a:bodyPr/>
          <a:lstStyle/>
          <a:p>
            <a:r>
              <a:rPr lang="en-US" sz="4000" dirty="0"/>
              <a:t>GDHP Interoperability Workstream </a:t>
            </a:r>
          </a:p>
        </p:txBody>
      </p:sp>
    </p:spTree>
    <p:extLst>
      <p:ext uri="{BB962C8B-B14F-4D97-AF65-F5344CB8AC3E}">
        <p14:creationId xmlns:p14="http://schemas.microsoft.com/office/powerpoint/2010/main" val="412302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4F56F-BBDF-78D5-C75E-A6A25942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IG Discussion (IPS and IPA)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B7E0A-2381-EB0D-2251-802675E3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41" y="1313219"/>
            <a:ext cx="9932276" cy="51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DF4BE-13A5-ADBA-B7DE-DA7DBDA0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National FHIR 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DC423-AEC1-E840-53B2-344019AD0161}"/>
              </a:ext>
            </a:extLst>
          </p:cNvPr>
          <p:cNvSpPr txBox="1"/>
          <p:nvPr/>
        </p:nvSpPr>
        <p:spPr>
          <a:xfrm>
            <a:off x="740993" y="5255745"/>
            <a:ext cx="10695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Confluence Page (from IPA Project Work)</a:t>
            </a:r>
          </a:p>
          <a:p>
            <a:r>
              <a:rPr lang="en-US" sz="1800" dirty="0">
                <a:hlinkClick r:id="rId2"/>
              </a:rPr>
              <a:t>https://confluence.hl7.org/display/PC/International+Patient+Access</a:t>
            </a:r>
            <a:r>
              <a:rPr lang="en-US" sz="1800" dirty="0"/>
              <a:t> </a:t>
            </a:r>
          </a:p>
          <a:p>
            <a:endParaRPr lang="en-US" b="1" u="sng" dirty="0"/>
          </a:p>
          <a:p>
            <a:r>
              <a:rPr lang="en-US" sz="1800" b="1" u="sng" dirty="0"/>
              <a:t>Working Document (from HL7 International Council Presentation)</a:t>
            </a:r>
          </a:p>
          <a:p>
            <a:r>
              <a:rPr lang="en-US" sz="1800" dirty="0">
                <a:hlinkClick r:id="rId3"/>
              </a:rPr>
              <a:t>https://docs.google.com/presentation/d/1YMVkSVdt_K7_msiiGRE1UEE45LzDZQgz88pTdwE545U/</a:t>
            </a:r>
            <a:r>
              <a:rPr lang="en-US" sz="1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55122-D9D7-BCE3-9B13-3A0F21415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" y="1505217"/>
            <a:ext cx="6650182" cy="3750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D3812-B866-8E66-6C45-87E27E174995}"/>
              </a:ext>
            </a:extLst>
          </p:cNvPr>
          <p:cNvSpPr txBox="1"/>
          <p:nvPr/>
        </p:nvSpPr>
        <p:spPr>
          <a:xfrm>
            <a:off x="7811107" y="2953453"/>
            <a:ext cx="318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columns and rows not shown but available on Confluence link below</a:t>
            </a:r>
          </a:p>
        </p:txBody>
      </p:sp>
    </p:spTree>
    <p:extLst>
      <p:ext uri="{BB962C8B-B14F-4D97-AF65-F5344CB8AC3E}">
        <p14:creationId xmlns:p14="http://schemas.microsoft.com/office/powerpoint/2010/main" val="181874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CA0041-66A6-660D-DA57-3B6DC439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7" y="1354432"/>
            <a:ext cx="5158332" cy="4431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GDHP Members</a:t>
            </a:r>
          </a:p>
          <a:p>
            <a:pPr>
              <a:spcBef>
                <a:spcPts val="0"/>
              </a:spcBef>
            </a:pPr>
            <a:endParaRPr lang="en-US" b="0" i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AU: </a:t>
            </a:r>
            <a:r>
              <a:rPr lang="en-US" b="0" i="0" dirty="0">
                <a:effectLst/>
                <a:hlinkClick r:id="rId2"/>
              </a:rPr>
              <a:t>https://build.fhir.org/ig/hl7au/au-fhir-base/</a:t>
            </a:r>
            <a:endParaRPr lang="en-US" b="0" i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dirty="0"/>
              <a:t>CA: </a:t>
            </a:r>
            <a:r>
              <a:rPr lang="en-US" dirty="0">
                <a:hlinkClick r:id="rId3"/>
              </a:rPr>
              <a:t>https://build.fhir.org/ig/HL7-Canada/ca-baseline/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CH: </a:t>
            </a:r>
            <a:r>
              <a:rPr lang="en-US" dirty="0">
                <a:hlinkClick r:id="rId4"/>
              </a:rPr>
              <a:t>http://fhir.ch/ig/ch-core/index.html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EE: </a:t>
            </a:r>
            <a:r>
              <a:rPr lang="en-US" dirty="0">
                <a:hlinkClick r:id="rId5"/>
              </a:rPr>
              <a:t>https://build.fhir.org/ig/HL7EE/ig-ee-base/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FR: </a:t>
            </a:r>
            <a:r>
              <a:rPr lang="en-US" dirty="0">
                <a:hlinkClick r:id="rId6"/>
              </a:rPr>
              <a:t>https://simplifier.net/frenchprofiledfhirar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IT: </a:t>
            </a:r>
            <a:r>
              <a:rPr lang="en-US" b="0" i="0" dirty="0">
                <a:effectLst/>
                <a:hlinkClick r:id="rId7"/>
              </a:rPr>
              <a:t>http://www.hl7.it/fhir/base/index.html</a:t>
            </a:r>
            <a:r>
              <a:rPr lang="en-US" b="0" i="0" dirty="0">
                <a:effectLst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JP: </a:t>
            </a:r>
            <a:r>
              <a:rPr lang="en-US" b="0" i="0" dirty="0">
                <a:effectLst/>
                <a:hlinkClick r:id="rId8"/>
              </a:rPr>
              <a:t>https://jpfhir.jp/fhir/core/index.html</a:t>
            </a:r>
            <a:r>
              <a:rPr lang="en-US" b="0" i="0" dirty="0">
                <a:effectLst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NL: </a:t>
            </a:r>
            <a:r>
              <a:rPr lang="en-US" b="0" i="0" dirty="0">
                <a:effectLst/>
                <a:hlinkClick r:id="rId9"/>
              </a:rPr>
              <a:t>https://simplifier.net/nictizstu3-zib2017</a:t>
            </a:r>
            <a:r>
              <a:rPr lang="en-US" b="0" i="0" dirty="0">
                <a:effectLst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ED02C-B9C3-0437-9966-33AD4FA5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FHIR IGs (based on IPA Project work)*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D4A4CCA-E00D-3AFC-42F1-E7DBE11F3B16}"/>
              </a:ext>
            </a:extLst>
          </p:cNvPr>
          <p:cNvSpPr txBox="1">
            <a:spLocks/>
          </p:cNvSpPr>
          <p:nvPr/>
        </p:nvSpPr>
        <p:spPr>
          <a:xfrm>
            <a:off x="6296893" y="1344192"/>
            <a:ext cx="5158332" cy="44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GDHP Members (continued)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NZ: </a:t>
            </a:r>
            <a:r>
              <a:rPr lang="en-US" b="0" i="0" dirty="0">
                <a:effectLst/>
                <a:hlinkClick r:id="rId10"/>
              </a:rPr>
              <a:t>http://build.fhir.org/ig/HL7NZ/nzbase/</a:t>
            </a:r>
            <a:r>
              <a:rPr lang="en-US" b="0" i="0" dirty="0">
                <a:effectLst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UK: </a:t>
            </a:r>
            <a:r>
              <a:rPr lang="en-US" b="0" i="0" dirty="0">
                <a:effectLst/>
                <a:hlinkClick r:id="rId11"/>
              </a:rPr>
              <a:t>https://simplifier.net/guide/uk-core-implementation-guide?version=1.0.0</a:t>
            </a:r>
            <a:r>
              <a:rPr lang="en-US" b="0" i="0" dirty="0">
                <a:effectLst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b="0" i="0" dirty="0">
                <a:effectLst/>
              </a:rPr>
              <a:t>US: </a:t>
            </a:r>
            <a:r>
              <a:rPr lang="en-US" b="0" i="0" dirty="0">
                <a:effectLst/>
                <a:hlinkClick r:id="rId12"/>
              </a:rPr>
              <a:t>http://hl7.org/fhir/us/core/</a:t>
            </a:r>
            <a:r>
              <a:rPr lang="en-US" b="0" i="0" dirty="0">
                <a:effectLst/>
              </a:rPr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Non-GDHP Members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BE: </a:t>
            </a:r>
            <a:r>
              <a:rPr lang="en-US" dirty="0">
                <a:hlinkClick r:id="rId13"/>
              </a:rPr>
              <a:t>https://www.ehealth.fgov.be/standards/fhir/core/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DE: </a:t>
            </a:r>
            <a:r>
              <a:rPr lang="en-US" dirty="0">
                <a:hlinkClick r:id="rId14"/>
              </a:rPr>
              <a:t>https://simplifier.net/basisprofil-de-r4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DK: </a:t>
            </a:r>
            <a:r>
              <a:rPr lang="en-US" dirty="0">
                <a:hlinkClick r:id="rId15"/>
              </a:rPr>
              <a:t>http://build.fhir.org/ig/hl7dk/dk-core/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FI: </a:t>
            </a:r>
            <a:r>
              <a:rPr lang="en-US" dirty="0">
                <a:hlinkClick r:id="rId16"/>
              </a:rPr>
              <a:t>https://fhir.fi/finnish-base-profiles/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NO: </a:t>
            </a:r>
            <a:r>
              <a:rPr lang="en-US" dirty="0">
                <a:hlinkClick r:id="rId17"/>
              </a:rPr>
              <a:t>https://simplifier.net/hl7norwayno-basis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D4ED-9B79-52A3-9299-66697877CF3F}"/>
              </a:ext>
            </a:extLst>
          </p:cNvPr>
          <p:cNvSpPr txBox="1"/>
          <p:nvPr/>
        </p:nvSpPr>
        <p:spPr>
          <a:xfrm>
            <a:off x="740993" y="6179128"/>
            <a:ext cx="44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Note that these are links based on IPA work and may not be latest or definitive national IGs</a:t>
            </a:r>
          </a:p>
        </p:txBody>
      </p:sp>
    </p:spTree>
    <p:extLst>
      <p:ext uri="{BB962C8B-B14F-4D97-AF65-F5344CB8AC3E}">
        <p14:creationId xmlns:p14="http://schemas.microsoft.com/office/powerpoint/2010/main" val="407625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3981460"/>
            <a:ext cx="9256956" cy="210183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All GDHP Participants</a:t>
            </a:r>
            <a:endParaRPr lang="en-US" sz="3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Mini-Connectathon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B2F900-3ACC-0FE3-19B4-0C7F16B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" y="595889"/>
            <a:ext cx="9289168" cy="831811"/>
          </a:xfrm>
        </p:spPr>
        <p:txBody>
          <a:bodyPr/>
          <a:lstStyle/>
          <a:p>
            <a:r>
              <a:rPr lang="en-US" b="1" dirty="0"/>
              <a:t>GDHP Mini-Connectathon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BDCD-61C8-4A93-F8F1-08DDB0C00191}"/>
              </a:ext>
            </a:extLst>
          </p:cNvPr>
          <p:cNvSpPr txBox="1"/>
          <p:nvPr/>
        </p:nvSpPr>
        <p:spPr>
          <a:xfrm>
            <a:off x="0" y="264860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Tuesday July 25</a:t>
            </a:r>
            <a:r>
              <a:rPr lang="en-US" sz="6000" baseline="30000" dirty="0"/>
              <a:t>th</a:t>
            </a:r>
          </a:p>
          <a:p>
            <a:pPr algn="ctr"/>
            <a:br>
              <a:rPr lang="en-US" sz="6000" baseline="30000" dirty="0"/>
            </a:br>
            <a:r>
              <a:rPr lang="en-US" sz="6000" baseline="30000" dirty="0"/>
              <a:t>Potential topics?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943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3981460"/>
            <a:ext cx="9256956" cy="21018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Aisha Hasan,</a:t>
            </a:r>
          </a:p>
          <a:p>
            <a:r>
              <a:rPr lang="en-US" sz="3200" b="0" dirty="0">
                <a:solidFill>
                  <a:schemeClr val="tx1"/>
                </a:solidFill>
              </a:rPr>
              <a:t>Head of Global Health IT, ONC, USA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GDHP Summit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3981460"/>
            <a:ext cx="9256956" cy="210183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All GDHP Participants</a:t>
            </a:r>
            <a:endParaRPr lang="en-US" sz="32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4257397"/>
            <a:ext cx="9256956" cy="15614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Aisha Hasan,</a:t>
            </a:r>
          </a:p>
          <a:p>
            <a:r>
              <a:rPr lang="en-US" sz="3200" b="0" dirty="0">
                <a:solidFill>
                  <a:schemeClr val="tx1"/>
                </a:solidFill>
              </a:rPr>
              <a:t>Head of Global Health IT, ONC, USA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Closing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8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DE0362-2B4F-F60B-4DC0-13B07AAC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81D68-D26E-BC0A-5932-024BFFC3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394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3122-7FC8-6786-F6B7-B0F2E0CE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Meeting 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D445BE-05BF-33D9-FA94-6E9D5F34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02398"/>
              </p:ext>
            </p:extLst>
          </p:nvPr>
        </p:nvGraphicFramePr>
        <p:xfrm>
          <a:off x="774551" y="1570617"/>
          <a:ext cx="10994315" cy="4622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26492">
                  <a:extLst>
                    <a:ext uri="{9D8B030D-6E8A-4147-A177-3AD203B41FA5}">
                      <a16:colId xmlns:a16="http://schemas.microsoft.com/office/drawing/2014/main" val="2843376122"/>
                    </a:ext>
                  </a:extLst>
                </a:gridCol>
                <a:gridCol w="5767823">
                  <a:extLst>
                    <a:ext uri="{9D8B030D-6E8A-4147-A177-3AD203B41FA5}">
                      <a16:colId xmlns:a16="http://schemas.microsoft.com/office/drawing/2014/main" val="583035844"/>
                    </a:ext>
                  </a:extLst>
                </a:gridCol>
              </a:tblGrid>
              <a:tr h="471178">
                <a:tc>
                  <a:txBody>
                    <a:bodyPr/>
                    <a:lstStyle/>
                    <a:p>
                      <a:r>
                        <a:rPr lang="en-US" sz="1600" dirty="0"/>
                        <a:t>Agenda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Facilitator(s)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36236"/>
                  </a:ext>
                </a:extLst>
              </a:tr>
              <a:tr h="471178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Opening Remarks (2 minutes)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Matt Rahn,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Acting Director of Standards Division, ONC, USA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978855"/>
                  </a:ext>
                </a:extLst>
              </a:tr>
              <a:tr h="85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Recap: FHIR DevDays 2023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(10 minutes)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John D’Amore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, President of More Informatics &amp; GDHP Interoperability Work Stream Contractor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3727"/>
                  </a:ext>
                </a:extLst>
              </a:tr>
              <a:tr h="944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FHIR IG Discussions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John D’Amore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, President of More Informatics &amp; GDHP Interoperability Work Stream Contractor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25952"/>
                  </a:ext>
                </a:extLst>
              </a:tr>
              <a:tr h="47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Mini-Connectathon Planning (5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GDHP Participants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665531"/>
                  </a:ext>
                </a:extLst>
              </a:tr>
              <a:tr h="47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GDHP Summit Planning (5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Aisha Hasan,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of Global Health IT, ONC,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184480"/>
                  </a:ext>
                </a:extLst>
              </a:tr>
              <a:tr h="47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Discussion (10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GDHP Participants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04663"/>
                  </a:ext>
                </a:extLst>
              </a:tr>
              <a:tr h="471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Next Steps &amp; Meeting Closure (3 minutes)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Aisha Hasan,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of Global Health IT, ONC, 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18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2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361" y="1749287"/>
            <a:ext cx="9714272" cy="4431773"/>
          </a:xfrm>
        </p:spPr>
        <p:txBody>
          <a:bodyPr/>
          <a:lstStyle/>
          <a:p>
            <a:pPr marL="11112" indent="0">
              <a:buNone/>
            </a:pPr>
            <a:r>
              <a:rPr lang="en-US" b="1" dirty="0"/>
              <a:t>These items have been approved by the GDHP Interoperability Work Stream’s IPS Work Group. </a:t>
            </a:r>
          </a:p>
          <a:p>
            <a:pPr marL="11112" indent="0">
              <a:buNone/>
            </a:pPr>
            <a:endParaRPr lang="en-US" dirty="0"/>
          </a:p>
          <a:p>
            <a:pPr marL="11112" indent="0" algn="ctr">
              <a:buNone/>
            </a:pPr>
            <a:r>
              <a:rPr lang="en-US" sz="2800" dirty="0"/>
              <a:t>Please let Matt Rahn &amp; Aisha Hasan (</a:t>
            </a:r>
            <a:r>
              <a:rPr lang="en-US" sz="2800" dirty="0">
                <a:hlinkClick r:id="rId2"/>
              </a:rPr>
              <a:t>Matthew.Rahn@hhs.gov</a:t>
            </a:r>
            <a:r>
              <a:rPr lang="en-US" sz="2800" dirty="0"/>
              <a:t>, </a:t>
            </a:r>
            <a:r>
              <a:rPr lang="fi-FI" sz="2800" dirty="0">
                <a:hlinkClick r:id="rId3"/>
              </a:rPr>
              <a:t>Aisha.Hasan@hhs.gov</a:t>
            </a:r>
            <a:r>
              <a:rPr lang="fi-FI" sz="2800" dirty="0"/>
              <a:t> </a:t>
            </a:r>
            <a:r>
              <a:rPr lang="en-US" sz="2800" dirty="0"/>
              <a:t>&amp; </a:t>
            </a:r>
            <a:r>
              <a:rPr lang="en-US" sz="2800" dirty="0">
                <a:hlinkClick r:id="rId4"/>
              </a:rPr>
              <a:t>ONCGlobalHealthIT@hhs.gov</a:t>
            </a:r>
            <a:r>
              <a:rPr lang="en-US" sz="2800" dirty="0"/>
              <a:t>) know if you have </a:t>
            </a:r>
            <a:br>
              <a:rPr lang="en-US" sz="2800" dirty="0"/>
            </a:br>
            <a:r>
              <a:rPr lang="en-US" sz="2800" dirty="0"/>
              <a:t>additional feedback to be included in these items.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IPS Work Group Approved Items</a:t>
            </a:r>
          </a:p>
        </p:txBody>
      </p:sp>
    </p:spTree>
    <p:extLst>
      <p:ext uri="{BB962C8B-B14F-4D97-AF65-F5344CB8AC3E}">
        <p14:creationId xmlns:p14="http://schemas.microsoft.com/office/powerpoint/2010/main" val="246840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3FD70-82EE-3B45-B32C-364380D0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2" indent="0">
              <a:buNone/>
            </a:pPr>
            <a:r>
              <a:rPr lang="en-US" b="1" dirty="0"/>
              <a:t>During the April 1, 2021 meeting, the GDHP Interoperability Work Stream’s IPS Work Group decided to advance the IPS standard via patient-mediated exchange for piloting and production.</a:t>
            </a:r>
          </a:p>
          <a:p>
            <a:pPr marL="11112" indent="0" algn="ctr">
              <a:buNone/>
            </a:pPr>
            <a:endParaRPr lang="en-US" sz="2400" i="1" dirty="0">
              <a:solidFill>
                <a:schemeClr val="tx2"/>
              </a:solidFill>
            </a:endParaRPr>
          </a:p>
          <a:p>
            <a:pPr marL="11112" indent="0" algn="ctr">
              <a:buNone/>
            </a:pPr>
            <a:r>
              <a:rPr lang="en-US" sz="2400" dirty="0"/>
              <a:t>Please let Matt Rahn &amp; Aisha Hasan (</a:t>
            </a:r>
            <a:r>
              <a:rPr lang="en-US" sz="2400" dirty="0">
                <a:hlinkClick r:id="rId3"/>
              </a:rPr>
              <a:t>Matthew.Rahn@hhs.gov</a:t>
            </a:r>
            <a:r>
              <a:rPr lang="en-US" sz="2400" dirty="0"/>
              <a:t>, </a:t>
            </a:r>
            <a:r>
              <a:rPr lang="fi-FI" sz="2400" dirty="0">
                <a:hlinkClick r:id="rId4"/>
              </a:rPr>
              <a:t>Aisha.Hasan@hhs.gov</a:t>
            </a:r>
            <a:r>
              <a:rPr lang="fi-FI" sz="2400" dirty="0"/>
              <a:t> </a:t>
            </a:r>
            <a:r>
              <a:rPr lang="en-US" sz="2400" dirty="0"/>
              <a:t>&amp; </a:t>
            </a:r>
            <a:r>
              <a:rPr lang="en-US" sz="2400" dirty="0">
                <a:hlinkClick r:id="rId5"/>
              </a:rPr>
              <a:t>ONCGlobalHealthIT@hhs.gov</a:t>
            </a:r>
            <a:r>
              <a:rPr lang="en-US" sz="2400" dirty="0"/>
              <a:t>) know if your nation has any obstacles or challenges for this path forward.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3A163-8AD9-F444-94E4-07868567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" y="595889"/>
            <a:ext cx="9317407" cy="831811"/>
          </a:xfrm>
        </p:spPr>
        <p:txBody>
          <a:bodyPr/>
          <a:lstStyle/>
          <a:p>
            <a:r>
              <a:rPr lang="en-US" sz="3200" dirty="0"/>
              <a:t>IPS Policy, Legal, and Cyber Security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9630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3FD70-82EE-3B45-B32C-364380D0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7" y="1417635"/>
            <a:ext cx="10593832" cy="4431773"/>
          </a:xfrm>
        </p:spPr>
        <p:txBody>
          <a:bodyPr>
            <a:noAutofit/>
          </a:bodyPr>
          <a:lstStyle/>
          <a:p>
            <a:r>
              <a:rPr lang="en-US" dirty="0"/>
              <a:t>Document bundle for cross-border (international) data exchange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Cross-border exchange infrastructure (e.g., European cross-border exchange)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Mobile devices</a:t>
            </a:r>
          </a:p>
          <a:p>
            <a:r>
              <a:rPr lang="en-US" dirty="0"/>
              <a:t>Transfer of Care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Referral to specialist</a:t>
            </a:r>
          </a:p>
          <a:p>
            <a:r>
              <a:rPr lang="en-US" dirty="0"/>
              <a:t>IPS profiles used as a foundation for other specialized specifications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Regional, national, local patient summaries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Vaccination data (for COVID-19 or future pandemics)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Cancer survivorship passport</a:t>
            </a:r>
          </a:p>
          <a:p>
            <a:pPr lvl="1">
              <a:buFont typeface="Arial" panose="020B0604020202020204" pitchFamily="34" charset="0"/>
              <a:buChar char="̵"/>
            </a:pPr>
            <a:r>
              <a:rPr lang="en-US" dirty="0"/>
              <a:t>Rare diseases (notification/awareness?)</a:t>
            </a:r>
          </a:p>
          <a:p>
            <a:pPr marL="11112" indent="0">
              <a:buNone/>
            </a:pPr>
            <a:r>
              <a:rPr lang="en-US" sz="1800" i="1" dirty="0">
                <a:solidFill>
                  <a:schemeClr val="tx2"/>
                </a:solidFill>
              </a:rPr>
              <a:t>Please let Matt Rahn &amp; Aisha Hasan (Matthew.Rahn@hhs.gov, Aisha.Hasan@hhs.gov &amp; ONCGlobalHealthIT@hhs.gov) know if there are additional use cases that should be included here.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3A163-8AD9-F444-94E4-07868567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IPS Use Cases</a:t>
            </a:r>
          </a:p>
        </p:txBody>
      </p:sp>
    </p:spTree>
    <p:extLst>
      <p:ext uri="{BB962C8B-B14F-4D97-AF65-F5344CB8AC3E}">
        <p14:creationId xmlns:p14="http://schemas.microsoft.com/office/powerpoint/2010/main" val="3149681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50E9-3CA4-4E0B-FD31-02BFB99B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1E6B-E3F8-2148-B817-0325301C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" y="595889"/>
            <a:ext cx="9386233" cy="831811"/>
          </a:xfrm>
        </p:spPr>
        <p:txBody>
          <a:bodyPr/>
          <a:lstStyle/>
          <a:p>
            <a:r>
              <a:rPr lang="en-US" sz="3000" dirty="0"/>
              <a:t>Key Steps for GDHP Members’ Implementation of IPS</a:t>
            </a:r>
            <a:endParaRPr lang="en-US" sz="30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2338"/>
              </p:ext>
            </p:extLst>
          </p:nvPr>
        </p:nvGraphicFramePr>
        <p:xfrm>
          <a:off x="736776" y="1385794"/>
          <a:ext cx="11069401" cy="509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696">
                  <a:extLst>
                    <a:ext uri="{9D8B030D-6E8A-4147-A177-3AD203B41FA5}">
                      <a16:colId xmlns:a16="http://schemas.microsoft.com/office/drawing/2014/main" val="2647415520"/>
                    </a:ext>
                  </a:extLst>
                </a:gridCol>
                <a:gridCol w="3967705">
                  <a:extLst>
                    <a:ext uri="{9D8B030D-6E8A-4147-A177-3AD203B41FA5}">
                      <a16:colId xmlns:a16="http://schemas.microsoft.com/office/drawing/2014/main" val="587310548"/>
                    </a:ext>
                  </a:extLst>
                </a:gridCol>
              </a:tblGrid>
              <a:tr h="299583">
                <a:tc>
                  <a:txBody>
                    <a:bodyPr/>
                    <a:lstStyle/>
                    <a:p>
                      <a:r>
                        <a:rPr lang="en-US" sz="1400"/>
                        <a:t>Steps (can</a:t>
                      </a:r>
                      <a:r>
                        <a:rPr lang="en-US" sz="1400" baseline="0"/>
                        <a:t> occur concurrently)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53911"/>
                  </a:ext>
                </a:extLst>
              </a:tr>
              <a:tr h="509292">
                <a:tc>
                  <a:txBody>
                    <a:bodyPr/>
                    <a:lstStyle/>
                    <a:p>
                      <a:r>
                        <a:rPr lang="en-US" sz="1400"/>
                        <a:t>1. Identify GDHP</a:t>
                      </a:r>
                      <a:r>
                        <a:rPr lang="en-US" sz="1400" baseline="0"/>
                        <a:t> members </a:t>
                      </a:r>
                      <a:r>
                        <a:rPr lang="en-US" sz="1400"/>
                        <a:t>that will participate in the 2021 pilot projects and the next wave of 2022 production or pilot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GDHP IPS Work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51884"/>
                  </a:ext>
                </a:extLst>
              </a:tr>
              <a:tr h="509292">
                <a:tc>
                  <a:txBody>
                    <a:bodyPr/>
                    <a:lstStyle/>
                    <a:p>
                      <a:r>
                        <a:rPr lang="en-US" sz="1400"/>
                        <a:t>2. Determine IPS health data flow within</a:t>
                      </a:r>
                      <a:r>
                        <a:rPr lang="en-US" sz="1400" baseline="0"/>
                        <a:t> the nation for GDHP members with multiple provinces/states.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GDHP IPS Work Group</a:t>
                      </a:r>
                      <a:r>
                        <a:rPr lang="en-US" sz="1400" baseline="0"/>
                        <a:t> Members (as applicable)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51997"/>
                  </a:ext>
                </a:extLst>
              </a:tr>
              <a:tr h="719000">
                <a:tc>
                  <a:txBody>
                    <a:bodyPr/>
                    <a:lstStyle/>
                    <a:p>
                      <a:r>
                        <a:rPr lang="en-US" sz="1400" b="0"/>
                        <a:t>3. Discuss each GDHP members’ local infrastructure </a:t>
                      </a:r>
                      <a:r>
                        <a:rPr lang="en-US" sz="1400"/>
                        <a:t>to build on to use IPS in a local setting for a non-resident and generate IPS from the individuals’ primary health care provider’s EHR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Each GDHP member for their </a:t>
                      </a:r>
                      <a:r>
                        <a:rPr lang="en-US" sz="1400" baseline="0"/>
                        <a:t>nation. Each GDHP member will present on this during an IPS Work Group meeting.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55872"/>
                  </a:ext>
                </a:extLst>
              </a:tr>
              <a:tr h="734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4. Conduct a broad gap analysis between the IPS and each GDHP members’ local infrastructure specifications. Determine to what extent the requirements of the IPS can be met by the local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Each GDHP member for their respective</a:t>
                      </a:r>
                      <a:r>
                        <a:rPr lang="en-US" sz="1400" baseline="0"/>
                        <a:t> nation. Each GDHP member will provide feedback during IPS Work Group meetings.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62925"/>
                  </a:ext>
                </a:extLst>
              </a:tr>
              <a:tr h="514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5. Identify each GDHP members’ local infrastructure to be used to exchange the IPS (e.g., national contact point, personal mobile device).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Each GDHP member for their </a:t>
                      </a:r>
                      <a:r>
                        <a:rPr lang="en-US" sz="1400" baseline="0"/>
                        <a:t>nation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39867"/>
                  </a:ext>
                </a:extLst>
              </a:tr>
              <a:tr h="514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6. Identify and address GDHP members’ local infrastructure, security, consent, authentication, policy, etc. constraints to exchanging the IPS.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GDHP IPS Work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8171"/>
                  </a:ext>
                </a:extLst>
              </a:tr>
              <a:tr h="734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7. Identify GDHP members who will participate in the 2021 pilots. </a:t>
                      </a:r>
                      <a:r>
                        <a:rPr lang="en-US" sz="1400" i="1"/>
                        <a:t>GDHP members will have a better understanding of the time commitment to engage in a pilot project and to move to production.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GDHP IPS Work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80575"/>
                  </a:ext>
                </a:extLst>
              </a:tr>
              <a:tr h="514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8. Update the IPS based on pilot testing to ensure better alignment and exchange of data within the IPS standard.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GDHP IPS Work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0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11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A88-3EAA-1249-9A79-11B17CCA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GDHP members agree on path for IPS implementation globally, and each member implements IPS in their nation.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IPS is implemented so individuals’ health data is available and usable by the local health care provider and health system for providing care to the individual in another nation.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The local health care provider and health system are able to provide the individual with an updated IPS record, including the data from the care they received in-country.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Individuals’ primary health care providers can readily and easily generate an IPS document or specialized subset (e.g., vaccination record) based on the individuals’ clinical data in the EHR.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Individuals’ IPS records are provided, or easily accessible, to them by a cross-border health care provider as needed.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Individuals can carry their health data in an IPS document (or specialized subset) on their electronic (mobile) device.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Nations without information health systems can easily access their IPS records via paper formats.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GDHP nations agree on IPS maintenance of health data standards and mapping, and they implement it globally and in their nations.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GDHP nations agree on individuals’ patient consent authentication when sharing data across borders.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1E6B-E3F8-2148-B817-0325301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IPS Success</a:t>
            </a:r>
          </a:p>
        </p:txBody>
      </p:sp>
    </p:spTree>
    <p:extLst>
      <p:ext uri="{BB962C8B-B14F-4D97-AF65-F5344CB8AC3E}">
        <p14:creationId xmlns:p14="http://schemas.microsoft.com/office/powerpoint/2010/main" val="246064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2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IPS Work Group Goals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0DAA8-1C99-2DB5-A780-4B1B83D9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Work Group Goals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3214" y="1219162"/>
            <a:ext cx="103228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/>
              <a:t>End of 2021: </a:t>
            </a:r>
            <a:r>
              <a:rPr lang="en-US" sz="2800"/>
              <a:t>At least 10 countries and territories are able to exchange and use IPS data with one or more other country(</a:t>
            </a:r>
            <a:r>
              <a:rPr lang="en-US" sz="2800" err="1"/>
              <a:t>ies</a:t>
            </a:r>
            <a:r>
              <a:rPr lang="en-US" sz="2800"/>
              <a:t>) in a pilot project.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/>
              <a:t>End of 2022:</a:t>
            </a:r>
            <a:r>
              <a:rPr lang="en-US" sz="2800" b="1"/>
              <a:t> </a:t>
            </a:r>
            <a:r>
              <a:rPr lang="en-US" sz="2800"/>
              <a:t>At least 20 countries and territories are able to exchange and use IPS data with one or more other country(</a:t>
            </a:r>
            <a:r>
              <a:rPr lang="en-US" sz="2800" err="1"/>
              <a:t>ies</a:t>
            </a:r>
            <a:r>
              <a:rPr lang="en-US" sz="2800"/>
              <a:t>) in production (at least 10 countries) and the remaining countries in pilot use.</a:t>
            </a:r>
            <a:endParaRPr lang="en-US" sz="2800" b="1" u="sng"/>
          </a:p>
          <a:p>
            <a:endParaRPr lang="en-US" sz="2800" b="1" u="sng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/>
              <a:t>Ultimate Goal: </a:t>
            </a:r>
            <a:r>
              <a:rPr lang="en-US" sz="2800"/>
              <a:t>All GDHP countries and territories are able to exchange and use IPS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2FFC7-B81A-CAE2-EC71-C9447BFD3D32}"/>
              </a:ext>
            </a:extLst>
          </p:cNvPr>
          <p:cNvSpPr txBox="1"/>
          <p:nvPr/>
        </p:nvSpPr>
        <p:spPr>
          <a:xfrm>
            <a:off x="416368" y="6333370"/>
            <a:ext cx="670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This may undergo an update based on Interoperability workstream feedback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7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" y="1171383"/>
            <a:ext cx="589903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Connectathons – IPS Tracks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 2021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HL7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IHE NA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HL7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GDHP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 2021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GDHP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HL7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GDHP FHIR Connectathon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on the IPS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GDHP Summit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 2021: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HIMSS Conference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 2021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SNOMED International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Demos &amp; Articles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HL7 Blog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IPS Viewer Hosted (www.ipsviewer.com)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lvl="2" indent="-457200" defTabSz="914400">
              <a:buFont typeface="Wingdings" panose="05000000000000000000" pitchFamily="2" charset="2"/>
              <a:buChar char="ü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IPS Prototype Development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D29828-2EA3-45AF-94A5-7F2DA5E94F00}"/>
              </a:ext>
            </a:extLst>
          </p:cNvPr>
          <p:cNvSpPr txBox="1">
            <a:spLocks/>
          </p:cNvSpPr>
          <p:nvPr/>
        </p:nvSpPr>
        <p:spPr>
          <a:xfrm>
            <a:off x="223889" y="272748"/>
            <a:ext cx="9350166" cy="358194"/>
          </a:xfrm>
          <a:prstGeom prst="rect">
            <a:avLst/>
          </a:prstGeom>
        </p:spPr>
        <p:txBody>
          <a:bodyPr/>
          <a:lstStyle>
            <a:lvl1pPr marL="231775" marR="0" indent="-2206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IPS Work Group Milestones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44F8D-EFC5-7564-7E9E-4506301E04D8}"/>
              </a:ext>
            </a:extLst>
          </p:cNvPr>
          <p:cNvSpPr/>
          <p:nvPr/>
        </p:nvSpPr>
        <p:spPr>
          <a:xfrm>
            <a:off x="5552921" y="1125420"/>
            <a:ext cx="652477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Connectathons – IPS Tracks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 2022: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GDHP FHIR Connectathon</a:t>
            </a:r>
          </a:p>
          <a:p>
            <a:pPr marL="1371600" lvl="2" indent="-457200" defTabSz="914400">
              <a:buFont typeface="Wingdings" panose="05000000000000000000" pitchFamily="2" charset="2"/>
              <a:buChar char="ü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 2022: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Canadian Projectathon (IPS-related)</a:t>
            </a:r>
          </a:p>
          <a:p>
            <a:pPr marL="1371600" lvl="2" indent="-457200" defTabSz="914400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Apr 2022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Trans-Tasman Event (IPS-related)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2022: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HL7 FHIR Connectathon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May 2022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LACPass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Connectathon (IPS-related)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2022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GDHP FHIR Connectathon</a:t>
            </a:r>
          </a:p>
          <a:p>
            <a:pPr marL="1371600" lvl="2" indent="-457200" defTabSz="914400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Sep 2022: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IHE &amp; HL7 Testing &amp; Connectathon</a:t>
            </a:r>
          </a:p>
          <a:p>
            <a:pPr marL="1371600" lvl="2" indent="-457200" defTabSz="914400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Nov 2022: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GDHP Connectathon (TBD)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on the IPS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 2022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HIMSS Presentation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 2022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HL7 FHIR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DevDays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September 2022: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SNOMED International</a:t>
            </a:r>
          </a:p>
          <a:p>
            <a:pPr marL="4572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Demos &amp; Articles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Journal Publication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1371600" marR="0" lvl="2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Demo (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ips.health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) at 2022 GDHP Summit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0D716-51C5-761C-21C9-48C70B12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Work Group Milestones</a:t>
            </a:r>
          </a:p>
        </p:txBody>
      </p:sp>
    </p:spTree>
    <p:extLst>
      <p:ext uri="{BB962C8B-B14F-4D97-AF65-F5344CB8AC3E}">
        <p14:creationId xmlns:p14="http://schemas.microsoft.com/office/powerpoint/2010/main" val="112969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4257397"/>
            <a:ext cx="9256956" cy="1561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Matthew Rahn,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Acting Director of Standards Division, ONC, USA                 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Remarks</a:t>
            </a:r>
          </a:p>
        </p:txBody>
      </p:sp>
    </p:spTree>
    <p:extLst>
      <p:ext uri="{BB962C8B-B14F-4D97-AF65-F5344CB8AC3E}">
        <p14:creationId xmlns:p14="http://schemas.microsoft.com/office/powerpoint/2010/main" val="283644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4257396"/>
            <a:ext cx="9256956" cy="2364383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dirty="0">
                <a:solidFill>
                  <a:schemeClr val="dk1"/>
                </a:solidFill>
                <a:effectLst/>
              </a:rPr>
              <a:t>John D’Amore</a:t>
            </a:r>
            <a:r>
              <a:rPr lang="en-US" sz="2400" kern="1200" dirty="0">
                <a:solidFill>
                  <a:schemeClr val="dk1"/>
                </a:solidFill>
                <a:effectLst/>
              </a:rPr>
              <a:t>, </a:t>
            </a:r>
            <a:r>
              <a:rPr lang="en-US" sz="2400" b="0" kern="1200" dirty="0">
                <a:solidFill>
                  <a:schemeClr val="dk1"/>
                </a:solidFill>
                <a:effectLst/>
              </a:rPr>
              <a:t>President of More Informatics &amp; GDHP Interoperability Work Stream Contractor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48" y="1826333"/>
            <a:ext cx="9795649" cy="19959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+mn-lt"/>
              </a:rPr>
              <a:t>Recap of FHIR DevDays 2023</a:t>
            </a:r>
          </a:p>
        </p:txBody>
      </p:sp>
    </p:spTree>
    <p:extLst>
      <p:ext uri="{BB962C8B-B14F-4D97-AF65-F5344CB8AC3E}">
        <p14:creationId xmlns:p14="http://schemas.microsoft.com/office/powerpoint/2010/main" val="10991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1C8FA-40A7-EF2D-43AB-EFDD80D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DevDays presentations on IPS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79A615-C658-75F1-5DFB-0071855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3" y="1567630"/>
            <a:ext cx="5974267" cy="44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3B0B29-EAFE-77B0-F563-E37ADCA6B45E}"/>
              </a:ext>
            </a:extLst>
          </p:cNvPr>
          <p:cNvSpPr txBox="1"/>
          <p:nvPr/>
        </p:nvSpPr>
        <p:spPr>
          <a:xfrm>
            <a:off x="7233031" y="2011344"/>
            <a:ext cx="4794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HAPI IPS Support, presented by James Agnew and Rob Hausam, pictured on left</a:t>
            </a:r>
            <a:br>
              <a:rPr lang="en-US" sz="2400" dirty="0"/>
            </a:br>
            <a:r>
              <a:rPr lang="en-US" sz="2400" dirty="0"/>
              <a:t>(June 7 9am CET, recorded)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Patient Mediated Exchange of IPS Using SMART Health Links by John D’Amore</a:t>
            </a:r>
            <a:br>
              <a:rPr lang="en-US" sz="2400" dirty="0"/>
            </a:br>
            <a:r>
              <a:rPr lang="en-US" sz="2400" dirty="0"/>
              <a:t>(June 7 1:15pm CET, not recorded)</a:t>
            </a:r>
          </a:p>
        </p:txBody>
      </p:sp>
    </p:spTree>
    <p:extLst>
      <p:ext uri="{BB962C8B-B14F-4D97-AF65-F5344CB8AC3E}">
        <p14:creationId xmlns:p14="http://schemas.microsoft.com/office/powerpoint/2010/main" val="30866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2E26C-C8A2-81F5-6C3D-2891FCA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Related DevDays Discussions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F7571-FAB0-5808-EA06-C377F0A5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57" y="1593271"/>
            <a:ext cx="3783458" cy="504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Google Health - Wikipedia">
            <a:extLst>
              <a:ext uri="{FF2B5EF4-FFF2-40B4-BE49-F238E27FC236}">
                <a16:creationId xmlns:a16="http://schemas.microsoft.com/office/drawing/2014/main" id="{313B30DA-24B7-4694-8F1E-AAE18ABF8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720" b="38817"/>
          <a:stretch/>
        </p:blipFill>
        <p:spPr bwMode="auto">
          <a:xfrm>
            <a:off x="516344" y="1663122"/>
            <a:ext cx="3002711" cy="7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google/android-fhir: The Android FHIR SDK is a set of Kotlin  libraries for building offline-capable, mobile-first healthcare  applications using the HL7® FHIR® standard on Android.">
            <a:extLst>
              <a:ext uri="{FF2B5EF4-FFF2-40B4-BE49-F238E27FC236}">
                <a16:creationId xmlns:a16="http://schemas.microsoft.com/office/drawing/2014/main" id="{DAD281F3-E23F-3B84-1833-40E0D3164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0"/>
          <a:stretch/>
        </p:blipFill>
        <p:spPr bwMode="auto">
          <a:xfrm>
            <a:off x="2175164" y="1489362"/>
            <a:ext cx="4953000" cy="15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6810C-4EBD-3B21-C81D-90258EA2E375}"/>
              </a:ext>
            </a:extLst>
          </p:cNvPr>
          <p:cNvSpPr txBox="1"/>
          <p:nvPr/>
        </p:nvSpPr>
        <p:spPr>
          <a:xfrm>
            <a:off x="740992" y="3147417"/>
            <a:ext cx="5923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James Agnew, Smile Digital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 Hausam, Hausam Consulting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Jing Tang,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Bashir Sadjad, Google (not shown)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Grahame Grieve, HL7 (not shown)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Result of discussion was a four-step process of exploration planned by Google</a:t>
            </a:r>
          </a:p>
        </p:txBody>
      </p:sp>
    </p:spTree>
    <p:extLst>
      <p:ext uri="{BB962C8B-B14F-4D97-AF65-F5344CB8AC3E}">
        <p14:creationId xmlns:p14="http://schemas.microsoft.com/office/powerpoint/2010/main" val="33965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0FF73-96B5-A857-DE22-36A6D033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Related DevDays Presentations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907861-6C55-EC06-0FBF-27CFB3F0F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7273"/>
          <a:stretch/>
        </p:blipFill>
        <p:spPr bwMode="auto">
          <a:xfrm>
            <a:off x="5489152" y="2086911"/>
            <a:ext cx="6289628" cy="33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0E196-5CCA-3D31-20BC-C4C3AF39C494}"/>
              </a:ext>
            </a:extLst>
          </p:cNvPr>
          <p:cNvSpPr txBox="1"/>
          <p:nvPr/>
        </p:nvSpPr>
        <p:spPr>
          <a:xfrm>
            <a:off x="454343" y="2011344"/>
            <a:ext cx="4794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Washington presentation on usage of SMART Health Cards. Potential future of SMART Health Links discussed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Youtube</a:t>
            </a:r>
            <a:r>
              <a:rPr lang="en-US" sz="2400" dirty="0"/>
              <a:t> video (by Microsoft) on SMART Health Cards 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https://www.youtube.com/watch?v=YVCah-AahbU&amp;t=5s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1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3D934-8B17-226D-C670-B7841ED0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DevDays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7F86E-4E78-BAA8-7B08-CDF5A028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3" y="1574568"/>
            <a:ext cx="6489268" cy="48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AFC58D-7393-33E6-6725-E30E6A34880F}"/>
              </a:ext>
            </a:extLst>
          </p:cNvPr>
          <p:cNvSpPr txBox="1"/>
          <p:nvPr/>
        </p:nvSpPr>
        <p:spPr>
          <a:xfrm>
            <a:off x="454343" y="1661669"/>
            <a:ext cx="422156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Tuesday and Friday Presentations / Discussion Groups, hosted by Sheridan Cook (Accenture / Health Infoway) and Isaac Vetter (Epic)</a:t>
            </a:r>
            <a:br>
              <a:rPr lang="en-US" sz="2400" dirty="0"/>
            </a:b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to open new chat.fhir.org stream (</a:t>
            </a:r>
            <a:r>
              <a:rPr lang="en-US" sz="2400" dirty="0">
                <a:hlinkClick r:id="rId3"/>
              </a:rPr>
              <a:t>https://chat.fhir.org/#narrow/stream/392078-National-IGuides</a:t>
            </a:r>
            <a:r>
              <a:rPr lang="en-US" sz="2400" dirty="0"/>
              <a:t>) and to host monthly calls</a:t>
            </a:r>
          </a:p>
        </p:txBody>
      </p:sp>
    </p:spTree>
    <p:extLst>
      <p:ext uri="{BB962C8B-B14F-4D97-AF65-F5344CB8AC3E}">
        <p14:creationId xmlns:p14="http://schemas.microsoft.com/office/powerpoint/2010/main" val="142524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8DA6DA-9F8D-7771-7513-A6D009109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449" y="4375160"/>
            <a:ext cx="9256956" cy="210183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John D’Amore, </a:t>
            </a:r>
            <a:br>
              <a:rPr lang="en-US" sz="20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President of More Informatics &amp; </a:t>
            </a:r>
            <a:br>
              <a:rPr lang="en-US" sz="20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GDHP Interoperability Work Stream Contractor</a:t>
            </a:r>
            <a:endParaRPr lang="en-US" sz="2000" b="0" dirty="0">
              <a:solidFill>
                <a:schemeClr val="dk1"/>
              </a:solidFill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Matthew Rahn,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Acting Director of Standards Division, ONC, USA                 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10F3235-EA9B-7CD2-1834-614E6C4B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National FHIR IG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86656"/>
      </p:ext>
    </p:extLst>
  </p:cSld>
  <p:clrMapOvr>
    <a:masterClrMapping/>
  </p:clrMapOvr>
</p:sld>
</file>

<file path=ppt/theme/theme1.xml><?xml version="1.0" encoding="utf-8"?>
<a:theme xmlns:a="http://schemas.openxmlformats.org/drawingml/2006/main" name="GDHP-2022">
  <a:themeElements>
    <a:clrScheme name="GDHP Colors">
      <a:dk1>
        <a:srgbClr val="001B3C"/>
      </a:dk1>
      <a:lt1>
        <a:srgbClr val="FFFFFF"/>
      </a:lt1>
      <a:dk2>
        <a:srgbClr val="046DB1"/>
      </a:dk2>
      <a:lt2>
        <a:srgbClr val="EEEEEE"/>
      </a:lt2>
      <a:accent1>
        <a:srgbClr val="54595F"/>
      </a:accent1>
      <a:accent2>
        <a:srgbClr val="FFC703"/>
      </a:accent2>
      <a:accent3>
        <a:srgbClr val="69518E"/>
      </a:accent3>
      <a:accent4>
        <a:srgbClr val="0873A3"/>
      </a:accent4>
      <a:accent5>
        <a:srgbClr val="85AD47"/>
      </a:accent5>
      <a:accent6>
        <a:srgbClr val="48AF8F"/>
      </a:accent6>
      <a:hlink>
        <a:srgbClr val="2E99FF"/>
      </a:hlink>
      <a:folHlink>
        <a:srgbClr val="551A8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8100" cap="rnd"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DHP_Summit_Oct2022_NewPPT_MR" id="{C38B03EE-02D3-4C0B-B8B4-833EDAA2FCD2}" vid="{BDCD5CB7-7F42-4146-9191-A1E46B26A9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GDHP_Summit_Oct2022_NewPPT_MR</Template>
  <TotalTime>6412</TotalTime>
  <Words>1955</Words>
  <Application>Microsoft Office PowerPoint</Application>
  <PresentationFormat>Widescreen</PresentationFormat>
  <Paragraphs>200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GDHP-2022</vt:lpstr>
      <vt:lpstr>GDHP Interoperability Workstream </vt:lpstr>
      <vt:lpstr>Meeting Agenda</vt:lpstr>
      <vt:lpstr>Opening Remarks</vt:lpstr>
      <vt:lpstr>Recap of FHIR DevDays 2023</vt:lpstr>
      <vt:lpstr>FHIR DevDays presentations on IPS</vt:lpstr>
      <vt:lpstr>Other Related DevDays Discussions</vt:lpstr>
      <vt:lpstr>Other Related DevDays Presentations</vt:lpstr>
      <vt:lpstr>FHIR DevDays 2023</vt:lpstr>
      <vt:lpstr>National FHIR IG Discussions</vt:lpstr>
      <vt:lpstr>National IG Discussion (IPS and IPA)</vt:lpstr>
      <vt:lpstr>Comparison of National FHIR IGs</vt:lpstr>
      <vt:lpstr>Links to FHIR IGs (based on IPA Project work)*</vt:lpstr>
      <vt:lpstr>Mini-Connectathon Planning</vt:lpstr>
      <vt:lpstr>GDHP Mini-Connectathon</vt:lpstr>
      <vt:lpstr>GDHP Summit Planning</vt:lpstr>
      <vt:lpstr>Open Discussion</vt:lpstr>
      <vt:lpstr>Closing Remarks</vt:lpstr>
      <vt:lpstr>PowerPoint Presentation</vt:lpstr>
      <vt:lpstr>Appendix</vt:lpstr>
      <vt:lpstr>IPS Work Group Approved Items</vt:lpstr>
      <vt:lpstr>IPS Policy, Legal, and Cyber Security Implications</vt:lpstr>
      <vt:lpstr>IPS Use Cases</vt:lpstr>
      <vt:lpstr>Key Steps for GDHP Members’ Implementation of IPS</vt:lpstr>
      <vt:lpstr>IPS Success</vt:lpstr>
      <vt:lpstr>IPS Work Group Goals</vt:lpstr>
      <vt:lpstr>IPS Work Group Milestones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GDHP Summit</dc:title>
  <dc:subject/>
  <dc:creator>John D'Amore</dc:creator>
  <cp:keywords>ONC</cp:keywords>
  <dc:description/>
  <cp:lastModifiedBy>John D'Amore</cp:lastModifiedBy>
  <cp:revision>4</cp:revision>
  <dcterms:created xsi:type="dcterms:W3CDTF">2022-08-22T19:35:54Z</dcterms:created>
  <dcterms:modified xsi:type="dcterms:W3CDTF">2023-06-14T21:44:54Z</dcterms:modified>
  <cp:category/>
</cp:coreProperties>
</file>