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37"/>
    <p:restoredTop sz="96296"/>
  </p:normalViewPr>
  <p:slideViewPr>
    <p:cSldViewPr snapToGrid="0">
      <p:cViewPr varScale="1">
        <p:scale>
          <a:sx n="123" d="100"/>
          <a:sy n="123" d="100"/>
        </p:scale>
        <p:origin x="2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4/5/23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4/5/23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458119"/>
            <a:ext cx="10515600" cy="1325563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4/5/23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4/5/23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180B52-0A71-E249-E45A-2B40FF5B9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B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68728C-782B-CBF2-939D-E1452EE599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443" y="547638"/>
            <a:ext cx="10790336" cy="6006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629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2E9CB8"/>
      </a:accent2>
      <a:accent3>
        <a:srgbClr val="E97132"/>
      </a:accent3>
      <a:accent4>
        <a:srgbClr val="196B24"/>
      </a:accent4>
      <a:accent5>
        <a:srgbClr val="4EA72E"/>
      </a:accent5>
      <a:accent6>
        <a:srgbClr val="C80724"/>
      </a:accent6>
      <a:hlink>
        <a:srgbClr val="518B9B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Beatriz de Faria Leao</dc:creator>
  <cp:lastModifiedBy>Beatriz de Faria Leao</cp:lastModifiedBy>
  <cp:revision>1</cp:revision>
  <dcterms:created xsi:type="dcterms:W3CDTF">2023-04-05T13:14:59Z</dcterms:created>
  <dcterms:modified xsi:type="dcterms:W3CDTF">2023-04-05T13:16:02Z</dcterms:modified>
</cp:coreProperties>
</file>