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91"/>
  </p:normalViewPr>
  <p:slideViewPr>
    <p:cSldViewPr snapToGrid="0">
      <p:cViewPr varScale="1">
        <p:scale>
          <a:sx n="94" d="100"/>
          <a:sy n="94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E6C3-B5D8-3824-961F-BD271F98B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CA31-9C76-FF52-7EF4-3B56982CD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3586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ED231B-C202-DFC2-B20E-CDB331DD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7" y="0"/>
            <a:ext cx="2400300" cy="4381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F0EC33-6131-AFEC-C7EF-91FD9478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047" y="1151530"/>
            <a:ext cx="2400300" cy="480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2F8E4-CDF4-5ABB-42A4-E0E710485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347" y="229169"/>
            <a:ext cx="2400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1</cp:revision>
  <dcterms:created xsi:type="dcterms:W3CDTF">2023-10-02T18:18:40Z</dcterms:created>
  <dcterms:modified xsi:type="dcterms:W3CDTF">2023-10-02T18:22:28Z</dcterms:modified>
</cp:coreProperties>
</file>