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01"/>
  </p:normalViewPr>
  <p:slideViewPr>
    <p:cSldViewPr snapToGrid="0">
      <p:cViewPr varScale="1">
        <p:scale>
          <a:sx n="117" d="100"/>
          <a:sy n="117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58119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orms.office.com/r/tkTVkZeEu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5402-9E9D-0CCC-410A-25F3A8BE3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37F05-11E1-F58C-DD06-E3539ECCB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93062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CAE9-B012-878E-74C6-68BD8FAE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forms.office.com</a:t>
            </a:r>
            <a:r>
              <a:rPr lang="en-US" dirty="0">
                <a:hlinkClick r:id="rId2"/>
              </a:rPr>
              <a:t>/r/</a:t>
            </a:r>
            <a:r>
              <a:rPr lang="en-US" dirty="0" err="1">
                <a:hlinkClick r:id="rId2"/>
              </a:rPr>
              <a:t>tkTVkZeEuc</a:t>
            </a:r>
            <a:endParaRPr lang="en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B6520E-461D-E9D4-F445-F118E64D6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014" y="1584779"/>
            <a:ext cx="5584092" cy="5153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E1D592-D695-D10D-E0F9-826DCFF6ECB2}"/>
              </a:ext>
            </a:extLst>
          </p:cNvPr>
          <p:cNvSpPr txBox="1"/>
          <p:nvPr/>
        </p:nvSpPr>
        <p:spPr>
          <a:xfrm>
            <a:off x="8980714" y="35596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85985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2E9CB8"/>
      </a:accent2>
      <a:accent3>
        <a:srgbClr val="E97132"/>
      </a:accent3>
      <a:accent4>
        <a:srgbClr val="196B24"/>
      </a:accent4>
      <a:accent5>
        <a:srgbClr val="4EA72E"/>
      </a:accent5>
      <a:accent6>
        <a:srgbClr val="C80724"/>
      </a:accent6>
      <a:hlink>
        <a:srgbClr val="518B9B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11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https://forms.office.com/r/tkTVkZeEuc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Beatriz de Faria Leao</dc:creator>
  <cp:lastModifiedBy>Beatriz de Faria Leao</cp:lastModifiedBy>
  <cp:revision>2</cp:revision>
  <dcterms:created xsi:type="dcterms:W3CDTF">2023-03-15T19:33:36Z</dcterms:created>
  <dcterms:modified xsi:type="dcterms:W3CDTF">2023-03-15T22:22:47Z</dcterms:modified>
</cp:coreProperties>
</file>