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6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2F9-DAE0-2792-FA63-F04DBA29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E7951-E67F-E382-35C6-CA52F1927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101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4117-3D0F-5026-BBD0-45B69C8F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B515-BFB1-362F-0E3A-7299744F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19BEF-7D2D-E1EB-F051-73D2547C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70865"/>
            <a:ext cx="7772400" cy="45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2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2023-07-17T13:12:56Z</dcterms:created>
  <dcterms:modified xsi:type="dcterms:W3CDTF">2023-07-18T18:40:05Z</dcterms:modified>
</cp:coreProperties>
</file>