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3" r:id="rId1"/>
  </p:sldMasterIdLst>
  <p:notesMasterIdLst>
    <p:notesMasterId r:id="rId9"/>
  </p:notesMasterIdLst>
  <p:sldIdLst>
    <p:sldId id="256" r:id="rId2"/>
    <p:sldId id="257" r:id="rId3"/>
    <p:sldId id="289" r:id="rId4"/>
    <p:sldId id="262" r:id="rId5"/>
    <p:sldId id="290" r:id="rId6"/>
    <p:sldId id="291" r:id="rId7"/>
    <p:sldId id="29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5"/>
    <p:restoredTop sz="94706"/>
  </p:normalViewPr>
  <p:slideViewPr>
    <p:cSldViewPr snapToGrid="0" snapToObjects="1">
      <p:cViewPr varScale="1">
        <p:scale>
          <a:sx n="128" d="100"/>
          <a:sy n="128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8EC47-D864-C142-8BAC-51C1AE39707F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271FC-45C8-9E44-A195-D6D3DD46F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3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1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45327-4099-2C4F-852C-B55AF92B7D99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F08532-A4D0-B04E-BCC3-65092F82D5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81625"/>
            <a:ext cx="3344626" cy="613320"/>
          </a:xfrm>
        </p:spPr>
        <p:txBody>
          <a:bodyPr>
            <a:noAutofit/>
          </a:bodyPr>
          <a:lstStyle/>
          <a:p>
            <a:r>
              <a:rPr lang="en-US" sz="2000"/>
              <a:t>Mobile Computing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Moaath Alrajab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217923" y="2500009"/>
            <a:ext cx="1926077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9809" y="3160201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Learning Unit 1</a:t>
            </a:r>
            <a:br>
              <a:rPr lang="en-US" sz="4000" dirty="0"/>
            </a:br>
            <a:r>
              <a:rPr lang="en-US" sz="4000" dirty="0"/>
              <a:t>1.0 Get Started</a:t>
            </a:r>
          </a:p>
        </p:txBody>
      </p:sp>
    </p:spTree>
    <p:extLst>
      <p:ext uri="{BB962C8B-B14F-4D97-AF65-F5344CB8AC3E}">
        <p14:creationId xmlns:p14="http://schemas.microsoft.com/office/powerpoint/2010/main" val="39955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Software?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Kotlin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Git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Android Studio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GitHub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Creating and running “Hello World” Android app </a:t>
            </a:r>
          </a:p>
        </p:txBody>
      </p:sp>
    </p:spTree>
    <p:extLst>
      <p:ext uri="{BB962C8B-B14F-4D97-AF65-F5344CB8AC3E}">
        <p14:creationId xmlns:p14="http://schemas.microsoft.com/office/powerpoint/2010/main" val="32732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Check that you have JDK 8 or later</a:t>
            </a:r>
          </a:p>
          <a:p>
            <a:r>
              <a:rPr lang="en-US" dirty="0"/>
              <a:t>If no </a:t>
            </a:r>
            <a:r>
              <a:rPr lang="en-US"/>
              <a:t>Java JDK </a:t>
            </a:r>
            <a:r>
              <a:rPr lang="en-US" dirty="0"/>
              <a:t>is installed on your machine then download from:</a:t>
            </a:r>
          </a:p>
          <a:p>
            <a:r>
              <a:rPr lang="en-US" dirty="0">
                <a:hlinkClick r:id="rId2"/>
              </a:rPr>
              <a:t>http://www.oracle.com/technetwork/java/javase/downloads/</a:t>
            </a:r>
            <a:r>
              <a:rPr lang="en-US" dirty="0"/>
              <a:t> </a:t>
            </a:r>
          </a:p>
          <a:p>
            <a:r>
              <a:rPr lang="en-US" dirty="0"/>
              <a:t>Select the right package for your operating system, accept the license agreement, download, and then install.</a:t>
            </a:r>
          </a:p>
          <a:p>
            <a:r>
              <a:rPr lang="en-US" dirty="0"/>
              <a:t>Go to your terminal and type:</a:t>
            </a:r>
          </a:p>
          <a:p>
            <a:r>
              <a:rPr lang="en-US" dirty="0"/>
              <a:t>Java </a:t>
            </a:r>
            <a:r>
              <a:rPr lang="mr-IN" dirty="0"/>
              <a:t>–</a:t>
            </a:r>
            <a:r>
              <a:rPr lang="en-US" dirty="0"/>
              <a:t>version  </a:t>
            </a:r>
          </a:p>
          <a:p>
            <a:r>
              <a:rPr lang="en-US" dirty="0"/>
              <a:t>This shows you the current installed Java.</a:t>
            </a:r>
          </a:p>
        </p:txBody>
      </p:sp>
    </p:spTree>
    <p:extLst>
      <p:ext uri="{BB962C8B-B14F-4D97-AF65-F5344CB8AC3E}">
        <p14:creationId xmlns:p14="http://schemas.microsoft.com/office/powerpoint/2010/main" val="28688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5937" y="1296541"/>
            <a:ext cx="6822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If you don’t have </a:t>
            </a:r>
            <a:r>
              <a:rPr lang="en-US" sz="2800" dirty="0" err="1">
                <a:latin typeface="+mj-lt"/>
              </a:rPr>
              <a:t>Git</a:t>
            </a:r>
            <a:r>
              <a:rPr lang="en-US" sz="2800" dirty="0">
                <a:latin typeface="+mj-lt"/>
              </a:rPr>
              <a:t> installed already on your machine then download and install from </a:t>
            </a:r>
          </a:p>
          <a:p>
            <a:r>
              <a:rPr lang="en-US" sz="2800" dirty="0">
                <a:hlinkClick r:id="rId2"/>
              </a:rPr>
              <a:t>https://git-scm.com/downloads</a:t>
            </a:r>
            <a:r>
              <a:rPr lang="en-US" sz="2800" dirty="0"/>
              <a:t> 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937" y="2825137"/>
            <a:ext cx="66375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Configure </a:t>
            </a:r>
            <a:r>
              <a:rPr lang="en-US" sz="2400" dirty="0" err="1"/>
              <a:t>git</a:t>
            </a:r>
            <a:r>
              <a:rPr lang="en-US" sz="2400" dirty="0"/>
              <a:t>, in your terminal, configure </a:t>
            </a:r>
            <a:r>
              <a:rPr lang="en-US" sz="2400" dirty="0" err="1"/>
              <a:t>Git</a:t>
            </a:r>
            <a:r>
              <a:rPr lang="en-US" sz="2400" dirty="0"/>
              <a:t> to </a:t>
            </a:r>
            <a:br>
              <a:rPr lang="en-US" sz="2400" dirty="0"/>
            </a:br>
            <a:r>
              <a:rPr lang="en-US" sz="2400" dirty="0"/>
              <a:t>recognize you:</a:t>
            </a:r>
          </a:p>
          <a:p>
            <a:endParaRPr lang="en-US" sz="2400" dirty="0"/>
          </a:p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user.name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“First Last"</a:t>
            </a:r>
          </a:p>
          <a:p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--global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user.email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email@example.com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78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Android Studio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937" y="1296541"/>
            <a:ext cx="68223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Download and install Android Studio from:</a:t>
            </a:r>
          </a:p>
          <a:p>
            <a:r>
              <a:rPr lang="en-US" sz="2800" dirty="0">
                <a:latin typeface="+mj-lt"/>
                <a:hlinkClick r:id="rId2"/>
              </a:rPr>
              <a:t>https://developer.android.com/studio/</a:t>
            </a:r>
            <a:r>
              <a:rPr lang="en-US" sz="2800" dirty="0">
                <a:latin typeface="+mj-lt"/>
              </a:rPr>
              <a:t>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After installation go to:</a:t>
            </a:r>
          </a:p>
          <a:p>
            <a:r>
              <a:rPr lang="en-US" sz="2800" dirty="0">
                <a:latin typeface="+mj-lt"/>
              </a:rPr>
              <a:t>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Preferences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Settings on Win)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/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Android SDK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Select </a:t>
            </a:r>
            <a:r>
              <a:rPr lang="en-US" sz="2800" dirty="0" err="1">
                <a:latin typeface="+mj-lt"/>
              </a:rPr>
              <a:t>api</a:t>
            </a:r>
            <a:r>
              <a:rPr lang="en-US" sz="2800" dirty="0">
                <a:latin typeface="+mj-lt"/>
              </a:rPr>
              <a:t> 28 and 30, and from SDK tools check Intel HAXM and Support Repo.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66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937" y="1296541"/>
            <a:ext cx="6822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If you don’t have a GitHub account then signup for one.</a:t>
            </a:r>
          </a:p>
          <a:p>
            <a:r>
              <a:rPr lang="en-US" sz="2800" dirty="0">
                <a:latin typeface="+mj-lt"/>
                <a:hlinkClick r:id="rId2"/>
              </a:rPr>
              <a:t>http://github.com</a:t>
            </a:r>
            <a:r>
              <a:rPr lang="en-US" sz="2800" dirty="0">
                <a:latin typeface="+mj-lt"/>
              </a:rPr>
              <a:t> 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Link your account to Android Studio</a:t>
            </a:r>
          </a:p>
          <a:p>
            <a:r>
              <a:rPr lang="en-US" sz="2800" dirty="0">
                <a:latin typeface="+mj-lt"/>
              </a:rPr>
              <a:t>Preferences/version control/</a:t>
            </a:r>
            <a:r>
              <a:rPr lang="en-US" sz="2800" dirty="0" err="1">
                <a:latin typeface="+mj-lt"/>
              </a:rPr>
              <a:t>git</a:t>
            </a:r>
            <a:r>
              <a:rPr lang="en-US" sz="2800" dirty="0">
                <a:latin typeface="+mj-lt"/>
              </a:rPr>
              <a:t>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99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0100" y="267460"/>
            <a:ext cx="7543800" cy="88548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937" y="1296541"/>
            <a:ext cx="6822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Hello World App.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02866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11757</TotalTime>
  <Words>251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1_Retrospect</vt:lpstr>
      <vt:lpstr>Mobile Computing</vt:lpstr>
      <vt:lpstr>Get Started</vt:lpstr>
      <vt:lpstr>Java</vt:lpstr>
      <vt:lpstr>Git</vt:lpstr>
      <vt:lpstr>Android Studio</vt:lpstr>
      <vt:lpstr>GitHub</vt:lpstr>
      <vt:lpstr>Demo</vt:lpstr>
    </vt:vector>
  </TitlesOfParts>
  <Manager/>
  <Company>Moaath Alrajab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Moaath Alrajab</dc:creator>
  <cp:keywords>Android Into</cp:keywords>
  <dc:description/>
  <cp:lastModifiedBy>Moaath Alrajab</cp:lastModifiedBy>
  <cp:revision>90</cp:revision>
  <dcterms:created xsi:type="dcterms:W3CDTF">2016-01-04T20:50:07Z</dcterms:created>
  <dcterms:modified xsi:type="dcterms:W3CDTF">2022-08-29T01:03:51Z</dcterms:modified>
  <cp:category>Mobile Computing </cp:category>
</cp:coreProperties>
</file>