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Lst>
  <p:notesMasterIdLst>
    <p:notesMasterId r:id="rId38"/>
  </p:notesMasterIdLst>
  <p:sldIdLst>
    <p:sldId id="256" r:id="rId2"/>
    <p:sldId id="258" r:id="rId3"/>
    <p:sldId id="291" r:id="rId4"/>
    <p:sldId id="276" r:id="rId5"/>
    <p:sldId id="275" r:id="rId6"/>
    <p:sldId id="292" r:id="rId7"/>
    <p:sldId id="265" r:id="rId8"/>
    <p:sldId id="266" r:id="rId9"/>
    <p:sldId id="267" r:id="rId10"/>
    <p:sldId id="325" r:id="rId11"/>
    <p:sldId id="268" r:id="rId12"/>
    <p:sldId id="326" r:id="rId13"/>
    <p:sldId id="324" r:id="rId14"/>
    <p:sldId id="269" r:id="rId15"/>
    <p:sldId id="278"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0" r:id="rId30"/>
    <p:sldId id="303" r:id="rId31"/>
    <p:sldId id="304" r:id="rId32"/>
    <p:sldId id="305" r:id="rId33"/>
    <p:sldId id="306" r:id="rId34"/>
    <p:sldId id="307" r:id="rId35"/>
    <p:sldId id="308" r:id="rId36"/>
    <p:sldId id="309" r:id="rId37"/>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0000"/>
    <a:srgbClr val="000000"/>
    <a:srgbClr val="FFCC66"/>
    <a:srgbClr val="C7F030"/>
    <a:srgbClr val="140000"/>
    <a:srgbClr val="FF99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horzBarState="maximized">
    <p:restoredLeft sz="83088" autoAdjust="0"/>
    <p:restoredTop sz="90681" autoAdjust="0"/>
  </p:normalViewPr>
  <p:slideViewPr>
    <p:cSldViewPr>
      <p:cViewPr>
        <p:scale>
          <a:sx n="70" d="100"/>
          <a:sy n="70" d="100"/>
        </p:scale>
        <p:origin x="-89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D7118-DEDE-4EB7-891D-508B5540B230}" type="doc">
      <dgm:prSet loTypeId="urn:microsoft.com/office/officeart/2005/8/layout/chevron2" loCatId="list" qsTypeId="urn:microsoft.com/office/officeart/2005/8/quickstyle/simple1" qsCatId="simple" csTypeId="urn:microsoft.com/office/officeart/2005/8/colors/accent3_3" csCatId="accent3" phldr="1"/>
      <dgm:spPr/>
      <dgm:t>
        <a:bodyPr/>
        <a:lstStyle/>
        <a:p>
          <a:pPr rtl="1"/>
          <a:endParaRPr lang="ar-EG"/>
        </a:p>
      </dgm:t>
    </dgm:pt>
    <dgm:pt modelId="{B31864AA-6BC8-4ED2-B60C-1C9EBC676719}">
      <dgm:prSet phldrT="[Text]"/>
      <dgm:spPr/>
      <dgm:t>
        <a:bodyPr/>
        <a:lstStyle/>
        <a:p>
          <a:pPr rtl="1"/>
          <a:r>
            <a:rPr lang="ar-EG" smtClean="0">
              <a:latin typeface="GE SS Two Bold" pitchFamily="18" charset="-78"/>
              <a:ea typeface="GE SS Two Bold" pitchFamily="18" charset="-78"/>
              <a:cs typeface="GE SS Two Bold" pitchFamily="18" charset="-78"/>
            </a:rPr>
            <a:t>8</a:t>
          </a:r>
          <a:endParaRPr lang="ar-EG" dirty="0">
            <a:latin typeface="GE SS Two Bold" pitchFamily="18" charset="-78"/>
            <a:ea typeface="GE SS Two Bold" pitchFamily="18" charset="-78"/>
            <a:cs typeface="GE SS Two Bold" pitchFamily="18" charset="-78"/>
          </a:endParaRPr>
        </a:p>
      </dgm:t>
    </dgm:pt>
    <dgm:pt modelId="{0EA1AEF0-B12D-4B07-816D-B1EC73101804}" type="parTrans" cxnId="{E858E3FA-2437-4FAE-8EB2-5799BA1CA327}">
      <dgm:prSet/>
      <dgm:spPr/>
      <dgm:t>
        <a:bodyPr/>
        <a:lstStyle/>
        <a:p>
          <a:pPr rtl="1"/>
          <a:endParaRPr lang="ar-EG"/>
        </a:p>
      </dgm:t>
    </dgm:pt>
    <dgm:pt modelId="{2B014C0C-62D8-430F-AD27-CD99C5CA9959}" type="sibTrans" cxnId="{E858E3FA-2437-4FAE-8EB2-5799BA1CA327}">
      <dgm:prSet/>
      <dgm:spPr/>
      <dgm:t>
        <a:bodyPr/>
        <a:lstStyle/>
        <a:p>
          <a:pPr rtl="1"/>
          <a:endParaRPr lang="ar-EG"/>
        </a:p>
      </dgm:t>
    </dgm:pt>
    <dgm:pt modelId="{F7F83854-479A-4E37-A7D2-D557B79913E8}">
      <dgm:prSet phldrT="[Text]" custT="1"/>
      <dgm:spPr/>
      <dgm:t>
        <a:bodyPr/>
        <a:lstStyle/>
        <a:p>
          <a:pPr rtl="1"/>
          <a:r>
            <a:rPr lang="en-US" sz="1400" smtClean="0">
              <a:latin typeface="GE SS Two Bold" pitchFamily="18" charset="-78"/>
              <a:ea typeface="GE SS Two Bold" pitchFamily="18" charset="-78"/>
              <a:cs typeface="GE SS Two Bold" pitchFamily="18" charset="-78"/>
            </a:rPr>
            <a:t>1</a:t>
          </a:r>
          <a:endParaRPr lang="ar-EG" sz="1400" dirty="0">
            <a:latin typeface="GE SS Two Bold" pitchFamily="18" charset="-78"/>
            <a:ea typeface="GE SS Two Bold" pitchFamily="18" charset="-78"/>
            <a:cs typeface="GE SS Two Bold" pitchFamily="18" charset="-78"/>
          </a:endParaRPr>
        </a:p>
      </dgm:t>
    </dgm:pt>
    <dgm:pt modelId="{EE23E6C9-F33C-4BF3-84E8-785AF1AF1A98}" type="parTrans" cxnId="{1897B3AD-8CE2-4AAF-B686-DCA742F56AB4}">
      <dgm:prSet/>
      <dgm:spPr/>
      <dgm:t>
        <a:bodyPr/>
        <a:lstStyle/>
        <a:p>
          <a:pPr rtl="1"/>
          <a:endParaRPr lang="ar-EG"/>
        </a:p>
      </dgm:t>
    </dgm:pt>
    <dgm:pt modelId="{02BB2FC1-98D7-4572-A519-2E85624316E2}" type="sibTrans" cxnId="{1897B3AD-8CE2-4AAF-B686-DCA742F56AB4}">
      <dgm:prSet/>
      <dgm:spPr/>
      <dgm:t>
        <a:bodyPr/>
        <a:lstStyle/>
        <a:p>
          <a:pPr rtl="1"/>
          <a:endParaRPr lang="ar-EG"/>
        </a:p>
      </dgm:t>
    </dgm:pt>
    <dgm:pt modelId="{1D5BD1EC-FFAE-4A1D-966F-4080E54F159E}">
      <dgm:prSet phldrT="[Text]"/>
      <dgm:spPr/>
      <dgm:t>
        <a:bodyPr/>
        <a:lstStyle/>
        <a:p>
          <a:pPr rtl="1"/>
          <a:r>
            <a:rPr lang="en-US" smtClean="0">
              <a:latin typeface="GE SS Two Bold" pitchFamily="18" charset="-78"/>
              <a:ea typeface="GE SS Two Bold" pitchFamily="18" charset="-78"/>
              <a:cs typeface="GE SS Two Bold" pitchFamily="18" charset="-78"/>
            </a:rPr>
            <a:t>3</a:t>
          </a:r>
          <a:endParaRPr lang="ar-EG" dirty="0">
            <a:latin typeface="GE SS Two Bold" pitchFamily="18" charset="-78"/>
            <a:ea typeface="GE SS Two Bold" pitchFamily="18" charset="-78"/>
            <a:cs typeface="GE SS Two Bold" pitchFamily="18" charset="-78"/>
          </a:endParaRPr>
        </a:p>
      </dgm:t>
    </dgm:pt>
    <dgm:pt modelId="{AEEF402D-777F-43A3-A561-ACA114F54943}" type="parTrans" cxnId="{20287D26-A74B-427A-BC99-089E4603A42A}">
      <dgm:prSet/>
      <dgm:spPr/>
      <dgm:t>
        <a:bodyPr/>
        <a:lstStyle/>
        <a:p>
          <a:pPr rtl="1"/>
          <a:endParaRPr lang="ar-EG"/>
        </a:p>
      </dgm:t>
    </dgm:pt>
    <dgm:pt modelId="{F651EED5-93B4-4A36-8613-55372820C5CA}" type="sibTrans" cxnId="{20287D26-A74B-427A-BC99-089E4603A42A}">
      <dgm:prSet/>
      <dgm:spPr/>
      <dgm:t>
        <a:bodyPr/>
        <a:lstStyle/>
        <a:p>
          <a:pPr rtl="1"/>
          <a:endParaRPr lang="ar-EG"/>
        </a:p>
      </dgm:t>
    </dgm:pt>
    <dgm:pt modelId="{7E7A4ABE-226A-45B1-94A8-5C5DB8331CE3}">
      <dgm:prSet phldrT="[Text]"/>
      <dgm:spPr/>
      <dgm:t>
        <a:bodyPr/>
        <a:lstStyle/>
        <a:p>
          <a:pPr rtl="1"/>
          <a:r>
            <a:rPr lang="ar-EG" dirty="0" smtClean="0">
              <a:latin typeface="GE SS Two Bold" pitchFamily="18" charset="-78"/>
              <a:ea typeface="GE SS Two Bold" pitchFamily="18" charset="-78"/>
              <a:cs typeface="GE SS Two Bold" pitchFamily="18" charset="-78"/>
            </a:rPr>
            <a:t>4</a:t>
          </a:r>
          <a:endParaRPr lang="ar-EG" dirty="0">
            <a:latin typeface="GE SS Two Bold" pitchFamily="18" charset="-78"/>
            <a:ea typeface="GE SS Two Bold" pitchFamily="18" charset="-78"/>
            <a:cs typeface="GE SS Two Bold" pitchFamily="18" charset="-78"/>
          </a:endParaRPr>
        </a:p>
      </dgm:t>
    </dgm:pt>
    <dgm:pt modelId="{57E444F2-EFE0-49CB-8F12-9688EEF361CC}" type="parTrans" cxnId="{140D1584-9182-4776-94E5-C9963EA8B82B}">
      <dgm:prSet/>
      <dgm:spPr/>
      <dgm:t>
        <a:bodyPr/>
        <a:lstStyle/>
        <a:p>
          <a:pPr rtl="1"/>
          <a:endParaRPr lang="ar-EG"/>
        </a:p>
      </dgm:t>
    </dgm:pt>
    <dgm:pt modelId="{556EBDBA-2B23-4359-95CB-316B3BDF5C2A}" type="sibTrans" cxnId="{140D1584-9182-4776-94E5-C9963EA8B82B}">
      <dgm:prSet/>
      <dgm:spPr/>
      <dgm:t>
        <a:bodyPr/>
        <a:lstStyle/>
        <a:p>
          <a:pPr rtl="1"/>
          <a:endParaRPr lang="ar-EG"/>
        </a:p>
      </dgm:t>
    </dgm:pt>
    <dgm:pt modelId="{4166C6F9-CA7A-4732-8C1F-D249C00B7EB9}">
      <dgm:prSet phldrT="[Text]"/>
      <dgm:spPr/>
      <dgm:t>
        <a:bodyPr/>
        <a:lstStyle/>
        <a:p>
          <a:pPr rtl="1"/>
          <a:r>
            <a:rPr lang="ar-EG" smtClean="0">
              <a:latin typeface="GE SS Two Bold" pitchFamily="18" charset="-78"/>
              <a:ea typeface="GE SS Two Bold" pitchFamily="18" charset="-78"/>
              <a:cs typeface="GE SS Two Bold" pitchFamily="18" charset="-78"/>
            </a:rPr>
            <a:t>5</a:t>
          </a:r>
          <a:endParaRPr lang="ar-EG" dirty="0">
            <a:latin typeface="GE SS Two Bold" pitchFamily="18" charset="-78"/>
            <a:ea typeface="GE SS Two Bold" pitchFamily="18" charset="-78"/>
            <a:cs typeface="GE SS Two Bold" pitchFamily="18" charset="-78"/>
          </a:endParaRPr>
        </a:p>
      </dgm:t>
    </dgm:pt>
    <dgm:pt modelId="{D46943BC-1816-43EC-A40C-27459124A117}" type="parTrans" cxnId="{EB758F41-2A28-476A-8AE4-2F940AA85326}">
      <dgm:prSet/>
      <dgm:spPr/>
      <dgm:t>
        <a:bodyPr/>
        <a:lstStyle/>
        <a:p>
          <a:pPr rtl="1"/>
          <a:endParaRPr lang="ar-EG"/>
        </a:p>
      </dgm:t>
    </dgm:pt>
    <dgm:pt modelId="{46FB86F0-FD41-430B-A628-A2BD0DE2F0AC}" type="sibTrans" cxnId="{EB758F41-2A28-476A-8AE4-2F940AA85326}">
      <dgm:prSet/>
      <dgm:spPr/>
      <dgm:t>
        <a:bodyPr/>
        <a:lstStyle/>
        <a:p>
          <a:pPr rtl="1"/>
          <a:endParaRPr lang="ar-EG"/>
        </a:p>
      </dgm:t>
    </dgm:pt>
    <dgm:pt modelId="{F0CD1FC4-07F1-46CD-9614-C1B83ECDF418}">
      <dgm:prSet phldrT="[Text]"/>
      <dgm:spPr/>
      <dgm:t>
        <a:bodyPr/>
        <a:lstStyle/>
        <a:p>
          <a:pPr rtl="1"/>
          <a:r>
            <a:rPr lang="ar-EG" smtClean="0">
              <a:latin typeface="GE SS Two Bold" pitchFamily="18" charset="-78"/>
              <a:ea typeface="GE SS Two Bold" pitchFamily="18" charset="-78"/>
              <a:cs typeface="GE SS Two Bold" pitchFamily="18" charset="-78"/>
            </a:rPr>
            <a:t>6</a:t>
          </a:r>
          <a:endParaRPr lang="ar-EG" dirty="0">
            <a:latin typeface="GE SS Two Bold" pitchFamily="18" charset="-78"/>
            <a:ea typeface="GE SS Two Bold" pitchFamily="18" charset="-78"/>
            <a:cs typeface="GE SS Two Bold" pitchFamily="18" charset="-78"/>
          </a:endParaRPr>
        </a:p>
      </dgm:t>
    </dgm:pt>
    <dgm:pt modelId="{55DB56D7-518F-4A64-900F-18E0D4BB28EF}" type="parTrans" cxnId="{5E888561-0ECC-46D9-9B18-22240930C948}">
      <dgm:prSet/>
      <dgm:spPr/>
      <dgm:t>
        <a:bodyPr/>
        <a:lstStyle/>
        <a:p>
          <a:pPr rtl="1"/>
          <a:endParaRPr lang="ar-EG"/>
        </a:p>
      </dgm:t>
    </dgm:pt>
    <dgm:pt modelId="{596B034F-A46C-40CA-9B29-616F85C8E335}" type="sibTrans" cxnId="{5E888561-0ECC-46D9-9B18-22240930C948}">
      <dgm:prSet/>
      <dgm:spPr/>
      <dgm:t>
        <a:bodyPr/>
        <a:lstStyle/>
        <a:p>
          <a:pPr rtl="1"/>
          <a:endParaRPr lang="ar-EG"/>
        </a:p>
      </dgm:t>
    </dgm:pt>
    <dgm:pt modelId="{519DD8B1-AD3B-4418-BC0B-7CDBEA825882}">
      <dgm:prSet phldrT="[Text]"/>
      <dgm:spPr/>
      <dgm:t>
        <a:bodyPr/>
        <a:lstStyle/>
        <a:p>
          <a:pPr rtl="1"/>
          <a:r>
            <a:rPr lang="ar-EG" smtClean="0">
              <a:latin typeface="GE SS Two Bold" pitchFamily="18" charset="-78"/>
              <a:ea typeface="GE SS Two Bold" pitchFamily="18" charset="-78"/>
              <a:cs typeface="GE SS Two Bold" pitchFamily="18" charset="-78"/>
            </a:rPr>
            <a:t>7</a:t>
          </a:r>
          <a:endParaRPr lang="ar-EG" dirty="0">
            <a:latin typeface="GE SS Two Bold" pitchFamily="18" charset="-78"/>
            <a:ea typeface="GE SS Two Bold" pitchFamily="18" charset="-78"/>
            <a:cs typeface="GE SS Two Bold" pitchFamily="18" charset="-78"/>
          </a:endParaRPr>
        </a:p>
      </dgm:t>
    </dgm:pt>
    <dgm:pt modelId="{97CD806F-3C49-4750-9EEB-5F53CC0583A8}" type="parTrans" cxnId="{EADF76D1-D49C-4D64-92F4-11B7FF3C1F20}">
      <dgm:prSet/>
      <dgm:spPr/>
      <dgm:t>
        <a:bodyPr/>
        <a:lstStyle/>
        <a:p>
          <a:pPr rtl="1"/>
          <a:endParaRPr lang="ar-EG"/>
        </a:p>
      </dgm:t>
    </dgm:pt>
    <dgm:pt modelId="{90680142-98CD-46D3-8673-7BCBDC5DCB1A}" type="sibTrans" cxnId="{EADF76D1-D49C-4D64-92F4-11B7FF3C1F20}">
      <dgm:prSet/>
      <dgm:spPr/>
      <dgm:t>
        <a:bodyPr/>
        <a:lstStyle/>
        <a:p>
          <a:pPr rtl="1"/>
          <a:endParaRPr lang="ar-EG"/>
        </a:p>
      </dgm:t>
    </dgm:pt>
    <dgm:pt modelId="{C37604DE-EBDC-45C0-AB40-BCC20D68AAE6}">
      <dgm:prSet/>
      <dgm:spPr/>
      <dgm:t>
        <a:bodyPr/>
        <a:lstStyle/>
        <a:p>
          <a:pPr rtl="1"/>
          <a:r>
            <a:rPr lang="ar-EG" dirty="0" smtClean="0">
              <a:latin typeface="GE SS Two Bold" pitchFamily="18" charset="-78"/>
              <a:ea typeface="GE SS Two Bold" pitchFamily="18" charset="-78"/>
              <a:cs typeface="GE SS Two Bold" pitchFamily="18" charset="-78"/>
            </a:rPr>
            <a:t>الاعدادات العامة </a:t>
          </a:r>
          <a:endParaRPr lang="ar-EG" dirty="0">
            <a:latin typeface="GE SS Two Bold" pitchFamily="18" charset="-78"/>
            <a:ea typeface="GE SS Two Bold" pitchFamily="18" charset="-78"/>
            <a:cs typeface="GE SS Two Bold" pitchFamily="18" charset="-78"/>
          </a:endParaRPr>
        </a:p>
      </dgm:t>
    </dgm:pt>
    <dgm:pt modelId="{45E5A1FB-AE1F-4EE0-AD97-1BDEE2ACAFCA}" type="parTrans" cxnId="{AAB704CC-CE15-4A9A-907E-0A2F1D11AF7C}">
      <dgm:prSet/>
      <dgm:spPr/>
      <dgm:t>
        <a:bodyPr/>
        <a:lstStyle/>
        <a:p>
          <a:pPr rtl="1"/>
          <a:endParaRPr lang="ar-EG"/>
        </a:p>
      </dgm:t>
    </dgm:pt>
    <dgm:pt modelId="{787BE120-BC23-401C-B2A0-EDFD1D31BC53}" type="sibTrans" cxnId="{AAB704CC-CE15-4A9A-907E-0A2F1D11AF7C}">
      <dgm:prSet/>
      <dgm:spPr/>
      <dgm:t>
        <a:bodyPr/>
        <a:lstStyle/>
        <a:p>
          <a:pPr rtl="1"/>
          <a:endParaRPr lang="ar-EG"/>
        </a:p>
      </dgm:t>
    </dgm:pt>
    <dgm:pt modelId="{4855A853-18E8-46C9-95C2-E22C29C43D40}">
      <dgm:prSet/>
      <dgm:spPr/>
      <dgm:t>
        <a:bodyPr/>
        <a:lstStyle/>
        <a:p>
          <a:pPr rtl="1"/>
          <a:r>
            <a:rPr lang="ar-EG" dirty="0" smtClean="0">
              <a:latin typeface="GE SS Two Bold" pitchFamily="18" charset="-78"/>
              <a:ea typeface="GE SS Two Bold" pitchFamily="18" charset="-78"/>
              <a:cs typeface="GE SS Two Bold" pitchFamily="18" charset="-78"/>
            </a:rPr>
            <a:t>دليل الحسابات البسيط</a:t>
          </a:r>
          <a:endParaRPr lang="ar-EG" dirty="0">
            <a:latin typeface="GE SS Two Bold" pitchFamily="18" charset="-78"/>
            <a:ea typeface="GE SS Two Bold" pitchFamily="18" charset="-78"/>
            <a:cs typeface="GE SS Two Bold" pitchFamily="18" charset="-78"/>
          </a:endParaRPr>
        </a:p>
      </dgm:t>
    </dgm:pt>
    <dgm:pt modelId="{AE4A5A57-B190-4087-BE28-7CF1054DD02E}" type="parTrans" cxnId="{674E27F8-38F9-4BC3-8630-3EFA7EF1E7DA}">
      <dgm:prSet/>
      <dgm:spPr/>
      <dgm:t>
        <a:bodyPr/>
        <a:lstStyle/>
        <a:p>
          <a:pPr rtl="1"/>
          <a:endParaRPr lang="ar-EG"/>
        </a:p>
      </dgm:t>
    </dgm:pt>
    <dgm:pt modelId="{B3DACCA9-1D45-452A-828A-6A146C8A064C}" type="sibTrans" cxnId="{674E27F8-38F9-4BC3-8630-3EFA7EF1E7DA}">
      <dgm:prSet/>
      <dgm:spPr/>
      <dgm:t>
        <a:bodyPr/>
        <a:lstStyle/>
        <a:p>
          <a:pPr rtl="1"/>
          <a:endParaRPr lang="ar-EG"/>
        </a:p>
      </dgm:t>
    </dgm:pt>
    <dgm:pt modelId="{BAF9D3C7-3F95-4FE9-BE2F-4A9EF78D5930}">
      <dgm:prSet/>
      <dgm:spPr/>
      <dgm:t>
        <a:bodyPr/>
        <a:lstStyle/>
        <a:p>
          <a:pPr rtl="1"/>
          <a:r>
            <a:rPr lang="ar-EG" dirty="0" smtClean="0">
              <a:latin typeface="GE SS Two Bold" pitchFamily="18" charset="-78"/>
              <a:ea typeface="GE SS Two Bold" pitchFamily="18" charset="-78"/>
              <a:cs typeface="GE SS Two Bold" pitchFamily="18" charset="-78"/>
            </a:rPr>
            <a:t>بيانات الاصناف </a:t>
          </a:r>
          <a:endParaRPr lang="ar-EG" dirty="0">
            <a:latin typeface="GE SS Two Bold" pitchFamily="18" charset="-78"/>
            <a:ea typeface="GE SS Two Bold" pitchFamily="18" charset="-78"/>
            <a:cs typeface="GE SS Two Bold" pitchFamily="18" charset="-78"/>
          </a:endParaRPr>
        </a:p>
      </dgm:t>
    </dgm:pt>
    <dgm:pt modelId="{A6A22F6C-B788-479D-857E-681AF5582AB1}" type="parTrans" cxnId="{44B73856-1696-4FE1-92E6-E0511A7496FD}">
      <dgm:prSet/>
      <dgm:spPr/>
      <dgm:t>
        <a:bodyPr/>
        <a:lstStyle/>
        <a:p>
          <a:pPr rtl="1"/>
          <a:endParaRPr lang="ar-EG"/>
        </a:p>
      </dgm:t>
    </dgm:pt>
    <dgm:pt modelId="{6A3F7DFF-B129-47E4-BC05-5D15E14CB71C}" type="sibTrans" cxnId="{44B73856-1696-4FE1-92E6-E0511A7496FD}">
      <dgm:prSet/>
      <dgm:spPr/>
      <dgm:t>
        <a:bodyPr/>
        <a:lstStyle/>
        <a:p>
          <a:pPr rtl="1"/>
          <a:endParaRPr lang="ar-EG"/>
        </a:p>
      </dgm:t>
    </dgm:pt>
    <dgm:pt modelId="{5A9390C6-4555-4829-8FD1-9FB7AA35F47F}">
      <dgm:prSet/>
      <dgm:spPr/>
      <dgm:t>
        <a:bodyPr/>
        <a:lstStyle/>
        <a:p>
          <a:pPr rtl="1"/>
          <a:r>
            <a:rPr lang="ar-EG" smtClean="0">
              <a:latin typeface="GE SS Two Bold" pitchFamily="18" charset="-78"/>
              <a:ea typeface="GE SS Two Bold" pitchFamily="18" charset="-78"/>
              <a:cs typeface="GE SS Two Bold" pitchFamily="18" charset="-78"/>
            </a:rPr>
            <a:t>شئون العاملين </a:t>
          </a:r>
          <a:endParaRPr lang="ar-EG" dirty="0">
            <a:latin typeface="GE SS Two Bold" pitchFamily="18" charset="-78"/>
            <a:ea typeface="GE SS Two Bold" pitchFamily="18" charset="-78"/>
            <a:cs typeface="GE SS Two Bold" pitchFamily="18" charset="-78"/>
          </a:endParaRPr>
        </a:p>
      </dgm:t>
    </dgm:pt>
    <dgm:pt modelId="{19C4018D-BB0D-4BFC-9AAB-5DEEEF522801}" type="parTrans" cxnId="{8D987032-D38A-4D6B-82C0-9D1741E76C7A}">
      <dgm:prSet/>
      <dgm:spPr/>
      <dgm:t>
        <a:bodyPr/>
        <a:lstStyle/>
        <a:p>
          <a:pPr rtl="1"/>
          <a:endParaRPr lang="ar-EG"/>
        </a:p>
      </dgm:t>
    </dgm:pt>
    <dgm:pt modelId="{3AC080D9-4656-4BF7-9EA2-BE9855B9E1FB}" type="sibTrans" cxnId="{8D987032-D38A-4D6B-82C0-9D1741E76C7A}">
      <dgm:prSet/>
      <dgm:spPr/>
      <dgm:t>
        <a:bodyPr/>
        <a:lstStyle/>
        <a:p>
          <a:pPr rtl="1"/>
          <a:endParaRPr lang="ar-EG"/>
        </a:p>
      </dgm:t>
    </dgm:pt>
    <dgm:pt modelId="{6CD3C7A7-4121-4FF3-815C-5BEC17A89D80}">
      <dgm:prSet/>
      <dgm:spPr/>
      <dgm:t>
        <a:bodyPr/>
        <a:lstStyle/>
        <a:p>
          <a:pPr rtl="1"/>
          <a:r>
            <a:rPr lang="ar-EG" dirty="0" smtClean="0">
              <a:latin typeface="GE SS Two Bold" pitchFamily="18" charset="-78"/>
              <a:ea typeface="GE SS Two Bold" pitchFamily="18" charset="-78"/>
              <a:cs typeface="GE SS Two Bold" pitchFamily="18" charset="-78"/>
            </a:rPr>
            <a:t>صلاحيات المستخدمين </a:t>
          </a:r>
          <a:endParaRPr lang="ar-EG" dirty="0">
            <a:latin typeface="GE SS Two Bold" pitchFamily="18" charset="-78"/>
            <a:ea typeface="GE SS Two Bold" pitchFamily="18" charset="-78"/>
            <a:cs typeface="GE SS Two Bold" pitchFamily="18" charset="-78"/>
          </a:endParaRPr>
        </a:p>
      </dgm:t>
    </dgm:pt>
    <dgm:pt modelId="{2F02786C-68A3-4B28-A856-935C467D6B2C}" type="parTrans" cxnId="{7423F750-DB51-4173-8B61-92FC910AA7C5}">
      <dgm:prSet/>
      <dgm:spPr/>
      <dgm:t>
        <a:bodyPr/>
        <a:lstStyle/>
        <a:p>
          <a:pPr rtl="1"/>
          <a:endParaRPr lang="ar-EG"/>
        </a:p>
      </dgm:t>
    </dgm:pt>
    <dgm:pt modelId="{406CEB2F-7839-47CB-8CDD-69D88659B1DF}" type="sibTrans" cxnId="{7423F750-DB51-4173-8B61-92FC910AA7C5}">
      <dgm:prSet/>
      <dgm:spPr/>
      <dgm:t>
        <a:bodyPr/>
        <a:lstStyle/>
        <a:p>
          <a:pPr rtl="1"/>
          <a:endParaRPr lang="ar-EG"/>
        </a:p>
      </dgm:t>
    </dgm:pt>
    <dgm:pt modelId="{45A3CF0F-DC82-4454-9300-DC21D396EAA9}">
      <dgm:prSet/>
      <dgm:spPr/>
      <dgm:t>
        <a:bodyPr/>
        <a:lstStyle/>
        <a:p>
          <a:pPr rtl="1"/>
          <a:r>
            <a:rPr lang="ar-EG" smtClean="0">
              <a:latin typeface="GE SS Two Bold" pitchFamily="18" charset="-78"/>
              <a:ea typeface="GE SS Two Bold" pitchFamily="18" charset="-78"/>
              <a:cs typeface="GE SS Two Bold" pitchFamily="18" charset="-78"/>
            </a:rPr>
            <a:t>فتح واغلاق اليومية</a:t>
          </a:r>
          <a:endParaRPr lang="ar-EG" dirty="0">
            <a:latin typeface="GE SS Two Bold" pitchFamily="18" charset="-78"/>
            <a:ea typeface="GE SS Two Bold" pitchFamily="18" charset="-78"/>
            <a:cs typeface="GE SS Two Bold" pitchFamily="18" charset="-78"/>
          </a:endParaRPr>
        </a:p>
      </dgm:t>
    </dgm:pt>
    <dgm:pt modelId="{B4F1E0C0-AB0F-4585-A724-2F32AA53F9DC}" type="parTrans" cxnId="{2778A6A2-C16F-4DD8-9021-FCDDBF7DFE08}">
      <dgm:prSet/>
      <dgm:spPr/>
      <dgm:t>
        <a:bodyPr/>
        <a:lstStyle/>
        <a:p>
          <a:pPr rtl="1"/>
          <a:endParaRPr lang="ar-EG"/>
        </a:p>
      </dgm:t>
    </dgm:pt>
    <dgm:pt modelId="{CCDDB296-C10E-423E-B2F3-5EFCB4AD1B64}" type="sibTrans" cxnId="{2778A6A2-C16F-4DD8-9021-FCDDBF7DFE08}">
      <dgm:prSet/>
      <dgm:spPr/>
      <dgm:t>
        <a:bodyPr/>
        <a:lstStyle/>
        <a:p>
          <a:pPr rtl="1"/>
          <a:endParaRPr lang="ar-EG"/>
        </a:p>
      </dgm:t>
    </dgm:pt>
    <dgm:pt modelId="{37A4B8C3-1045-48FB-8CC6-F3B8AB92449E}">
      <dgm:prSet/>
      <dgm:spPr/>
      <dgm:t>
        <a:bodyPr/>
        <a:lstStyle/>
        <a:p>
          <a:pPr rtl="1"/>
          <a:r>
            <a:rPr lang="ar-EG" smtClean="0">
              <a:latin typeface="GE SS Two Bold" pitchFamily="18" charset="-78"/>
              <a:ea typeface="GE SS Two Bold" pitchFamily="18" charset="-78"/>
              <a:cs typeface="GE SS Two Bold" pitchFamily="18" charset="-78"/>
            </a:rPr>
            <a:t>تغير كلمة المرور</a:t>
          </a:r>
          <a:endParaRPr lang="ar-EG" dirty="0">
            <a:latin typeface="GE SS Two Bold" pitchFamily="18" charset="-78"/>
            <a:ea typeface="GE SS Two Bold" pitchFamily="18" charset="-78"/>
            <a:cs typeface="GE SS Two Bold" pitchFamily="18" charset="-78"/>
          </a:endParaRPr>
        </a:p>
      </dgm:t>
    </dgm:pt>
    <dgm:pt modelId="{FEC08E54-C691-4DA1-B22B-85A6CA0B7DA0}" type="parTrans" cxnId="{00400531-F625-483F-A9D9-BD64A0F33439}">
      <dgm:prSet/>
      <dgm:spPr/>
      <dgm:t>
        <a:bodyPr/>
        <a:lstStyle/>
        <a:p>
          <a:pPr rtl="1"/>
          <a:endParaRPr lang="ar-EG"/>
        </a:p>
      </dgm:t>
    </dgm:pt>
    <dgm:pt modelId="{249A5691-6386-4B14-BE5A-CFBBE68BDCD5}" type="sibTrans" cxnId="{00400531-F625-483F-A9D9-BD64A0F33439}">
      <dgm:prSet/>
      <dgm:spPr/>
      <dgm:t>
        <a:bodyPr/>
        <a:lstStyle/>
        <a:p>
          <a:pPr rtl="1"/>
          <a:endParaRPr lang="ar-EG"/>
        </a:p>
      </dgm:t>
    </dgm:pt>
    <dgm:pt modelId="{B6BCA38B-CC70-4117-9324-C988A56D13C1}">
      <dgm:prSet/>
      <dgm:spPr/>
      <dgm:t>
        <a:bodyPr/>
        <a:lstStyle/>
        <a:p>
          <a:pPr rtl="1"/>
          <a:r>
            <a:rPr lang="ar-EG" smtClean="0">
              <a:latin typeface="GE SS Two Bold" pitchFamily="18" charset="-78"/>
              <a:ea typeface="GE SS Two Bold" pitchFamily="18" charset="-78"/>
              <a:cs typeface="GE SS Two Bold" pitchFamily="18" charset="-78"/>
            </a:rPr>
            <a:t>تسجيل المنتج</a:t>
          </a:r>
          <a:endParaRPr lang="ar-EG" dirty="0">
            <a:latin typeface="GE SS Two Bold" pitchFamily="18" charset="-78"/>
            <a:ea typeface="GE SS Two Bold" pitchFamily="18" charset="-78"/>
            <a:cs typeface="GE SS Two Bold" pitchFamily="18" charset="-78"/>
          </a:endParaRPr>
        </a:p>
      </dgm:t>
    </dgm:pt>
    <dgm:pt modelId="{38F2EFBA-CABB-4155-9922-7BD4F983730E}" type="parTrans" cxnId="{606176C8-5F94-4D5C-935F-BEAF98FC6E6B}">
      <dgm:prSet/>
      <dgm:spPr/>
      <dgm:t>
        <a:bodyPr/>
        <a:lstStyle/>
        <a:p>
          <a:pPr rtl="1"/>
          <a:endParaRPr lang="ar-EG"/>
        </a:p>
      </dgm:t>
    </dgm:pt>
    <dgm:pt modelId="{087C1913-83C7-4FBA-864B-72F88043F571}" type="sibTrans" cxnId="{606176C8-5F94-4D5C-935F-BEAF98FC6E6B}">
      <dgm:prSet/>
      <dgm:spPr/>
      <dgm:t>
        <a:bodyPr/>
        <a:lstStyle/>
        <a:p>
          <a:pPr rtl="1"/>
          <a:endParaRPr lang="ar-EG"/>
        </a:p>
      </dgm:t>
    </dgm:pt>
    <dgm:pt modelId="{0CCAE776-A3DE-4E89-B224-A6419853DF96}">
      <dgm:prSet phldrT="[Text]"/>
      <dgm:spPr/>
      <dgm:t>
        <a:bodyPr/>
        <a:lstStyle/>
        <a:p>
          <a:pPr rtl="1"/>
          <a:r>
            <a:rPr lang="en-US" smtClean="0">
              <a:latin typeface="GE SS Two Bold" pitchFamily="18" charset="-78"/>
              <a:ea typeface="GE SS Two Bold" pitchFamily="18" charset="-78"/>
              <a:cs typeface="GE SS Two Bold" pitchFamily="18" charset="-78"/>
            </a:rPr>
            <a:t>2</a:t>
          </a:r>
          <a:endParaRPr lang="ar-EG" dirty="0">
            <a:latin typeface="GE SS Two Bold" pitchFamily="18" charset="-78"/>
            <a:ea typeface="GE SS Two Bold" pitchFamily="18" charset="-78"/>
            <a:cs typeface="GE SS Two Bold" pitchFamily="18" charset="-78"/>
          </a:endParaRPr>
        </a:p>
      </dgm:t>
    </dgm:pt>
    <dgm:pt modelId="{15E65613-1A0D-4C5D-83AD-F87E89971F16}" type="sibTrans" cxnId="{E80A66AC-7891-4732-8629-C44389FD49BE}">
      <dgm:prSet/>
      <dgm:spPr/>
      <dgm:t>
        <a:bodyPr/>
        <a:lstStyle/>
        <a:p>
          <a:pPr rtl="1"/>
          <a:endParaRPr lang="ar-EG"/>
        </a:p>
      </dgm:t>
    </dgm:pt>
    <dgm:pt modelId="{EF8E37F2-F1B9-45D6-AF92-9B1DD3C206F7}" type="parTrans" cxnId="{E80A66AC-7891-4732-8629-C44389FD49BE}">
      <dgm:prSet/>
      <dgm:spPr/>
      <dgm:t>
        <a:bodyPr/>
        <a:lstStyle/>
        <a:p>
          <a:pPr rtl="1"/>
          <a:endParaRPr lang="ar-EG"/>
        </a:p>
      </dgm:t>
    </dgm:pt>
    <dgm:pt modelId="{DB3CF225-2866-4F45-8191-606C9CA2AF67}" type="pres">
      <dgm:prSet presAssocID="{BAFD7118-DEDE-4EB7-891D-508B5540B230}" presName="linearFlow" presStyleCnt="0">
        <dgm:presLayoutVars>
          <dgm:dir/>
          <dgm:animLvl val="lvl"/>
          <dgm:resizeHandles val="exact"/>
        </dgm:presLayoutVars>
      </dgm:prSet>
      <dgm:spPr/>
      <dgm:t>
        <a:bodyPr/>
        <a:lstStyle/>
        <a:p>
          <a:pPr rtl="1"/>
          <a:endParaRPr lang="ar-EG"/>
        </a:p>
      </dgm:t>
    </dgm:pt>
    <dgm:pt modelId="{7C428790-AA35-4BE2-B612-4853A2E8EB75}" type="pres">
      <dgm:prSet presAssocID="{F7F83854-479A-4E37-A7D2-D557B79913E8}" presName="composite" presStyleCnt="0"/>
      <dgm:spPr/>
    </dgm:pt>
    <dgm:pt modelId="{08DA1CE8-C107-43F5-A359-5725CA2F6CEA}" type="pres">
      <dgm:prSet presAssocID="{F7F83854-479A-4E37-A7D2-D557B79913E8}" presName="parentText" presStyleLbl="alignNode1" presStyleIdx="0" presStyleCnt="8">
        <dgm:presLayoutVars>
          <dgm:chMax val="1"/>
          <dgm:bulletEnabled val="1"/>
        </dgm:presLayoutVars>
      </dgm:prSet>
      <dgm:spPr/>
      <dgm:t>
        <a:bodyPr/>
        <a:lstStyle/>
        <a:p>
          <a:pPr rtl="1"/>
          <a:endParaRPr lang="ar-EG"/>
        </a:p>
      </dgm:t>
    </dgm:pt>
    <dgm:pt modelId="{DD67017B-9B38-46CC-8DFE-92EC762045D0}" type="pres">
      <dgm:prSet presAssocID="{F7F83854-479A-4E37-A7D2-D557B79913E8}" presName="descendantText" presStyleLbl="alignAcc1" presStyleIdx="0" presStyleCnt="8" custLinFactNeighborX="59" custLinFactNeighborY="7807">
        <dgm:presLayoutVars>
          <dgm:bulletEnabled val="1"/>
        </dgm:presLayoutVars>
      </dgm:prSet>
      <dgm:spPr/>
      <dgm:t>
        <a:bodyPr/>
        <a:lstStyle/>
        <a:p>
          <a:pPr rtl="1"/>
          <a:endParaRPr lang="ar-EG"/>
        </a:p>
      </dgm:t>
    </dgm:pt>
    <dgm:pt modelId="{46806588-AA43-45A9-9C00-395A3E1121F5}" type="pres">
      <dgm:prSet presAssocID="{02BB2FC1-98D7-4572-A519-2E85624316E2}" presName="sp" presStyleCnt="0"/>
      <dgm:spPr/>
    </dgm:pt>
    <dgm:pt modelId="{E82C5695-F9F6-4A61-91FC-2AD5AEA21F94}" type="pres">
      <dgm:prSet presAssocID="{0CCAE776-A3DE-4E89-B224-A6419853DF96}" presName="composite" presStyleCnt="0"/>
      <dgm:spPr/>
    </dgm:pt>
    <dgm:pt modelId="{BE82D523-90A3-47D6-B161-0DBD108876DB}" type="pres">
      <dgm:prSet presAssocID="{0CCAE776-A3DE-4E89-B224-A6419853DF96}" presName="parentText" presStyleLbl="alignNode1" presStyleIdx="1" presStyleCnt="8">
        <dgm:presLayoutVars>
          <dgm:chMax val="1"/>
          <dgm:bulletEnabled val="1"/>
        </dgm:presLayoutVars>
      </dgm:prSet>
      <dgm:spPr/>
      <dgm:t>
        <a:bodyPr/>
        <a:lstStyle/>
        <a:p>
          <a:pPr rtl="1"/>
          <a:endParaRPr lang="ar-EG"/>
        </a:p>
      </dgm:t>
    </dgm:pt>
    <dgm:pt modelId="{DE234047-B98E-44C0-B611-A61468D506BD}" type="pres">
      <dgm:prSet presAssocID="{0CCAE776-A3DE-4E89-B224-A6419853DF96}" presName="descendantText" presStyleLbl="alignAcc1" presStyleIdx="1" presStyleCnt="8">
        <dgm:presLayoutVars>
          <dgm:bulletEnabled val="1"/>
        </dgm:presLayoutVars>
      </dgm:prSet>
      <dgm:spPr/>
      <dgm:t>
        <a:bodyPr/>
        <a:lstStyle/>
        <a:p>
          <a:pPr rtl="1"/>
          <a:endParaRPr lang="ar-EG"/>
        </a:p>
      </dgm:t>
    </dgm:pt>
    <dgm:pt modelId="{B1F784A0-57F0-4BEA-9C9E-4EFBEC996359}" type="pres">
      <dgm:prSet presAssocID="{15E65613-1A0D-4C5D-83AD-F87E89971F16}" presName="sp" presStyleCnt="0"/>
      <dgm:spPr/>
    </dgm:pt>
    <dgm:pt modelId="{58F4DC43-80A8-4A4F-A9DE-7E8E453BA7C2}" type="pres">
      <dgm:prSet presAssocID="{1D5BD1EC-FFAE-4A1D-966F-4080E54F159E}" presName="composite" presStyleCnt="0"/>
      <dgm:spPr/>
    </dgm:pt>
    <dgm:pt modelId="{09A3B706-5BDB-4490-9058-D82632FBA6DE}" type="pres">
      <dgm:prSet presAssocID="{1D5BD1EC-FFAE-4A1D-966F-4080E54F159E}" presName="parentText" presStyleLbl="alignNode1" presStyleIdx="2" presStyleCnt="8">
        <dgm:presLayoutVars>
          <dgm:chMax val="1"/>
          <dgm:bulletEnabled val="1"/>
        </dgm:presLayoutVars>
      </dgm:prSet>
      <dgm:spPr/>
      <dgm:t>
        <a:bodyPr/>
        <a:lstStyle/>
        <a:p>
          <a:pPr rtl="1"/>
          <a:endParaRPr lang="ar-EG"/>
        </a:p>
      </dgm:t>
    </dgm:pt>
    <dgm:pt modelId="{EB67373C-6613-4609-94C6-5BE0D9B63100}" type="pres">
      <dgm:prSet presAssocID="{1D5BD1EC-FFAE-4A1D-966F-4080E54F159E}" presName="descendantText" presStyleLbl="alignAcc1" presStyleIdx="2" presStyleCnt="8">
        <dgm:presLayoutVars>
          <dgm:bulletEnabled val="1"/>
        </dgm:presLayoutVars>
      </dgm:prSet>
      <dgm:spPr/>
      <dgm:t>
        <a:bodyPr/>
        <a:lstStyle/>
        <a:p>
          <a:pPr rtl="1"/>
          <a:endParaRPr lang="ar-EG"/>
        </a:p>
      </dgm:t>
    </dgm:pt>
    <dgm:pt modelId="{FC161AFA-1FF8-4CD5-A137-CFE2DCD4634F}" type="pres">
      <dgm:prSet presAssocID="{F651EED5-93B4-4A36-8613-55372820C5CA}" presName="sp" presStyleCnt="0"/>
      <dgm:spPr/>
    </dgm:pt>
    <dgm:pt modelId="{75BC608D-BC53-4FB5-B246-EA1685FCA573}" type="pres">
      <dgm:prSet presAssocID="{7E7A4ABE-226A-45B1-94A8-5C5DB8331CE3}" presName="composite" presStyleCnt="0"/>
      <dgm:spPr/>
    </dgm:pt>
    <dgm:pt modelId="{9A7BC3B0-990E-40B1-AB83-BDFEBE10AC50}" type="pres">
      <dgm:prSet presAssocID="{7E7A4ABE-226A-45B1-94A8-5C5DB8331CE3}" presName="parentText" presStyleLbl="alignNode1" presStyleIdx="3" presStyleCnt="8">
        <dgm:presLayoutVars>
          <dgm:chMax val="1"/>
          <dgm:bulletEnabled val="1"/>
        </dgm:presLayoutVars>
      </dgm:prSet>
      <dgm:spPr/>
      <dgm:t>
        <a:bodyPr/>
        <a:lstStyle/>
        <a:p>
          <a:pPr rtl="1"/>
          <a:endParaRPr lang="ar-EG"/>
        </a:p>
      </dgm:t>
    </dgm:pt>
    <dgm:pt modelId="{DAAE6BA4-3C46-47A1-9175-4A65E919453B}" type="pres">
      <dgm:prSet presAssocID="{7E7A4ABE-226A-45B1-94A8-5C5DB8331CE3}" presName="descendantText" presStyleLbl="alignAcc1" presStyleIdx="3" presStyleCnt="8">
        <dgm:presLayoutVars>
          <dgm:bulletEnabled val="1"/>
        </dgm:presLayoutVars>
      </dgm:prSet>
      <dgm:spPr/>
      <dgm:t>
        <a:bodyPr/>
        <a:lstStyle/>
        <a:p>
          <a:pPr rtl="1"/>
          <a:endParaRPr lang="ar-EG"/>
        </a:p>
      </dgm:t>
    </dgm:pt>
    <dgm:pt modelId="{A0783A0B-9C8F-4163-B096-67076FB15C41}" type="pres">
      <dgm:prSet presAssocID="{556EBDBA-2B23-4359-95CB-316B3BDF5C2A}" presName="sp" presStyleCnt="0"/>
      <dgm:spPr/>
    </dgm:pt>
    <dgm:pt modelId="{CE884AE9-17B6-4D91-84C5-12B4AECF3FCD}" type="pres">
      <dgm:prSet presAssocID="{4166C6F9-CA7A-4732-8C1F-D249C00B7EB9}" presName="composite" presStyleCnt="0"/>
      <dgm:spPr/>
    </dgm:pt>
    <dgm:pt modelId="{0536D189-004F-4933-A0BD-F23ACE5CE422}" type="pres">
      <dgm:prSet presAssocID="{4166C6F9-CA7A-4732-8C1F-D249C00B7EB9}" presName="parentText" presStyleLbl="alignNode1" presStyleIdx="4" presStyleCnt="8">
        <dgm:presLayoutVars>
          <dgm:chMax val="1"/>
          <dgm:bulletEnabled val="1"/>
        </dgm:presLayoutVars>
      </dgm:prSet>
      <dgm:spPr/>
      <dgm:t>
        <a:bodyPr/>
        <a:lstStyle/>
        <a:p>
          <a:pPr rtl="1"/>
          <a:endParaRPr lang="ar-EG"/>
        </a:p>
      </dgm:t>
    </dgm:pt>
    <dgm:pt modelId="{6E3356E7-6762-4202-8DF1-B7471A0CC034}" type="pres">
      <dgm:prSet presAssocID="{4166C6F9-CA7A-4732-8C1F-D249C00B7EB9}" presName="descendantText" presStyleLbl="alignAcc1" presStyleIdx="4" presStyleCnt="8">
        <dgm:presLayoutVars>
          <dgm:bulletEnabled val="1"/>
        </dgm:presLayoutVars>
      </dgm:prSet>
      <dgm:spPr/>
      <dgm:t>
        <a:bodyPr/>
        <a:lstStyle/>
        <a:p>
          <a:pPr rtl="1"/>
          <a:endParaRPr lang="ar-EG"/>
        </a:p>
      </dgm:t>
    </dgm:pt>
    <dgm:pt modelId="{7BA60FFC-9584-4B6E-9A1A-BC773F6E4070}" type="pres">
      <dgm:prSet presAssocID="{46FB86F0-FD41-430B-A628-A2BD0DE2F0AC}" presName="sp" presStyleCnt="0"/>
      <dgm:spPr/>
    </dgm:pt>
    <dgm:pt modelId="{06EF7A68-2150-4A36-8394-FDC41449B8F8}" type="pres">
      <dgm:prSet presAssocID="{F0CD1FC4-07F1-46CD-9614-C1B83ECDF418}" presName="composite" presStyleCnt="0"/>
      <dgm:spPr/>
    </dgm:pt>
    <dgm:pt modelId="{B4FB98B9-B009-4179-88F6-E89BE00D43B3}" type="pres">
      <dgm:prSet presAssocID="{F0CD1FC4-07F1-46CD-9614-C1B83ECDF418}" presName="parentText" presStyleLbl="alignNode1" presStyleIdx="5" presStyleCnt="8">
        <dgm:presLayoutVars>
          <dgm:chMax val="1"/>
          <dgm:bulletEnabled val="1"/>
        </dgm:presLayoutVars>
      </dgm:prSet>
      <dgm:spPr/>
      <dgm:t>
        <a:bodyPr/>
        <a:lstStyle/>
        <a:p>
          <a:pPr rtl="1"/>
          <a:endParaRPr lang="ar-EG"/>
        </a:p>
      </dgm:t>
    </dgm:pt>
    <dgm:pt modelId="{91271DB6-860C-4B72-AC8A-967A85B2676D}" type="pres">
      <dgm:prSet presAssocID="{F0CD1FC4-07F1-46CD-9614-C1B83ECDF418}" presName="descendantText" presStyleLbl="alignAcc1" presStyleIdx="5" presStyleCnt="8">
        <dgm:presLayoutVars>
          <dgm:bulletEnabled val="1"/>
        </dgm:presLayoutVars>
      </dgm:prSet>
      <dgm:spPr/>
      <dgm:t>
        <a:bodyPr/>
        <a:lstStyle/>
        <a:p>
          <a:pPr rtl="1"/>
          <a:endParaRPr lang="ar-EG"/>
        </a:p>
      </dgm:t>
    </dgm:pt>
    <dgm:pt modelId="{05DFDD89-DC19-46F9-8553-2E53B71A8F62}" type="pres">
      <dgm:prSet presAssocID="{596B034F-A46C-40CA-9B29-616F85C8E335}" presName="sp" presStyleCnt="0"/>
      <dgm:spPr/>
    </dgm:pt>
    <dgm:pt modelId="{6F5C0BBA-BE34-4E85-82B3-6F9CC0F1BAD7}" type="pres">
      <dgm:prSet presAssocID="{519DD8B1-AD3B-4418-BC0B-7CDBEA825882}" presName="composite" presStyleCnt="0"/>
      <dgm:spPr/>
    </dgm:pt>
    <dgm:pt modelId="{0E70E9D5-FE48-431F-BDD9-F36D247EC424}" type="pres">
      <dgm:prSet presAssocID="{519DD8B1-AD3B-4418-BC0B-7CDBEA825882}" presName="parentText" presStyleLbl="alignNode1" presStyleIdx="6" presStyleCnt="8">
        <dgm:presLayoutVars>
          <dgm:chMax val="1"/>
          <dgm:bulletEnabled val="1"/>
        </dgm:presLayoutVars>
      </dgm:prSet>
      <dgm:spPr/>
      <dgm:t>
        <a:bodyPr/>
        <a:lstStyle/>
        <a:p>
          <a:pPr rtl="1"/>
          <a:endParaRPr lang="ar-EG"/>
        </a:p>
      </dgm:t>
    </dgm:pt>
    <dgm:pt modelId="{DA17333C-73E9-4995-B1EC-D48B00DA692D}" type="pres">
      <dgm:prSet presAssocID="{519DD8B1-AD3B-4418-BC0B-7CDBEA825882}" presName="descendantText" presStyleLbl="alignAcc1" presStyleIdx="6" presStyleCnt="8">
        <dgm:presLayoutVars>
          <dgm:bulletEnabled val="1"/>
        </dgm:presLayoutVars>
      </dgm:prSet>
      <dgm:spPr/>
      <dgm:t>
        <a:bodyPr/>
        <a:lstStyle/>
        <a:p>
          <a:pPr rtl="1"/>
          <a:endParaRPr lang="ar-EG"/>
        </a:p>
      </dgm:t>
    </dgm:pt>
    <dgm:pt modelId="{6B6A5EE3-4834-4988-B907-F71507FFD1E4}" type="pres">
      <dgm:prSet presAssocID="{90680142-98CD-46D3-8673-7BCBDC5DCB1A}" presName="sp" presStyleCnt="0"/>
      <dgm:spPr/>
    </dgm:pt>
    <dgm:pt modelId="{92E6D21E-106D-4400-9714-5B3FAFEA3AE4}" type="pres">
      <dgm:prSet presAssocID="{B31864AA-6BC8-4ED2-B60C-1C9EBC676719}" presName="composite" presStyleCnt="0"/>
      <dgm:spPr/>
    </dgm:pt>
    <dgm:pt modelId="{529B1B3B-5054-44C1-9D34-8F23D3F1401A}" type="pres">
      <dgm:prSet presAssocID="{B31864AA-6BC8-4ED2-B60C-1C9EBC676719}" presName="parentText" presStyleLbl="alignNode1" presStyleIdx="7" presStyleCnt="8">
        <dgm:presLayoutVars>
          <dgm:chMax val="1"/>
          <dgm:bulletEnabled val="1"/>
        </dgm:presLayoutVars>
      </dgm:prSet>
      <dgm:spPr/>
      <dgm:t>
        <a:bodyPr/>
        <a:lstStyle/>
        <a:p>
          <a:pPr rtl="1"/>
          <a:endParaRPr lang="ar-EG"/>
        </a:p>
      </dgm:t>
    </dgm:pt>
    <dgm:pt modelId="{797C85AD-9A4A-4B87-ADC0-20D4976C9286}" type="pres">
      <dgm:prSet presAssocID="{B31864AA-6BC8-4ED2-B60C-1C9EBC676719}" presName="descendantText" presStyleLbl="alignAcc1" presStyleIdx="7" presStyleCnt="8">
        <dgm:presLayoutVars>
          <dgm:bulletEnabled val="1"/>
        </dgm:presLayoutVars>
      </dgm:prSet>
      <dgm:spPr/>
      <dgm:t>
        <a:bodyPr/>
        <a:lstStyle/>
        <a:p>
          <a:pPr rtl="1"/>
          <a:endParaRPr lang="ar-EG"/>
        </a:p>
      </dgm:t>
    </dgm:pt>
  </dgm:ptLst>
  <dgm:cxnLst>
    <dgm:cxn modelId="{D3ECFC8E-C2A9-4D07-8631-54B42CFAD337}" type="presOf" srcId="{B6BCA38B-CC70-4117-9324-C988A56D13C1}" destId="{797C85AD-9A4A-4B87-ADC0-20D4976C9286}" srcOrd="0" destOrd="0" presId="urn:microsoft.com/office/officeart/2005/8/layout/chevron2"/>
    <dgm:cxn modelId="{6A493CE5-79B5-4FB6-9EE3-290FAE02EFC3}" type="presOf" srcId="{4855A853-18E8-46C9-95C2-E22C29C43D40}" destId="{DE234047-B98E-44C0-B611-A61468D506BD}" srcOrd="0" destOrd="0" presId="urn:microsoft.com/office/officeart/2005/8/layout/chevron2"/>
    <dgm:cxn modelId="{1229DACF-1B91-4180-9AEF-43833E3424AC}" type="presOf" srcId="{BAFD7118-DEDE-4EB7-891D-508B5540B230}" destId="{DB3CF225-2866-4F45-8191-606C9CA2AF67}" srcOrd="0" destOrd="0" presId="urn:microsoft.com/office/officeart/2005/8/layout/chevron2"/>
    <dgm:cxn modelId="{AF6746FA-1971-4A7D-9A0A-09DFCA3220A0}" type="presOf" srcId="{7E7A4ABE-226A-45B1-94A8-5C5DB8331CE3}" destId="{9A7BC3B0-990E-40B1-AB83-BDFEBE10AC50}" srcOrd="0" destOrd="0" presId="urn:microsoft.com/office/officeart/2005/8/layout/chevron2"/>
    <dgm:cxn modelId="{311DBE01-E959-4BB2-BB9F-B16671F74E40}" type="presOf" srcId="{0CCAE776-A3DE-4E89-B224-A6419853DF96}" destId="{BE82D523-90A3-47D6-B161-0DBD108876DB}" srcOrd="0" destOrd="0" presId="urn:microsoft.com/office/officeart/2005/8/layout/chevron2"/>
    <dgm:cxn modelId="{20287D26-A74B-427A-BC99-089E4603A42A}" srcId="{BAFD7118-DEDE-4EB7-891D-508B5540B230}" destId="{1D5BD1EC-FFAE-4A1D-966F-4080E54F159E}" srcOrd="2" destOrd="0" parTransId="{AEEF402D-777F-43A3-A561-ACA114F54943}" sibTransId="{F651EED5-93B4-4A36-8613-55372820C5CA}"/>
    <dgm:cxn modelId="{7423F750-DB51-4173-8B61-92FC910AA7C5}" srcId="{4166C6F9-CA7A-4732-8C1F-D249C00B7EB9}" destId="{6CD3C7A7-4121-4FF3-815C-5BEC17A89D80}" srcOrd="0" destOrd="0" parTransId="{2F02786C-68A3-4B28-A856-935C467D6B2C}" sibTransId="{406CEB2F-7839-47CB-8CDD-69D88659B1DF}"/>
    <dgm:cxn modelId="{EB758F41-2A28-476A-8AE4-2F940AA85326}" srcId="{BAFD7118-DEDE-4EB7-891D-508B5540B230}" destId="{4166C6F9-CA7A-4732-8C1F-D249C00B7EB9}" srcOrd="4" destOrd="0" parTransId="{D46943BC-1816-43EC-A40C-27459124A117}" sibTransId="{46FB86F0-FD41-430B-A628-A2BD0DE2F0AC}"/>
    <dgm:cxn modelId="{489DAD1A-C855-4BA7-90B5-B1AC37F0DE8F}" type="presOf" srcId="{5A9390C6-4555-4829-8FD1-9FB7AA35F47F}" destId="{DAAE6BA4-3C46-47A1-9175-4A65E919453B}" srcOrd="0" destOrd="0" presId="urn:microsoft.com/office/officeart/2005/8/layout/chevron2"/>
    <dgm:cxn modelId="{348A625C-9F8D-4B87-A142-1B9F311A4E89}" type="presOf" srcId="{1D5BD1EC-FFAE-4A1D-966F-4080E54F159E}" destId="{09A3B706-5BDB-4490-9058-D82632FBA6DE}" srcOrd="0" destOrd="0" presId="urn:microsoft.com/office/officeart/2005/8/layout/chevron2"/>
    <dgm:cxn modelId="{EADF76D1-D49C-4D64-92F4-11B7FF3C1F20}" srcId="{BAFD7118-DEDE-4EB7-891D-508B5540B230}" destId="{519DD8B1-AD3B-4418-BC0B-7CDBEA825882}" srcOrd="6" destOrd="0" parTransId="{97CD806F-3C49-4750-9EEB-5F53CC0583A8}" sibTransId="{90680142-98CD-46D3-8673-7BCBDC5DCB1A}"/>
    <dgm:cxn modelId="{BD93D93D-1919-4D77-A79D-F12E3A2D6124}" type="presOf" srcId="{4166C6F9-CA7A-4732-8C1F-D249C00B7EB9}" destId="{0536D189-004F-4933-A0BD-F23ACE5CE422}" srcOrd="0" destOrd="0" presId="urn:microsoft.com/office/officeart/2005/8/layout/chevron2"/>
    <dgm:cxn modelId="{674E27F8-38F9-4BC3-8630-3EFA7EF1E7DA}" srcId="{0CCAE776-A3DE-4E89-B224-A6419853DF96}" destId="{4855A853-18E8-46C9-95C2-E22C29C43D40}" srcOrd="0" destOrd="0" parTransId="{AE4A5A57-B190-4087-BE28-7CF1054DD02E}" sibTransId="{B3DACCA9-1D45-452A-828A-6A146C8A064C}"/>
    <dgm:cxn modelId="{AAB704CC-CE15-4A9A-907E-0A2F1D11AF7C}" srcId="{F7F83854-479A-4E37-A7D2-D557B79913E8}" destId="{C37604DE-EBDC-45C0-AB40-BCC20D68AAE6}" srcOrd="0" destOrd="0" parTransId="{45E5A1FB-AE1F-4EE0-AD97-1BDEE2ACAFCA}" sibTransId="{787BE120-BC23-401C-B2A0-EDFD1D31BC53}"/>
    <dgm:cxn modelId="{140D1584-9182-4776-94E5-C9963EA8B82B}" srcId="{BAFD7118-DEDE-4EB7-891D-508B5540B230}" destId="{7E7A4ABE-226A-45B1-94A8-5C5DB8331CE3}" srcOrd="3" destOrd="0" parTransId="{57E444F2-EFE0-49CB-8F12-9688EEF361CC}" sibTransId="{556EBDBA-2B23-4359-95CB-316B3BDF5C2A}"/>
    <dgm:cxn modelId="{35A09A01-DCEB-4C30-BD2E-097AC4539F84}" type="presOf" srcId="{F7F83854-479A-4E37-A7D2-D557B79913E8}" destId="{08DA1CE8-C107-43F5-A359-5725CA2F6CEA}" srcOrd="0" destOrd="0" presId="urn:microsoft.com/office/officeart/2005/8/layout/chevron2"/>
    <dgm:cxn modelId="{920AD2E2-3263-4EDD-9834-85F2487C7040}" type="presOf" srcId="{B31864AA-6BC8-4ED2-B60C-1C9EBC676719}" destId="{529B1B3B-5054-44C1-9D34-8F23D3F1401A}" srcOrd="0" destOrd="0" presId="urn:microsoft.com/office/officeart/2005/8/layout/chevron2"/>
    <dgm:cxn modelId="{E858E3FA-2437-4FAE-8EB2-5799BA1CA327}" srcId="{BAFD7118-DEDE-4EB7-891D-508B5540B230}" destId="{B31864AA-6BC8-4ED2-B60C-1C9EBC676719}" srcOrd="7" destOrd="0" parTransId="{0EA1AEF0-B12D-4B07-816D-B1EC73101804}" sibTransId="{2B014C0C-62D8-430F-AD27-CD99C5CA9959}"/>
    <dgm:cxn modelId="{00400531-F625-483F-A9D9-BD64A0F33439}" srcId="{519DD8B1-AD3B-4418-BC0B-7CDBEA825882}" destId="{37A4B8C3-1045-48FB-8CC6-F3B8AB92449E}" srcOrd="0" destOrd="0" parTransId="{FEC08E54-C691-4DA1-B22B-85A6CA0B7DA0}" sibTransId="{249A5691-6386-4B14-BE5A-CFBBE68BDCD5}"/>
    <dgm:cxn modelId="{44B73856-1696-4FE1-92E6-E0511A7496FD}" srcId="{1D5BD1EC-FFAE-4A1D-966F-4080E54F159E}" destId="{BAF9D3C7-3F95-4FE9-BE2F-4A9EF78D5930}" srcOrd="0" destOrd="0" parTransId="{A6A22F6C-B788-479D-857E-681AF5582AB1}" sibTransId="{6A3F7DFF-B129-47E4-BC05-5D15E14CB71C}"/>
    <dgm:cxn modelId="{5E888561-0ECC-46D9-9B18-22240930C948}" srcId="{BAFD7118-DEDE-4EB7-891D-508B5540B230}" destId="{F0CD1FC4-07F1-46CD-9614-C1B83ECDF418}" srcOrd="5" destOrd="0" parTransId="{55DB56D7-518F-4A64-900F-18E0D4BB28EF}" sibTransId="{596B034F-A46C-40CA-9B29-616F85C8E335}"/>
    <dgm:cxn modelId="{096A05AB-A789-4A58-8DF3-F76B35454FDC}" type="presOf" srcId="{45A3CF0F-DC82-4454-9300-DC21D396EAA9}" destId="{91271DB6-860C-4B72-AC8A-967A85B2676D}" srcOrd="0" destOrd="0" presId="urn:microsoft.com/office/officeart/2005/8/layout/chevron2"/>
    <dgm:cxn modelId="{1897B3AD-8CE2-4AAF-B686-DCA742F56AB4}" srcId="{BAFD7118-DEDE-4EB7-891D-508B5540B230}" destId="{F7F83854-479A-4E37-A7D2-D557B79913E8}" srcOrd="0" destOrd="0" parTransId="{EE23E6C9-F33C-4BF3-84E8-785AF1AF1A98}" sibTransId="{02BB2FC1-98D7-4572-A519-2E85624316E2}"/>
    <dgm:cxn modelId="{B50F061D-6C08-48BA-B5B0-54B05FBBC85F}" type="presOf" srcId="{BAF9D3C7-3F95-4FE9-BE2F-4A9EF78D5930}" destId="{EB67373C-6613-4609-94C6-5BE0D9B63100}" srcOrd="0" destOrd="0" presId="urn:microsoft.com/office/officeart/2005/8/layout/chevron2"/>
    <dgm:cxn modelId="{3902E34E-D796-4566-86BA-7AF6289B4CD6}" type="presOf" srcId="{519DD8B1-AD3B-4418-BC0B-7CDBEA825882}" destId="{0E70E9D5-FE48-431F-BDD9-F36D247EC424}" srcOrd="0" destOrd="0" presId="urn:microsoft.com/office/officeart/2005/8/layout/chevron2"/>
    <dgm:cxn modelId="{2778A6A2-C16F-4DD8-9021-FCDDBF7DFE08}" srcId="{F0CD1FC4-07F1-46CD-9614-C1B83ECDF418}" destId="{45A3CF0F-DC82-4454-9300-DC21D396EAA9}" srcOrd="0" destOrd="0" parTransId="{B4F1E0C0-AB0F-4585-A724-2F32AA53F9DC}" sibTransId="{CCDDB296-C10E-423E-B2F3-5EFCB4AD1B64}"/>
    <dgm:cxn modelId="{CB5F2827-1F93-4176-B09C-DD2809FD4B5B}" type="presOf" srcId="{C37604DE-EBDC-45C0-AB40-BCC20D68AAE6}" destId="{DD67017B-9B38-46CC-8DFE-92EC762045D0}" srcOrd="0" destOrd="0" presId="urn:microsoft.com/office/officeart/2005/8/layout/chevron2"/>
    <dgm:cxn modelId="{87F9B288-287D-4E23-94AB-39167709F480}" type="presOf" srcId="{37A4B8C3-1045-48FB-8CC6-F3B8AB92449E}" destId="{DA17333C-73E9-4995-B1EC-D48B00DA692D}" srcOrd="0" destOrd="0" presId="urn:microsoft.com/office/officeart/2005/8/layout/chevron2"/>
    <dgm:cxn modelId="{E80A66AC-7891-4732-8629-C44389FD49BE}" srcId="{BAFD7118-DEDE-4EB7-891D-508B5540B230}" destId="{0CCAE776-A3DE-4E89-B224-A6419853DF96}" srcOrd="1" destOrd="0" parTransId="{EF8E37F2-F1B9-45D6-AF92-9B1DD3C206F7}" sibTransId="{15E65613-1A0D-4C5D-83AD-F87E89971F16}"/>
    <dgm:cxn modelId="{F3BFB346-1D26-4FB5-B551-3EE9E9CB93BB}" type="presOf" srcId="{F0CD1FC4-07F1-46CD-9614-C1B83ECDF418}" destId="{B4FB98B9-B009-4179-88F6-E89BE00D43B3}" srcOrd="0" destOrd="0" presId="urn:microsoft.com/office/officeart/2005/8/layout/chevron2"/>
    <dgm:cxn modelId="{E91A9623-237D-481A-9694-E4D9892A3892}" type="presOf" srcId="{6CD3C7A7-4121-4FF3-815C-5BEC17A89D80}" destId="{6E3356E7-6762-4202-8DF1-B7471A0CC034}" srcOrd="0" destOrd="0" presId="urn:microsoft.com/office/officeart/2005/8/layout/chevron2"/>
    <dgm:cxn modelId="{8D987032-D38A-4D6B-82C0-9D1741E76C7A}" srcId="{7E7A4ABE-226A-45B1-94A8-5C5DB8331CE3}" destId="{5A9390C6-4555-4829-8FD1-9FB7AA35F47F}" srcOrd="0" destOrd="0" parTransId="{19C4018D-BB0D-4BFC-9AAB-5DEEEF522801}" sibTransId="{3AC080D9-4656-4BF7-9EA2-BE9855B9E1FB}"/>
    <dgm:cxn modelId="{606176C8-5F94-4D5C-935F-BEAF98FC6E6B}" srcId="{B31864AA-6BC8-4ED2-B60C-1C9EBC676719}" destId="{B6BCA38B-CC70-4117-9324-C988A56D13C1}" srcOrd="0" destOrd="0" parTransId="{38F2EFBA-CABB-4155-9922-7BD4F983730E}" sibTransId="{087C1913-83C7-4FBA-864B-72F88043F571}"/>
    <dgm:cxn modelId="{0FD38978-76C7-45F8-A426-BD3A62907E2E}" type="presParOf" srcId="{DB3CF225-2866-4F45-8191-606C9CA2AF67}" destId="{7C428790-AA35-4BE2-B612-4853A2E8EB75}" srcOrd="0" destOrd="0" presId="urn:microsoft.com/office/officeart/2005/8/layout/chevron2"/>
    <dgm:cxn modelId="{20659F8A-FDFC-418A-8EA9-F21FA9D1012D}" type="presParOf" srcId="{7C428790-AA35-4BE2-B612-4853A2E8EB75}" destId="{08DA1CE8-C107-43F5-A359-5725CA2F6CEA}" srcOrd="0" destOrd="0" presId="urn:microsoft.com/office/officeart/2005/8/layout/chevron2"/>
    <dgm:cxn modelId="{78FF9CBA-629C-49A1-881E-D60B01D8A8BF}" type="presParOf" srcId="{7C428790-AA35-4BE2-B612-4853A2E8EB75}" destId="{DD67017B-9B38-46CC-8DFE-92EC762045D0}" srcOrd="1" destOrd="0" presId="urn:microsoft.com/office/officeart/2005/8/layout/chevron2"/>
    <dgm:cxn modelId="{5A743460-4994-4AB1-AAF6-733C9392F60E}" type="presParOf" srcId="{DB3CF225-2866-4F45-8191-606C9CA2AF67}" destId="{46806588-AA43-45A9-9C00-395A3E1121F5}" srcOrd="1" destOrd="0" presId="urn:microsoft.com/office/officeart/2005/8/layout/chevron2"/>
    <dgm:cxn modelId="{EDF446DD-1F60-4445-A52E-E1B8B0B48861}" type="presParOf" srcId="{DB3CF225-2866-4F45-8191-606C9CA2AF67}" destId="{E82C5695-F9F6-4A61-91FC-2AD5AEA21F94}" srcOrd="2" destOrd="0" presId="urn:microsoft.com/office/officeart/2005/8/layout/chevron2"/>
    <dgm:cxn modelId="{ECE694F7-C877-4233-8581-E8E85278FC21}" type="presParOf" srcId="{E82C5695-F9F6-4A61-91FC-2AD5AEA21F94}" destId="{BE82D523-90A3-47D6-B161-0DBD108876DB}" srcOrd="0" destOrd="0" presId="urn:microsoft.com/office/officeart/2005/8/layout/chevron2"/>
    <dgm:cxn modelId="{12DFD4B3-DCCA-42BA-94C2-CACBE96AB9C8}" type="presParOf" srcId="{E82C5695-F9F6-4A61-91FC-2AD5AEA21F94}" destId="{DE234047-B98E-44C0-B611-A61468D506BD}" srcOrd="1" destOrd="0" presId="urn:microsoft.com/office/officeart/2005/8/layout/chevron2"/>
    <dgm:cxn modelId="{3405C6D5-0EC0-41D7-9821-3674ED98904B}" type="presParOf" srcId="{DB3CF225-2866-4F45-8191-606C9CA2AF67}" destId="{B1F784A0-57F0-4BEA-9C9E-4EFBEC996359}" srcOrd="3" destOrd="0" presId="urn:microsoft.com/office/officeart/2005/8/layout/chevron2"/>
    <dgm:cxn modelId="{B9C26A7E-0A47-4257-873D-F75BB51D3706}" type="presParOf" srcId="{DB3CF225-2866-4F45-8191-606C9CA2AF67}" destId="{58F4DC43-80A8-4A4F-A9DE-7E8E453BA7C2}" srcOrd="4" destOrd="0" presId="urn:microsoft.com/office/officeart/2005/8/layout/chevron2"/>
    <dgm:cxn modelId="{10D947C5-0886-4384-832B-BD508DFE1047}" type="presParOf" srcId="{58F4DC43-80A8-4A4F-A9DE-7E8E453BA7C2}" destId="{09A3B706-5BDB-4490-9058-D82632FBA6DE}" srcOrd="0" destOrd="0" presId="urn:microsoft.com/office/officeart/2005/8/layout/chevron2"/>
    <dgm:cxn modelId="{5C1CE86D-17BB-43BF-9DC8-DB87C3552B83}" type="presParOf" srcId="{58F4DC43-80A8-4A4F-A9DE-7E8E453BA7C2}" destId="{EB67373C-6613-4609-94C6-5BE0D9B63100}" srcOrd="1" destOrd="0" presId="urn:microsoft.com/office/officeart/2005/8/layout/chevron2"/>
    <dgm:cxn modelId="{A69F36E4-0D98-4A24-B28A-23D7B5FA2088}" type="presParOf" srcId="{DB3CF225-2866-4F45-8191-606C9CA2AF67}" destId="{FC161AFA-1FF8-4CD5-A137-CFE2DCD4634F}" srcOrd="5" destOrd="0" presId="urn:microsoft.com/office/officeart/2005/8/layout/chevron2"/>
    <dgm:cxn modelId="{9BDAC96E-4621-470E-9F04-C3F66FCDECD3}" type="presParOf" srcId="{DB3CF225-2866-4F45-8191-606C9CA2AF67}" destId="{75BC608D-BC53-4FB5-B246-EA1685FCA573}" srcOrd="6" destOrd="0" presId="urn:microsoft.com/office/officeart/2005/8/layout/chevron2"/>
    <dgm:cxn modelId="{CFF91AF1-978B-4879-8544-79E602772B6E}" type="presParOf" srcId="{75BC608D-BC53-4FB5-B246-EA1685FCA573}" destId="{9A7BC3B0-990E-40B1-AB83-BDFEBE10AC50}" srcOrd="0" destOrd="0" presId="urn:microsoft.com/office/officeart/2005/8/layout/chevron2"/>
    <dgm:cxn modelId="{9A208471-59E4-443A-9FE5-366535C69327}" type="presParOf" srcId="{75BC608D-BC53-4FB5-B246-EA1685FCA573}" destId="{DAAE6BA4-3C46-47A1-9175-4A65E919453B}" srcOrd="1" destOrd="0" presId="urn:microsoft.com/office/officeart/2005/8/layout/chevron2"/>
    <dgm:cxn modelId="{8E3D7EE3-777D-4F1F-97D7-4AAE77C76F2B}" type="presParOf" srcId="{DB3CF225-2866-4F45-8191-606C9CA2AF67}" destId="{A0783A0B-9C8F-4163-B096-67076FB15C41}" srcOrd="7" destOrd="0" presId="urn:microsoft.com/office/officeart/2005/8/layout/chevron2"/>
    <dgm:cxn modelId="{7B1C0865-ABEC-4F31-963D-01441950CDF6}" type="presParOf" srcId="{DB3CF225-2866-4F45-8191-606C9CA2AF67}" destId="{CE884AE9-17B6-4D91-84C5-12B4AECF3FCD}" srcOrd="8" destOrd="0" presId="urn:microsoft.com/office/officeart/2005/8/layout/chevron2"/>
    <dgm:cxn modelId="{667BA9CF-82E1-441A-92D8-0F3235AA828E}" type="presParOf" srcId="{CE884AE9-17B6-4D91-84C5-12B4AECF3FCD}" destId="{0536D189-004F-4933-A0BD-F23ACE5CE422}" srcOrd="0" destOrd="0" presId="urn:microsoft.com/office/officeart/2005/8/layout/chevron2"/>
    <dgm:cxn modelId="{A0B49973-EEF3-4B47-941D-322C8090A925}" type="presParOf" srcId="{CE884AE9-17B6-4D91-84C5-12B4AECF3FCD}" destId="{6E3356E7-6762-4202-8DF1-B7471A0CC034}" srcOrd="1" destOrd="0" presId="urn:microsoft.com/office/officeart/2005/8/layout/chevron2"/>
    <dgm:cxn modelId="{F166648D-5830-4C94-B2E0-EEBD203E5182}" type="presParOf" srcId="{DB3CF225-2866-4F45-8191-606C9CA2AF67}" destId="{7BA60FFC-9584-4B6E-9A1A-BC773F6E4070}" srcOrd="9" destOrd="0" presId="urn:microsoft.com/office/officeart/2005/8/layout/chevron2"/>
    <dgm:cxn modelId="{93E33613-7A75-4D70-8C61-69FC5BD48B27}" type="presParOf" srcId="{DB3CF225-2866-4F45-8191-606C9CA2AF67}" destId="{06EF7A68-2150-4A36-8394-FDC41449B8F8}" srcOrd="10" destOrd="0" presId="urn:microsoft.com/office/officeart/2005/8/layout/chevron2"/>
    <dgm:cxn modelId="{1248AFC0-71DF-41F5-A7DD-818A6BE779EF}" type="presParOf" srcId="{06EF7A68-2150-4A36-8394-FDC41449B8F8}" destId="{B4FB98B9-B009-4179-88F6-E89BE00D43B3}" srcOrd="0" destOrd="0" presId="urn:microsoft.com/office/officeart/2005/8/layout/chevron2"/>
    <dgm:cxn modelId="{CD2BEFC8-97B4-40D8-93B0-8377DA460B11}" type="presParOf" srcId="{06EF7A68-2150-4A36-8394-FDC41449B8F8}" destId="{91271DB6-860C-4B72-AC8A-967A85B2676D}" srcOrd="1" destOrd="0" presId="urn:microsoft.com/office/officeart/2005/8/layout/chevron2"/>
    <dgm:cxn modelId="{2CBF8EF6-1FF0-4394-BD53-9671EDD18EE1}" type="presParOf" srcId="{DB3CF225-2866-4F45-8191-606C9CA2AF67}" destId="{05DFDD89-DC19-46F9-8553-2E53B71A8F62}" srcOrd="11" destOrd="0" presId="urn:microsoft.com/office/officeart/2005/8/layout/chevron2"/>
    <dgm:cxn modelId="{2AD78981-24D3-43F8-A8FD-EE277736FCCE}" type="presParOf" srcId="{DB3CF225-2866-4F45-8191-606C9CA2AF67}" destId="{6F5C0BBA-BE34-4E85-82B3-6F9CC0F1BAD7}" srcOrd="12" destOrd="0" presId="urn:microsoft.com/office/officeart/2005/8/layout/chevron2"/>
    <dgm:cxn modelId="{E149264B-5932-4DB3-9A78-4BC8BE9E3AF6}" type="presParOf" srcId="{6F5C0BBA-BE34-4E85-82B3-6F9CC0F1BAD7}" destId="{0E70E9D5-FE48-431F-BDD9-F36D247EC424}" srcOrd="0" destOrd="0" presId="urn:microsoft.com/office/officeart/2005/8/layout/chevron2"/>
    <dgm:cxn modelId="{9961A6F1-5CBF-4F52-8EF9-2196BCC8027B}" type="presParOf" srcId="{6F5C0BBA-BE34-4E85-82B3-6F9CC0F1BAD7}" destId="{DA17333C-73E9-4995-B1EC-D48B00DA692D}" srcOrd="1" destOrd="0" presId="urn:microsoft.com/office/officeart/2005/8/layout/chevron2"/>
    <dgm:cxn modelId="{DE94C9FE-C10F-4943-B6DB-34E23D5073F4}" type="presParOf" srcId="{DB3CF225-2866-4F45-8191-606C9CA2AF67}" destId="{6B6A5EE3-4834-4988-B907-F71507FFD1E4}" srcOrd="13" destOrd="0" presId="urn:microsoft.com/office/officeart/2005/8/layout/chevron2"/>
    <dgm:cxn modelId="{DFB446F7-0D33-4B66-82BA-AF897E19C3E1}" type="presParOf" srcId="{DB3CF225-2866-4F45-8191-606C9CA2AF67}" destId="{92E6D21E-106D-4400-9714-5B3FAFEA3AE4}" srcOrd="14" destOrd="0" presId="urn:microsoft.com/office/officeart/2005/8/layout/chevron2"/>
    <dgm:cxn modelId="{39E1FA0A-A792-434B-B280-5BB2F116A863}" type="presParOf" srcId="{92E6D21E-106D-4400-9714-5B3FAFEA3AE4}" destId="{529B1B3B-5054-44C1-9D34-8F23D3F1401A}" srcOrd="0" destOrd="0" presId="urn:microsoft.com/office/officeart/2005/8/layout/chevron2"/>
    <dgm:cxn modelId="{42CE4131-3E04-49C1-B5E2-1418B8F5B489}" type="presParOf" srcId="{92E6D21E-106D-4400-9714-5B3FAFEA3AE4}" destId="{797C85AD-9A4A-4B87-ADC0-20D4976C928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3A80390-3154-42E3-B25B-EB95963B88CA}" type="doc">
      <dgm:prSet loTypeId="urn:microsoft.com/office/officeart/2005/8/layout/vList2" loCatId="list" qsTypeId="urn:microsoft.com/office/officeart/2005/8/quickstyle/3d2" qsCatId="3D" csTypeId="urn:microsoft.com/office/officeart/2005/8/colors/accent2_4" csCatId="accent2" phldr="1"/>
      <dgm:spPr/>
      <dgm:t>
        <a:bodyPr/>
        <a:lstStyle/>
        <a:p>
          <a:pPr rtl="1"/>
          <a:endParaRPr lang="ar-EG"/>
        </a:p>
      </dgm:t>
    </dgm:pt>
    <dgm:pt modelId="{54897B23-9B0C-4849-B9C5-058457B263E1}">
      <dgm:prSet phldrT="[Text]" custT="1"/>
      <dgm:spPr/>
      <dgm:t>
        <a:bodyPr/>
        <a:lstStyle/>
        <a:p>
          <a:pPr algn="ctr" rtl="1"/>
          <a:r>
            <a:rPr lang="ar-EG" sz="4400" dirty="0" smtClean="0"/>
            <a:t>البيانات الرئيسية </a:t>
          </a:r>
          <a:endParaRPr lang="ar-EG" sz="4400" b="0" dirty="0">
            <a:latin typeface="GE SS Two Medium" pitchFamily="18" charset="-78"/>
            <a:ea typeface="GE SS Two Medium" pitchFamily="18" charset="-78"/>
            <a:cs typeface="GE SS Two Medium" pitchFamily="18" charset="-78"/>
          </a:endParaRPr>
        </a:p>
      </dgm:t>
    </dgm:pt>
    <dgm:pt modelId="{8BE00784-DD74-4FE5-A2FC-10C7229CFF3B}" type="parTrans" cxnId="{70BC69D5-5133-48E7-BA5E-18DB6FAE5566}">
      <dgm:prSet/>
      <dgm:spPr/>
      <dgm:t>
        <a:bodyPr/>
        <a:lstStyle/>
        <a:p>
          <a:pPr rtl="1"/>
          <a:endParaRPr lang="ar-EG"/>
        </a:p>
      </dgm:t>
    </dgm:pt>
    <dgm:pt modelId="{C7BD2CC8-C0DC-4644-BE23-7E4D14A1DE59}" type="sibTrans" cxnId="{70BC69D5-5133-48E7-BA5E-18DB6FAE5566}">
      <dgm:prSet/>
      <dgm:spPr/>
      <dgm:t>
        <a:bodyPr/>
        <a:lstStyle/>
        <a:p>
          <a:pPr rtl="1"/>
          <a:endParaRPr lang="ar-EG"/>
        </a:p>
      </dgm:t>
    </dgm:pt>
    <dgm:pt modelId="{99F8CA8E-031E-40A3-B544-079CE043F542}" type="pres">
      <dgm:prSet presAssocID="{03A80390-3154-42E3-B25B-EB95963B88CA}" presName="linear" presStyleCnt="0">
        <dgm:presLayoutVars>
          <dgm:animLvl val="lvl"/>
          <dgm:resizeHandles val="exact"/>
        </dgm:presLayoutVars>
      </dgm:prSet>
      <dgm:spPr/>
      <dgm:t>
        <a:bodyPr/>
        <a:lstStyle/>
        <a:p>
          <a:pPr rtl="1"/>
          <a:endParaRPr lang="ar-EG"/>
        </a:p>
      </dgm:t>
    </dgm:pt>
    <dgm:pt modelId="{2F6DEFF5-3F97-471E-B3CF-E2359F97FA20}" type="pres">
      <dgm:prSet presAssocID="{54897B23-9B0C-4849-B9C5-058457B263E1}" presName="parentText" presStyleLbl="node1" presStyleIdx="0" presStyleCnt="1" custScaleX="75220" custScaleY="63998" custLinFactNeighborX="-67257" custLinFactNeighborY="-26320">
        <dgm:presLayoutVars>
          <dgm:chMax val="0"/>
          <dgm:bulletEnabled val="1"/>
        </dgm:presLayoutVars>
      </dgm:prSet>
      <dgm:spPr/>
      <dgm:t>
        <a:bodyPr/>
        <a:lstStyle/>
        <a:p>
          <a:pPr rtl="1"/>
          <a:endParaRPr lang="ar-EG"/>
        </a:p>
      </dgm:t>
    </dgm:pt>
  </dgm:ptLst>
  <dgm:cxnLst>
    <dgm:cxn modelId="{DE62BC68-527E-454A-8153-9CEFD02D818D}" type="presOf" srcId="{54897B23-9B0C-4849-B9C5-058457B263E1}" destId="{2F6DEFF5-3F97-471E-B3CF-E2359F97FA20}" srcOrd="0" destOrd="0" presId="urn:microsoft.com/office/officeart/2005/8/layout/vList2"/>
    <dgm:cxn modelId="{92033C15-3587-4C02-9B86-097411475B40}" type="presOf" srcId="{03A80390-3154-42E3-B25B-EB95963B88CA}" destId="{99F8CA8E-031E-40A3-B544-079CE043F542}" srcOrd="0" destOrd="0" presId="urn:microsoft.com/office/officeart/2005/8/layout/vList2"/>
    <dgm:cxn modelId="{70BC69D5-5133-48E7-BA5E-18DB6FAE5566}" srcId="{03A80390-3154-42E3-B25B-EB95963B88CA}" destId="{54897B23-9B0C-4849-B9C5-058457B263E1}" srcOrd="0" destOrd="0" parTransId="{8BE00784-DD74-4FE5-A2FC-10C7229CFF3B}" sibTransId="{C7BD2CC8-C0DC-4644-BE23-7E4D14A1DE59}"/>
    <dgm:cxn modelId="{3064BF1C-BD1B-4C0C-AB06-1EA0B8261085}" type="presParOf" srcId="{99F8CA8E-031E-40A3-B544-079CE043F542}" destId="{2F6DEFF5-3F97-471E-B3CF-E2359F97FA20}" srcOrd="0"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03A80390-3154-42E3-B25B-EB95963B88CA}" type="doc">
      <dgm:prSet loTypeId="urn:microsoft.com/office/officeart/2005/8/layout/vList2" loCatId="list" qsTypeId="urn:microsoft.com/office/officeart/2005/8/quickstyle/3d2" qsCatId="3D" csTypeId="urn:microsoft.com/office/officeart/2005/8/colors/accent2_4" csCatId="accent2" phldr="1"/>
      <dgm:spPr/>
      <dgm:t>
        <a:bodyPr/>
        <a:lstStyle/>
        <a:p>
          <a:pPr rtl="1"/>
          <a:endParaRPr lang="ar-EG"/>
        </a:p>
      </dgm:t>
    </dgm:pt>
    <dgm:pt modelId="{54897B23-9B0C-4849-B9C5-058457B263E1}">
      <dgm:prSet phldrT="[Text]" custT="1"/>
      <dgm:spPr/>
      <dgm:t>
        <a:bodyPr/>
        <a:lstStyle/>
        <a:p>
          <a:pPr algn="ctr" rtl="1"/>
          <a:r>
            <a:rPr lang="ar-EG" sz="4400" b="0" dirty="0" smtClean="0">
              <a:latin typeface="GE SS Two Medium" pitchFamily="18" charset="-78"/>
              <a:ea typeface="GE SS Two Medium" pitchFamily="18" charset="-78"/>
              <a:cs typeface="GE SS Two Medium" pitchFamily="18" charset="-78"/>
            </a:rPr>
            <a:t>الارصدة الافتتاحية</a:t>
          </a:r>
          <a:endParaRPr lang="ar-EG" sz="4400" b="0" dirty="0">
            <a:latin typeface="GE SS Two Medium" pitchFamily="18" charset="-78"/>
            <a:ea typeface="GE SS Two Medium" pitchFamily="18" charset="-78"/>
            <a:cs typeface="GE SS Two Medium" pitchFamily="18" charset="-78"/>
          </a:endParaRPr>
        </a:p>
      </dgm:t>
    </dgm:pt>
    <dgm:pt modelId="{8BE00784-DD74-4FE5-A2FC-10C7229CFF3B}" type="parTrans" cxnId="{70BC69D5-5133-48E7-BA5E-18DB6FAE5566}">
      <dgm:prSet/>
      <dgm:spPr/>
      <dgm:t>
        <a:bodyPr/>
        <a:lstStyle/>
        <a:p>
          <a:pPr rtl="1"/>
          <a:endParaRPr lang="ar-EG"/>
        </a:p>
      </dgm:t>
    </dgm:pt>
    <dgm:pt modelId="{C7BD2CC8-C0DC-4644-BE23-7E4D14A1DE59}" type="sibTrans" cxnId="{70BC69D5-5133-48E7-BA5E-18DB6FAE5566}">
      <dgm:prSet/>
      <dgm:spPr/>
      <dgm:t>
        <a:bodyPr/>
        <a:lstStyle/>
        <a:p>
          <a:pPr rtl="1"/>
          <a:endParaRPr lang="ar-EG"/>
        </a:p>
      </dgm:t>
    </dgm:pt>
    <dgm:pt modelId="{99F8CA8E-031E-40A3-B544-079CE043F542}" type="pres">
      <dgm:prSet presAssocID="{03A80390-3154-42E3-B25B-EB95963B88CA}" presName="linear" presStyleCnt="0">
        <dgm:presLayoutVars>
          <dgm:animLvl val="lvl"/>
          <dgm:resizeHandles val="exact"/>
        </dgm:presLayoutVars>
      </dgm:prSet>
      <dgm:spPr/>
      <dgm:t>
        <a:bodyPr/>
        <a:lstStyle/>
        <a:p>
          <a:pPr rtl="1"/>
          <a:endParaRPr lang="ar-EG"/>
        </a:p>
      </dgm:t>
    </dgm:pt>
    <dgm:pt modelId="{2F6DEFF5-3F97-471E-B3CF-E2359F97FA20}" type="pres">
      <dgm:prSet presAssocID="{54897B23-9B0C-4849-B9C5-058457B263E1}" presName="parentText" presStyleLbl="node1" presStyleIdx="0" presStyleCnt="1" custScaleX="62832" custScaleY="78535" custLinFactY="-100000" custLinFactNeighborX="-38672" custLinFactNeighborY="-152028">
        <dgm:presLayoutVars>
          <dgm:chMax val="0"/>
          <dgm:bulletEnabled val="1"/>
        </dgm:presLayoutVars>
      </dgm:prSet>
      <dgm:spPr/>
      <dgm:t>
        <a:bodyPr/>
        <a:lstStyle/>
        <a:p>
          <a:pPr rtl="1"/>
          <a:endParaRPr lang="ar-EG"/>
        </a:p>
      </dgm:t>
    </dgm:pt>
  </dgm:ptLst>
  <dgm:cxnLst>
    <dgm:cxn modelId="{70BC69D5-5133-48E7-BA5E-18DB6FAE5566}" srcId="{03A80390-3154-42E3-B25B-EB95963B88CA}" destId="{54897B23-9B0C-4849-B9C5-058457B263E1}" srcOrd="0" destOrd="0" parTransId="{8BE00784-DD74-4FE5-A2FC-10C7229CFF3B}" sibTransId="{C7BD2CC8-C0DC-4644-BE23-7E4D14A1DE59}"/>
    <dgm:cxn modelId="{98BC781E-C68D-4C59-A7EE-6825FE54B853}" type="presOf" srcId="{03A80390-3154-42E3-B25B-EB95963B88CA}" destId="{99F8CA8E-031E-40A3-B544-079CE043F542}" srcOrd="0" destOrd="0" presId="urn:microsoft.com/office/officeart/2005/8/layout/vList2"/>
    <dgm:cxn modelId="{563994AA-EBE7-4018-AC9B-56C424D0C1EF}" type="presOf" srcId="{54897B23-9B0C-4849-B9C5-058457B263E1}" destId="{2F6DEFF5-3F97-471E-B3CF-E2359F97FA20}" srcOrd="0" destOrd="0" presId="urn:microsoft.com/office/officeart/2005/8/layout/vList2"/>
    <dgm:cxn modelId="{4A7081D5-4125-4932-AB16-F6C8ADF454FF}" type="presParOf" srcId="{99F8CA8E-031E-40A3-B544-079CE043F542}" destId="{2F6DEFF5-3F97-471E-B3CF-E2359F97FA20}" srcOrd="0"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4ED79CA8-98AE-40EB-B2B6-DDD8187C6D08}" type="doc">
      <dgm:prSet loTypeId="urn:microsoft.com/office/officeart/2005/8/layout/chevron2" loCatId="list" qsTypeId="urn:microsoft.com/office/officeart/2005/8/quickstyle/3d1" qsCatId="3D" csTypeId="urn:microsoft.com/office/officeart/2005/8/colors/accent2_4" csCatId="accent2" phldr="1"/>
      <dgm:spPr/>
      <dgm:t>
        <a:bodyPr/>
        <a:lstStyle/>
        <a:p>
          <a:pPr rtl="1"/>
          <a:endParaRPr lang="ar-EG"/>
        </a:p>
      </dgm:t>
    </dgm:pt>
    <dgm:pt modelId="{BF4C72DE-D469-4CCA-A9F1-DE37E5C22CF1}">
      <dgm:prSet phldrT="[Text]"/>
      <dgm:spPr/>
      <dgm:t>
        <a:bodyPr/>
        <a:lstStyle/>
        <a:p>
          <a:pPr rtl="1"/>
          <a:r>
            <a:rPr lang="ar-EG" dirty="0" smtClean="0">
              <a:latin typeface="GE SS Two Bold" pitchFamily="18" charset="-78"/>
              <a:ea typeface="GE SS Two Bold" pitchFamily="18" charset="-78"/>
              <a:cs typeface="GE SS Two Bold" pitchFamily="18" charset="-78"/>
            </a:rPr>
            <a:t>1</a:t>
          </a:r>
          <a:endParaRPr lang="ar-EG" dirty="0">
            <a:latin typeface="GE SS Two Bold" pitchFamily="18" charset="-78"/>
            <a:ea typeface="GE SS Two Bold" pitchFamily="18" charset="-78"/>
            <a:cs typeface="GE SS Two Bold" pitchFamily="18" charset="-78"/>
          </a:endParaRPr>
        </a:p>
      </dgm:t>
    </dgm:pt>
    <dgm:pt modelId="{940A2833-A3C7-4EBA-A11E-A1D19D118D91}" type="parTrans" cxnId="{6D8FB98E-40ED-4841-A033-E06AE2886D64}">
      <dgm:prSet/>
      <dgm:spPr/>
      <dgm:t>
        <a:bodyPr/>
        <a:lstStyle/>
        <a:p>
          <a:pPr rtl="1"/>
          <a:endParaRPr lang="ar-EG"/>
        </a:p>
      </dgm:t>
    </dgm:pt>
    <dgm:pt modelId="{0A73D779-0135-483B-985A-8322D7C9FB31}" type="sibTrans" cxnId="{6D8FB98E-40ED-4841-A033-E06AE2886D64}">
      <dgm:prSet/>
      <dgm:spPr/>
      <dgm:t>
        <a:bodyPr/>
        <a:lstStyle/>
        <a:p>
          <a:pPr rtl="1"/>
          <a:endParaRPr lang="ar-EG"/>
        </a:p>
      </dgm:t>
    </dgm:pt>
    <dgm:pt modelId="{BEED39F6-8BBE-4D0D-849F-1F33B466C677}">
      <dgm:prSet phldrT="[Text]" custT="1"/>
      <dgm:spPr/>
      <dgm:t>
        <a:bodyPr/>
        <a:lstStyle/>
        <a:p>
          <a:pPr rtl="1"/>
          <a:r>
            <a:rPr lang="ar-EG" sz="1600" dirty="0" smtClean="0">
              <a:latin typeface="GE SS Two Bold" pitchFamily="18" charset="-78"/>
              <a:ea typeface="GE SS Two Bold" pitchFamily="18" charset="-78"/>
              <a:cs typeface="GE SS Two Bold" pitchFamily="18" charset="-78"/>
            </a:rPr>
            <a:t>الارصدة الافتتاحية بالمخازن</a:t>
          </a:r>
          <a:endParaRPr lang="ar-EG" sz="1600" dirty="0">
            <a:latin typeface="GE SS Two Bold" pitchFamily="18" charset="-78"/>
            <a:ea typeface="GE SS Two Bold" pitchFamily="18" charset="-78"/>
            <a:cs typeface="GE SS Two Bold" pitchFamily="18" charset="-78"/>
          </a:endParaRPr>
        </a:p>
      </dgm:t>
    </dgm:pt>
    <dgm:pt modelId="{9ACB5D05-9FE1-4E96-8FEF-CE7A00960C2B}" type="sibTrans" cxnId="{960233D7-D093-4503-9949-AA9A24C944C6}">
      <dgm:prSet/>
      <dgm:spPr/>
      <dgm:t>
        <a:bodyPr/>
        <a:lstStyle/>
        <a:p>
          <a:pPr rtl="1"/>
          <a:endParaRPr lang="ar-EG"/>
        </a:p>
      </dgm:t>
    </dgm:pt>
    <dgm:pt modelId="{16567E16-6B89-4A62-A2C4-5C6F95AA3C27}" type="parTrans" cxnId="{960233D7-D093-4503-9949-AA9A24C944C6}">
      <dgm:prSet/>
      <dgm:spPr/>
      <dgm:t>
        <a:bodyPr/>
        <a:lstStyle/>
        <a:p>
          <a:pPr rtl="1"/>
          <a:endParaRPr lang="ar-EG"/>
        </a:p>
      </dgm:t>
    </dgm:pt>
    <dgm:pt modelId="{A299A8B0-2995-4EB9-8E9E-468AD6F51E22}">
      <dgm:prSet phldrT="[Text]"/>
      <dgm:spPr/>
      <dgm:t>
        <a:bodyPr/>
        <a:lstStyle/>
        <a:p>
          <a:pPr rtl="1"/>
          <a:r>
            <a:rPr lang="ar-EG" dirty="0" smtClean="0">
              <a:latin typeface="GE SS Two Medium" pitchFamily="18" charset="-78"/>
              <a:ea typeface="GE SS Two Medium" pitchFamily="18" charset="-78"/>
              <a:cs typeface="GE SS Two Medium" pitchFamily="18" charset="-78"/>
            </a:rPr>
            <a:t>2</a:t>
          </a:r>
          <a:endParaRPr lang="ar-EG" dirty="0">
            <a:latin typeface="GE SS Two Medium" pitchFamily="18" charset="-78"/>
            <a:ea typeface="GE SS Two Medium" pitchFamily="18" charset="-78"/>
            <a:cs typeface="GE SS Two Medium" pitchFamily="18" charset="-78"/>
          </a:endParaRPr>
        </a:p>
      </dgm:t>
    </dgm:pt>
    <dgm:pt modelId="{702F93B7-0628-4D6E-8323-ED7B755FB95E}" type="sibTrans" cxnId="{FC447036-3BC9-427A-A35D-1759FC9E9009}">
      <dgm:prSet/>
      <dgm:spPr/>
      <dgm:t>
        <a:bodyPr/>
        <a:lstStyle/>
        <a:p>
          <a:pPr rtl="1"/>
          <a:endParaRPr lang="ar-EG"/>
        </a:p>
      </dgm:t>
    </dgm:pt>
    <dgm:pt modelId="{15D121DB-C26A-43AE-845C-5C8707C16E12}" type="parTrans" cxnId="{FC447036-3BC9-427A-A35D-1759FC9E9009}">
      <dgm:prSet/>
      <dgm:spPr/>
      <dgm:t>
        <a:bodyPr/>
        <a:lstStyle/>
        <a:p>
          <a:pPr rtl="1"/>
          <a:endParaRPr lang="ar-EG"/>
        </a:p>
      </dgm:t>
    </dgm:pt>
    <dgm:pt modelId="{34DCC077-3720-45E8-A54C-D6F70AA325AB}">
      <dgm:prSet custT="1"/>
      <dgm:spPr/>
      <dgm:t>
        <a:bodyPr/>
        <a:lstStyle/>
        <a:p>
          <a:pPr rtl="1"/>
          <a:r>
            <a:rPr lang="ar-EG" sz="2000" dirty="0" smtClean="0">
              <a:latin typeface="GE SS Two Medium" pitchFamily="18" charset="-78"/>
              <a:ea typeface="GE SS Two Medium" pitchFamily="18" charset="-78"/>
              <a:cs typeface="GE SS Two Medium" pitchFamily="18" charset="-78"/>
            </a:rPr>
            <a:t>ارصدة الحسابات</a:t>
          </a:r>
          <a:endParaRPr lang="ar-EG" sz="2000" dirty="0">
            <a:latin typeface="GE SS Two Medium" pitchFamily="18" charset="-78"/>
            <a:ea typeface="GE SS Two Medium" pitchFamily="18" charset="-78"/>
            <a:cs typeface="GE SS Two Medium" pitchFamily="18" charset="-78"/>
          </a:endParaRPr>
        </a:p>
      </dgm:t>
    </dgm:pt>
    <dgm:pt modelId="{AE92B4C5-06C5-496D-B3F1-E909706DC80D}" type="parTrans" cxnId="{8D21B458-16D9-4CBC-8FAA-911E0DF010EE}">
      <dgm:prSet/>
      <dgm:spPr/>
      <dgm:t>
        <a:bodyPr/>
        <a:lstStyle/>
        <a:p>
          <a:pPr rtl="1"/>
          <a:endParaRPr lang="ar-EG"/>
        </a:p>
      </dgm:t>
    </dgm:pt>
    <dgm:pt modelId="{96B22879-AFC8-46A0-B832-93D27A072920}" type="sibTrans" cxnId="{8D21B458-16D9-4CBC-8FAA-911E0DF010EE}">
      <dgm:prSet/>
      <dgm:spPr/>
      <dgm:t>
        <a:bodyPr/>
        <a:lstStyle/>
        <a:p>
          <a:pPr rtl="1"/>
          <a:endParaRPr lang="ar-EG"/>
        </a:p>
      </dgm:t>
    </dgm:pt>
    <dgm:pt modelId="{2828D646-203C-405D-B904-C386FD5970B1}" type="pres">
      <dgm:prSet presAssocID="{4ED79CA8-98AE-40EB-B2B6-DDD8187C6D08}" presName="linearFlow" presStyleCnt="0">
        <dgm:presLayoutVars>
          <dgm:dir/>
          <dgm:animLvl val="lvl"/>
          <dgm:resizeHandles val="exact"/>
        </dgm:presLayoutVars>
      </dgm:prSet>
      <dgm:spPr/>
      <dgm:t>
        <a:bodyPr/>
        <a:lstStyle/>
        <a:p>
          <a:pPr rtl="1"/>
          <a:endParaRPr lang="ar-EG"/>
        </a:p>
      </dgm:t>
    </dgm:pt>
    <dgm:pt modelId="{A1B29E15-AB13-4CCB-8F27-B2A173AD9071}" type="pres">
      <dgm:prSet presAssocID="{BF4C72DE-D469-4CCA-A9F1-DE37E5C22CF1}" presName="composite" presStyleCnt="0"/>
      <dgm:spPr/>
    </dgm:pt>
    <dgm:pt modelId="{D99B30C1-27F5-47B0-998A-75109D6B3BE2}" type="pres">
      <dgm:prSet presAssocID="{BF4C72DE-D469-4CCA-A9F1-DE37E5C22CF1}" presName="parentText" presStyleLbl="alignNode1" presStyleIdx="0" presStyleCnt="2" custLinFactNeighborX="-10656">
        <dgm:presLayoutVars>
          <dgm:chMax val="1"/>
          <dgm:bulletEnabled val="1"/>
        </dgm:presLayoutVars>
      </dgm:prSet>
      <dgm:spPr/>
      <dgm:t>
        <a:bodyPr/>
        <a:lstStyle/>
        <a:p>
          <a:pPr rtl="1"/>
          <a:endParaRPr lang="ar-EG"/>
        </a:p>
      </dgm:t>
    </dgm:pt>
    <dgm:pt modelId="{A51F862A-F068-4933-8E83-251C87945AC6}" type="pres">
      <dgm:prSet presAssocID="{BF4C72DE-D469-4CCA-A9F1-DE37E5C22CF1}" presName="descendantText" presStyleLbl="alignAcc1" presStyleIdx="0" presStyleCnt="2">
        <dgm:presLayoutVars>
          <dgm:bulletEnabled val="1"/>
        </dgm:presLayoutVars>
      </dgm:prSet>
      <dgm:spPr/>
      <dgm:t>
        <a:bodyPr/>
        <a:lstStyle/>
        <a:p>
          <a:pPr rtl="1"/>
          <a:endParaRPr lang="ar-EG"/>
        </a:p>
      </dgm:t>
    </dgm:pt>
    <dgm:pt modelId="{9773026C-933A-4F65-8A1A-3DF47BF7F568}" type="pres">
      <dgm:prSet presAssocID="{0A73D779-0135-483B-985A-8322D7C9FB31}" presName="sp" presStyleCnt="0"/>
      <dgm:spPr/>
    </dgm:pt>
    <dgm:pt modelId="{51025131-B69C-4721-A028-F0E1CBD14D83}" type="pres">
      <dgm:prSet presAssocID="{A299A8B0-2995-4EB9-8E9E-468AD6F51E22}" presName="composite" presStyleCnt="0"/>
      <dgm:spPr/>
    </dgm:pt>
    <dgm:pt modelId="{8A77094B-60CB-4474-A1D0-5B7F7A95CADF}" type="pres">
      <dgm:prSet presAssocID="{A299A8B0-2995-4EB9-8E9E-468AD6F51E22}" presName="parentText" presStyleLbl="alignNode1" presStyleIdx="1" presStyleCnt="2">
        <dgm:presLayoutVars>
          <dgm:chMax val="1"/>
          <dgm:bulletEnabled val="1"/>
        </dgm:presLayoutVars>
      </dgm:prSet>
      <dgm:spPr/>
      <dgm:t>
        <a:bodyPr/>
        <a:lstStyle/>
        <a:p>
          <a:pPr rtl="1"/>
          <a:endParaRPr lang="ar-EG"/>
        </a:p>
      </dgm:t>
    </dgm:pt>
    <dgm:pt modelId="{E6FB807F-70BE-48B5-B62E-3894DE1B029A}" type="pres">
      <dgm:prSet presAssocID="{A299A8B0-2995-4EB9-8E9E-468AD6F51E22}" presName="descendantText" presStyleLbl="alignAcc1" presStyleIdx="1" presStyleCnt="2">
        <dgm:presLayoutVars>
          <dgm:bulletEnabled val="1"/>
        </dgm:presLayoutVars>
      </dgm:prSet>
      <dgm:spPr/>
      <dgm:t>
        <a:bodyPr/>
        <a:lstStyle/>
        <a:p>
          <a:pPr rtl="1"/>
          <a:endParaRPr lang="ar-EG"/>
        </a:p>
      </dgm:t>
    </dgm:pt>
  </dgm:ptLst>
  <dgm:cxnLst>
    <dgm:cxn modelId="{6D8FB98E-40ED-4841-A033-E06AE2886D64}" srcId="{4ED79CA8-98AE-40EB-B2B6-DDD8187C6D08}" destId="{BF4C72DE-D469-4CCA-A9F1-DE37E5C22CF1}" srcOrd="0" destOrd="0" parTransId="{940A2833-A3C7-4EBA-A11E-A1D19D118D91}" sibTransId="{0A73D779-0135-483B-985A-8322D7C9FB31}"/>
    <dgm:cxn modelId="{CFD8203D-1DAE-422B-B9B4-392D1AF0221C}" type="presOf" srcId="{BF4C72DE-D469-4CCA-A9F1-DE37E5C22CF1}" destId="{D99B30C1-27F5-47B0-998A-75109D6B3BE2}" srcOrd="0" destOrd="0" presId="urn:microsoft.com/office/officeart/2005/8/layout/chevron2"/>
    <dgm:cxn modelId="{5A9070E1-5FD1-4459-937D-5621E86A3E70}" type="presOf" srcId="{4ED79CA8-98AE-40EB-B2B6-DDD8187C6D08}" destId="{2828D646-203C-405D-B904-C386FD5970B1}" srcOrd="0" destOrd="0" presId="urn:microsoft.com/office/officeart/2005/8/layout/chevron2"/>
    <dgm:cxn modelId="{12ACA40D-BCA2-49A9-B574-2CEE834A68ED}" type="presOf" srcId="{A299A8B0-2995-4EB9-8E9E-468AD6F51E22}" destId="{8A77094B-60CB-4474-A1D0-5B7F7A95CADF}" srcOrd="0" destOrd="0" presId="urn:microsoft.com/office/officeart/2005/8/layout/chevron2"/>
    <dgm:cxn modelId="{FC447036-3BC9-427A-A35D-1759FC9E9009}" srcId="{4ED79CA8-98AE-40EB-B2B6-DDD8187C6D08}" destId="{A299A8B0-2995-4EB9-8E9E-468AD6F51E22}" srcOrd="1" destOrd="0" parTransId="{15D121DB-C26A-43AE-845C-5C8707C16E12}" sibTransId="{702F93B7-0628-4D6E-8323-ED7B755FB95E}"/>
    <dgm:cxn modelId="{BECD9627-6E28-4C2E-A2F7-BF2D74BA9F88}" type="presOf" srcId="{34DCC077-3720-45E8-A54C-D6F70AA325AB}" destId="{E6FB807F-70BE-48B5-B62E-3894DE1B029A}" srcOrd="0" destOrd="0" presId="urn:microsoft.com/office/officeart/2005/8/layout/chevron2"/>
    <dgm:cxn modelId="{8D21B458-16D9-4CBC-8FAA-911E0DF010EE}" srcId="{A299A8B0-2995-4EB9-8E9E-468AD6F51E22}" destId="{34DCC077-3720-45E8-A54C-D6F70AA325AB}" srcOrd="0" destOrd="0" parTransId="{AE92B4C5-06C5-496D-B3F1-E909706DC80D}" sibTransId="{96B22879-AFC8-46A0-B832-93D27A072920}"/>
    <dgm:cxn modelId="{826EDFA2-C3C2-4DC1-8817-E3AADF91B028}" type="presOf" srcId="{BEED39F6-8BBE-4D0D-849F-1F33B466C677}" destId="{A51F862A-F068-4933-8E83-251C87945AC6}" srcOrd="0" destOrd="0" presId="urn:microsoft.com/office/officeart/2005/8/layout/chevron2"/>
    <dgm:cxn modelId="{960233D7-D093-4503-9949-AA9A24C944C6}" srcId="{BF4C72DE-D469-4CCA-A9F1-DE37E5C22CF1}" destId="{BEED39F6-8BBE-4D0D-849F-1F33B466C677}" srcOrd="0" destOrd="0" parTransId="{16567E16-6B89-4A62-A2C4-5C6F95AA3C27}" sibTransId="{9ACB5D05-9FE1-4E96-8FEF-CE7A00960C2B}"/>
    <dgm:cxn modelId="{34F0936E-7A6E-46A1-B26E-BC0D63075B55}" type="presParOf" srcId="{2828D646-203C-405D-B904-C386FD5970B1}" destId="{A1B29E15-AB13-4CCB-8F27-B2A173AD9071}" srcOrd="0" destOrd="0" presId="urn:microsoft.com/office/officeart/2005/8/layout/chevron2"/>
    <dgm:cxn modelId="{DA1594D1-A417-4766-91AE-95C032098260}" type="presParOf" srcId="{A1B29E15-AB13-4CCB-8F27-B2A173AD9071}" destId="{D99B30C1-27F5-47B0-998A-75109D6B3BE2}" srcOrd="0" destOrd="0" presId="urn:microsoft.com/office/officeart/2005/8/layout/chevron2"/>
    <dgm:cxn modelId="{372D718E-AAE9-48C4-B557-6C08205D8D6D}" type="presParOf" srcId="{A1B29E15-AB13-4CCB-8F27-B2A173AD9071}" destId="{A51F862A-F068-4933-8E83-251C87945AC6}" srcOrd="1" destOrd="0" presId="urn:microsoft.com/office/officeart/2005/8/layout/chevron2"/>
    <dgm:cxn modelId="{04E6497B-93A1-4C5D-A975-B92711ED94FA}" type="presParOf" srcId="{2828D646-203C-405D-B904-C386FD5970B1}" destId="{9773026C-933A-4F65-8A1A-3DF47BF7F568}" srcOrd="1" destOrd="0" presId="urn:microsoft.com/office/officeart/2005/8/layout/chevron2"/>
    <dgm:cxn modelId="{7DF66294-D7E2-4259-A6DC-6DC3BF6ACF5D}" type="presParOf" srcId="{2828D646-203C-405D-B904-C386FD5970B1}" destId="{51025131-B69C-4721-A028-F0E1CBD14D83}" srcOrd="2" destOrd="0" presId="urn:microsoft.com/office/officeart/2005/8/layout/chevron2"/>
    <dgm:cxn modelId="{83F8BD70-2D87-48BB-96E6-47CDAEA64BF0}" type="presParOf" srcId="{51025131-B69C-4721-A028-F0E1CBD14D83}" destId="{8A77094B-60CB-4474-A1D0-5B7F7A95CADF}" srcOrd="0" destOrd="0" presId="urn:microsoft.com/office/officeart/2005/8/layout/chevron2"/>
    <dgm:cxn modelId="{D50FD095-E224-4926-BC31-2432B7251E25}" type="presParOf" srcId="{51025131-B69C-4721-A028-F0E1CBD14D83}" destId="{E6FB807F-70BE-48B5-B62E-3894DE1B029A}" srcOrd="1" destOrd="0" presId="urn:microsoft.com/office/officeart/2005/8/layout/chevron2"/>
  </dgm:cxnLst>
  <dgm:bg/>
  <dgm:whole/>
</dgm:dataModel>
</file>

<file path=ppt/diagrams/data5.xml><?xml version="1.0" encoding="utf-8"?>
<dgm:dataModel xmlns:dgm="http://schemas.openxmlformats.org/drawingml/2006/diagram" xmlns:a="http://schemas.openxmlformats.org/drawingml/2006/main">
  <dgm:ptLst>
    <dgm:pt modelId="{03A80390-3154-42E3-B25B-EB95963B88CA}" type="doc">
      <dgm:prSet loTypeId="urn:microsoft.com/office/officeart/2005/8/layout/vList2" loCatId="list" qsTypeId="urn:microsoft.com/office/officeart/2005/8/quickstyle/3d2" qsCatId="3D" csTypeId="urn:microsoft.com/office/officeart/2005/8/colors/accent2_4" csCatId="accent2" phldr="1"/>
      <dgm:spPr/>
      <dgm:t>
        <a:bodyPr/>
        <a:lstStyle/>
        <a:p>
          <a:pPr rtl="1"/>
          <a:endParaRPr lang="ar-EG"/>
        </a:p>
      </dgm:t>
    </dgm:pt>
    <dgm:pt modelId="{54897B23-9B0C-4849-B9C5-058457B263E1}">
      <dgm:prSet phldrT="[Text]" custT="1"/>
      <dgm:spPr/>
      <dgm:t>
        <a:bodyPr/>
        <a:lstStyle/>
        <a:p>
          <a:pPr algn="ctr" rtl="1"/>
          <a:r>
            <a:rPr lang="ar-EG" sz="4400" b="0" dirty="0" smtClean="0">
              <a:latin typeface="GE SS Two Medium" pitchFamily="18" charset="-78"/>
              <a:ea typeface="GE SS Two Medium" pitchFamily="18" charset="-78"/>
              <a:cs typeface="GE SS Two Medium" pitchFamily="18" charset="-78"/>
            </a:rPr>
            <a:t>الفواتير</a:t>
          </a:r>
          <a:r>
            <a:rPr lang="ar-EG" sz="4400" b="0" baseline="0" dirty="0" smtClean="0">
              <a:latin typeface="GE SS Two Medium" pitchFamily="18" charset="-78"/>
              <a:ea typeface="GE SS Two Medium" pitchFamily="18" charset="-78"/>
              <a:cs typeface="GE SS Two Medium" pitchFamily="18" charset="-78"/>
            </a:rPr>
            <a:t> اليومية</a:t>
          </a:r>
          <a:endParaRPr lang="ar-EG" sz="4400" b="0" dirty="0">
            <a:latin typeface="GE SS Two Medium" pitchFamily="18" charset="-78"/>
            <a:ea typeface="GE SS Two Medium" pitchFamily="18" charset="-78"/>
            <a:cs typeface="GE SS Two Medium" pitchFamily="18" charset="-78"/>
          </a:endParaRPr>
        </a:p>
      </dgm:t>
    </dgm:pt>
    <dgm:pt modelId="{8BE00784-DD74-4FE5-A2FC-10C7229CFF3B}" type="parTrans" cxnId="{70BC69D5-5133-48E7-BA5E-18DB6FAE5566}">
      <dgm:prSet/>
      <dgm:spPr/>
      <dgm:t>
        <a:bodyPr/>
        <a:lstStyle/>
        <a:p>
          <a:pPr rtl="1"/>
          <a:endParaRPr lang="ar-EG"/>
        </a:p>
      </dgm:t>
    </dgm:pt>
    <dgm:pt modelId="{C7BD2CC8-C0DC-4644-BE23-7E4D14A1DE59}" type="sibTrans" cxnId="{70BC69D5-5133-48E7-BA5E-18DB6FAE5566}">
      <dgm:prSet/>
      <dgm:spPr/>
      <dgm:t>
        <a:bodyPr/>
        <a:lstStyle/>
        <a:p>
          <a:pPr rtl="1"/>
          <a:endParaRPr lang="ar-EG"/>
        </a:p>
      </dgm:t>
    </dgm:pt>
    <dgm:pt modelId="{99F8CA8E-031E-40A3-B544-079CE043F542}" type="pres">
      <dgm:prSet presAssocID="{03A80390-3154-42E3-B25B-EB95963B88CA}" presName="linear" presStyleCnt="0">
        <dgm:presLayoutVars>
          <dgm:animLvl val="lvl"/>
          <dgm:resizeHandles val="exact"/>
        </dgm:presLayoutVars>
      </dgm:prSet>
      <dgm:spPr/>
      <dgm:t>
        <a:bodyPr/>
        <a:lstStyle/>
        <a:p>
          <a:pPr rtl="1"/>
          <a:endParaRPr lang="ar-EG"/>
        </a:p>
      </dgm:t>
    </dgm:pt>
    <dgm:pt modelId="{2F6DEFF5-3F97-471E-B3CF-E2359F97FA20}" type="pres">
      <dgm:prSet presAssocID="{54897B23-9B0C-4849-B9C5-058457B263E1}" presName="parentText" presStyleLbl="node1" presStyleIdx="0" presStyleCnt="1" custScaleX="100000" custScaleY="63998" custLinFactNeighborX="-67257" custLinFactNeighborY="-26320">
        <dgm:presLayoutVars>
          <dgm:chMax val="0"/>
          <dgm:bulletEnabled val="1"/>
        </dgm:presLayoutVars>
      </dgm:prSet>
      <dgm:spPr/>
      <dgm:t>
        <a:bodyPr/>
        <a:lstStyle/>
        <a:p>
          <a:pPr rtl="1"/>
          <a:endParaRPr lang="ar-EG"/>
        </a:p>
      </dgm:t>
    </dgm:pt>
  </dgm:ptLst>
  <dgm:cxnLst>
    <dgm:cxn modelId="{70BC69D5-5133-48E7-BA5E-18DB6FAE5566}" srcId="{03A80390-3154-42E3-B25B-EB95963B88CA}" destId="{54897B23-9B0C-4849-B9C5-058457B263E1}" srcOrd="0" destOrd="0" parTransId="{8BE00784-DD74-4FE5-A2FC-10C7229CFF3B}" sibTransId="{C7BD2CC8-C0DC-4644-BE23-7E4D14A1DE59}"/>
    <dgm:cxn modelId="{C125DC1F-3826-4102-922A-D80FE90A074C}" type="presOf" srcId="{03A80390-3154-42E3-B25B-EB95963B88CA}" destId="{99F8CA8E-031E-40A3-B544-079CE043F542}" srcOrd="0" destOrd="0" presId="urn:microsoft.com/office/officeart/2005/8/layout/vList2"/>
    <dgm:cxn modelId="{487CE18D-0C3E-42FC-B242-44A5011CAA36}" type="presOf" srcId="{54897B23-9B0C-4849-B9C5-058457B263E1}" destId="{2F6DEFF5-3F97-471E-B3CF-E2359F97FA20}" srcOrd="0" destOrd="0" presId="urn:microsoft.com/office/officeart/2005/8/layout/vList2"/>
    <dgm:cxn modelId="{9F954356-E8DC-4A14-A6E9-EC77A9AB4B06}" type="presParOf" srcId="{99F8CA8E-031E-40A3-B544-079CE043F542}" destId="{2F6DEFF5-3F97-471E-B3CF-E2359F97FA20}"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BAFD7118-DEDE-4EB7-891D-508B5540B230}" type="doc">
      <dgm:prSet loTypeId="urn:microsoft.com/office/officeart/2005/8/layout/chevron2" loCatId="list" qsTypeId="urn:microsoft.com/office/officeart/2005/8/quickstyle/simple1" qsCatId="simple" csTypeId="urn:microsoft.com/office/officeart/2005/8/colors/accent3_3" csCatId="accent3" phldr="1"/>
      <dgm:spPr/>
      <dgm:t>
        <a:bodyPr/>
        <a:lstStyle/>
        <a:p>
          <a:pPr rtl="1"/>
          <a:endParaRPr lang="ar-EG"/>
        </a:p>
      </dgm:t>
    </dgm:pt>
    <dgm:pt modelId="{B31864AA-6BC8-4ED2-B60C-1C9EBC676719}">
      <dgm:prSet phldrT="[Text]"/>
      <dgm:spPr/>
      <dgm:t>
        <a:bodyPr/>
        <a:lstStyle/>
        <a:p>
          <a:pPr rtl="1"/>
          <a:r>
            <a:rPr lang="ar-EG" dirty="0" smtClean="0">
              <a:latin typeface="GE SS Two Bold" pitchFamily="18" charset="-78"/>
              <a:ea typeface="GE SS Two Bold" pitchFamily="18" charset="-78"/>
              <a:cs typeface="GE SS Two Bold" pitchFamily="18" charset="-78"/>
            </a:rPr>
            <a:t>8</a:t>
          </a:r>
          <a:endParaRPr lang="ar-EG" dirty="0">
            <a:latin typeface="GE SS Two Bold" pitchFamily="18" charset="-78"/>
            <a:ea typeface="GE SS Two Bold" pitchFamily="18" charset="-78"/>
            <a:cs typeface="GE SS Two Bold" pitchFamily="18" charset="-78"/>
          </a:endParaRPr>
        </a:p>
      </dgm:t>
    </dgm:pt>
    <dgm:pt modelId="{0EA1AEF0-B12D-4B07-816D-B1EC73101804}" type="parTrans" cxnId="{E858E3FA-2437-4FAE-8EB2-5799BA1CA327}">
      <dgm:prSet/>
      <dgm:spPr/>
      <dgm:t>
        <a:bodyPr/>
        <a:lstStyle/>
        <a:p>
          <a:pPr rtl="1"/>
          <a:endParaRPr lang="ar-EG"/>
        </a:p>
      </dgm:t>
    </dgm:pt>
    <dgm:pt modelId="{2B014C0C-62D8-430F-AD27-CD99C5CA9959}" type="sibTrans" cxnId="{E858E3FA-2437-4FAE-8EB2-5799BA1CA327}">
      <dgm:prSet/>
      <dgm:spPr/>
      <dgm:t>
        <a:bodyPr/>
        <a:lstStyle/>
        <a:p>
          <a:pPr rtl="1"/>
          <a:endParaRPr lang="ar-EG"/>
        </a:p>
      </dgm:t>
    </dgm:pt>
    <dgm:pt modelId="{F7F83854-479A-4E37-A7D2-D557B79913E8}">
      <dgm:prSet phldrT="[Text]" custT="1"/>
      <dgm:spPr/>
      <dgm:t>
        <a:bodyPr/>
        <a:lstStyle/>
        <a:p>
          <a:pPr rtl="1"/>
          <a:r>
            <a:rPr lang="en-US" sz="1400" dirty="0" smtClean="0">
              <a:latin typeface="GE SS Two Bold" pitchFamily="18" charset="-78"/>
              <a:ea typeface="GE SS Two Bold" pitchFamily="18" charset="-78"/>
              <a:cs typeface="GE SS Two Bold" pitchFamily="18" charset="-78"/>
            </a:rPr>
            <a:t>1</a:t>
          </a:r>
          <a:endParaRPr lang="ar-EG" sz="1400" dirty="0">
            <a:latin typeface="GE SS Two Bold" pitchFamily="18" charset="-78"/>
            <a:ea typeface="GE SS Two Bold" pitchFamily="18" charset="-78"/>
            <a:cs typeface="GE SS Two Bold" pitchFamily="18" charset="-78"/>
          </a:endParaRPr>
        </a:p>
      </dgm:t>
    </dgm:pt>
    <dgm:pt modelId="{EE23E6C9-F33C-4BF3-84E8-785AF1AF1A98}" type="parTrans" cxnId="{1897B3AD-8CE2-4AAF-B686-DCA742F56AB4}">
      <dgm:prSet/>
      <dgm:spPr/>
      <dgm:t>
        <a:bodyPr/>
        <a:lstStyle/>
        <a:p>
          <a:pPr rtl="1"/>
          <a:endParaRPr lang="ar-EG"/>
        </a:p>
      </dgm:t>
    </dgm:pt>
    <dgm:pt modelId="{02BB2FC1-98D7-4572-A519-2E85624316E2}" type="sibTrans" cxnId="{1897B3AD-8CE2-4AAF-B686-DCA742F56AB4}">
      <dgm:prSet/>
      <dgm:spPr/>
      <dgm:t>
        <a:bodyPr/>
        <a:lstStyle/>
        <a:p>
          <a:pPr rtl="1"/>
          <a:endParaRPr lang="ar-EG"/>
        </a:p>
      </dgm:t>
    </dgm:pt>
    <dgm:pt modelId="{1D5BD1EC-FFAE-4A1D-966F-4080E54F159E}">
      <dgm:prSet phldrT="[Text]"/>
      <dgm:spPr/>
      <dgm:t>
        <a:bodyPr/>
        <a:lstStyle/>
        <a:p>
          <a:pPr rtl="1"/>
          <a:r>
            <a:rPr lang="en-US" dirty="0" smtClean="0">
              <a:latin typeface="GE SS Two Bold" pitchFamily="18" charset="-78"/>
              <a:ea typeface="GE SS Two Bold" pitchFamily="18" charset="-78"/>
              <a:cs typeface="GE SS Two Bold" pitchFamily="18" charset="-78"/>
            </a:rPr>
            <a:t>3</a:t>
          </a:r>
          <a:endParaRPr lang="ar-EG" dirty="0">
            <a:latin typeface="GE SS Two Bold" pitchFamily="18" charset="-78"/>
            <a:ea typeface="GE SS Two Bold" pitchFamily="18" charset="-78"/>
            <a:cs typeface="GE SS Two Bold" pitchFamily="18" charset="-78"/>
          </a:endParaRPr>
        </a:p>
      </dgm:t>
    </dgm:pt>
    <dgm:pt modelId="{AEEF402D-777F-43A3-A561-ACA114F54943}" type="parTrans" cxnId="{20287D26-A74B-427A-BC99-089E4603A42A}">
      <dgm:prSet/>
      <dgm:spPr/>
      <dgm:t>
        <a:bodyPr/>
        <a:lstStyle/>
        <a:p>
          <a:pPr rtl="1"/>
          <a:endParaRPr lang="ar-EG"/>
        </a:p>
      </dgm:t>
    </dgm:pt>
    <dgm:pt modelId="{F651EED5-93B4-4A36-8613-55372820C5CA}" type="sibTrans" cxnId="{20287D26-A74B-427A-BC99-089E4603A42A}">
      <dgm:prSet/>
      <dgm:spPr/>
      <dgm:t>
        <a:bodyPr/>
        <a:lstStyle/>
        <a:p>
          <a:pPr rtl="1"/>
          <a:endParaRPr lang="ar-EG"/>
        </a:p>
      </dgm:t>
    </dgm:pt>
    <dgm:pt modelId="{7E7A4ABE-226A-45B1-94A8-5C5DB8331CE3}">
      <dgm:prSet phldrT="[Text]"/>
      <dgm:spPr/>
      <dgm:t>
        <a:bodyPr/>
        <a:lstStyle/>
        <a:p>
          <a:pPr rtl="1"/>
          <a:r>
            <a:rPr lang="ar-EG" dirty="0" smtClean="0">
              <a:latin typeface="GE SS Two Bold" pitchFamily="18" charset="-78"/>
              <a:ea typeface="GE SS Two Bold" pitchFamily="18" charset="-78"/>
              <a:cs typeface="GE SS Two Bold" pitchFamily="18" charset="-78"/>
            </a:rPr>
            <a:t>4</a:t>
          </a:r>
          <a:endParaRPr lang="ar-EG" dirty="0">
            <a:latin typeface="GE SS Two Bold" pitchFamily="18" charset="-78"/>
            <a:ea typeface="GE SS Two Bold" pitchFamily="18" charset="-78"/>
            <a:cs typeface="GE SS Two Bold" pitchFamily="18" charset="-78"/>
          </a:endParaRPr>
        </a:p>
      </dgm:t>
    </dgm:pt>
    <dgm:pt modelId="{57E444F2-EFE0-49CB-8F12-9688EEF361CC}" type="parTrans" cxnId="{140D1584-9182-4776-94E5-C9963EA8B82B}">
      <dgm:prSet/>
      <dgm:spPr/>
      <dgm:t>
        <a:bodyPr/>
        <a:lstStyle/>
        <a:p>
          <a:pPr rtl="1"/>
          <a:endParaRPr lang="ar-EG"/>
        </a:p>
      </dgm:t>
    </dgm:pt>
    <dgm:pt modelId="{556EBDBA-2B23-4359-95CB-316B3BDF5C2A}" type="sibTrans" cxnId="{140D1584-9182-4776-94E5-C9963EA8B82B}">
      <dgm:prSet/>
      <dgm:spPr/>
      <dgm:t>
        <a:bodyPr/>
        <a:lstStyle/>
        <a:p>
          <a:pPr rtl="1"/>
          <a:endParaRPr lang="ar-EG"/>
        </a:p>
      </dgm:t>
    </dgm:pt>
    <dgm:pt modelId="{4166C6F9-CA7A-4732-8C1F-D249C00B7EB9}">
      <dgm:prSet phldrT="[Text]"/>
      <dgm:spPr/>
      <dgm:t>
        <a:bodyPr/>
        <a:lstStyle/>
        <a:p>
          <a:pPr rtl="1"/>
          <a:r>
            <a:rPr lang="ar-EG" dirty="0" smtClean="0">
              <a:latin typeface="GE SS Two Bold" pitchFamily="18" charset="-78"/>
              <a:ea typeface="GE SS Two Bold" pitchFamily="18" charset="-78"/>
              <a:cs typeface="GE SS Two Bold" pitchFamily="18" charset="-78"/>
            </a:rPr>
            <a:t>5</a:t>
          </a:r>
          <a:endParaRPr lang="ar-EG" dirty="0">
            <a:latin typeface="GE SS Two Bold" pitchFamily="18" charset="-78"/>
            <a:ea typeface="GE SS Two Bold" pitchFamily="18" charset="-78"/>
            <a:cs typeface="GE SS Two Bold" pitchFamily="18" charset="-78"/>
          </a:endParaRPr>
        </a:p>
      </dgm:t>
    </dgm:pt>
    <dgm:pt modelId="{D46943BC-1816-43EC-A40C-27459124A117}" type="parTrans" cxnId="{EB758F41-2A28-476A-8AE4-2F940AA85326}">
      <dgm:prSet/>
      <dgm:spPr/>
      <dgm:t>
        <a:bodyPr/>
        <a:lstStyle/>
        <a:p>
          <a:pPr rtl="1"/>
          <a:endParaRPr lang="ar-EG"/>
        </a:p>
      </dgm:t>
    </dgm:pt>
    <dgm:pt modelId="{46FB86F0-FD41-430B-A628-A2BD0DE2F0AC}" type="sibTrans" cxnId="{EB758F41-2A28-476A-8AE4-2F940AA85326}">
      <dgm:prSet/>
      <dgm:spPr/>
      <dgm:t>
        <a:bodyPr/>
        <a:lstStyle/>
        <a:p>
          <a:pPr rtl="1"/>
          <a:endParaRPr lang="ar-EG"/>
        </a:p>
      </dgm:t>
    </dgm:pt>
    <dgm:pt modelId="{F0CD1FC4-07F1-46CD-9614-C1B83ECDF418}">
      <dgm:prSet phldrT="[Text]"/>
      <dgm:spPr/>
      <dgm:t>
        <a:bodyPr/>
        <a:lstStyle/>
        <a:p>
          <a:pPr rtl="1"/>
          <a:r>
            <a:rPr lang="ar-EG" dirty="0" smtClean="0">
              <a:latin typeface="GE SS Two Bold" pitchFamily="18" charset="-78"/>
              <a:ea typeface="GE SS Two Bold" pitchFamily="18" charset="-78"/>
              <a:cs typeface="GE SS Two Bold" pitchFamily="18" charset="-78"/>
            </a:rPr>
            <a:t>6</a:t>
          </a:r>
          <a:endParaRPr lang="ar-EG" dirty="0">
            <a:latin typeface="GE SS Two Bold" pitchFamily="18" charset="-78"/>
            <a:ea typeface="GE SS Two Bold" pitchFamily="18" charset="-78"/>
            <a:cs typeface="GE SS Two Bold" pitchFamily="18" charset="-78"/>
          </a:endParaRPr>
        </a:p>
      </dgm:t>
    </dgm:pt>
    <dgm:pt modelId="{55DB56D7-518F-4A64-900F-18E0D4BB28EF}" type="parTrans" cxnId="{5E888561-0ECC-46D9-9B18-22240930C948}">
      <dgm:prSet/>
      <dgm:spPr/>
      <dgm:t>
        <a:bodyPr/>
        <a:lstStyle/>
        <a:p>
          <a:pPr rtl="1"/>
          <a:endParaRPr lang="ar-EG"/>
        </a:p>
      </dgm:t>
    </dgm:pt>
    <dgm:pt modelId="{596B034F-A46C-40CA-9B29-616F85C8E335}" type="sibTrans" cxnId="{5E888561-0ECC-46D9-9B18-22240930C948}">
      <dgm:prSet/>
      <dgm:spPr/>
      <dgm:t>
        <a:bodyPr/>
        <a:lstStyle/>
        <a:p>
          <a:pPr rtl="1"/>
          <a:endParaRPr lang="ar-EG"/>
        </a:p>
      </dgm:t>
    </dgm:pt>
    <dgm:pt modelId="{519DD8B1-AD3B-4418-BC0B-7CDBEA825882}">
      <dgm:prSet phldrT="[Text]"/>
      <dgm:spPr/>
      <dgm:t>
        <a:bodyPr/>
        <a:lstStyle/>
        <a:p>
          <a:pPr rtl="1"/>
          <a:r>
            <a:rPr lang="ar-EG" dirty="0" smtClean="0">
              <a:latin typeface="GE SS Two Bold" pitchFamily="18" charset="-78"/>
              <a:ea typeface="GE SS Two Bold" pitchFamily="18" charset="-78"/>
              <a:cs typeface="GE SS Two Bold" pitchFamily="18" charset="-78"/>
            </a:rPr>
            <a:t>7</a:t>
          </a:r>
          <a:endParaRPr lang="ar-EG" dirty="0">
            <a:latin typeface="GE SS Two Bold" pitchFamily="18" charset="-78"/>
            <a:ea typeface="GE SS Two Bold" pitchFamily="18" charset="-78"/>
            <a:cs typeface="GE SS Two Bold" pitchFamily="18" charset="-78"/>
          </a:endParaRPr>
        </a:p>
      </dgm:t>
    </dgm:pt>
    <dgm:pt modelId="{97CD806F-3C49-4750-9EEB-5F53CC0583A8}" type="parTrans" cxnId="{EADF76D1-D49C-4D64-92F4-11B7FF3C1F20}">
      <dgm:prSet/>
      <dgm:spPr/>
      <dgm:t>
        <a:bodyPr/>
        <a:lstStyle/>
        <a:p>
          <a:pPr rtl="1"/>
          <a:endParaRPr lang="ar-EG"/>
        </a:p>
      </dgm:t>
    </dgm:pt>
    <dgm:pt modelId="{90680142-98CD-46D3-8673-7BCBDC5DCB1A}" type="sibTrans" cxnId="{EADF76D1-D49C-4D64-92F4-11B7FF3C1F20}">
      <dgm:prSet/>
      <dgm:spPr/>
      <dgm:t>
        <a:bodyPr/>
        <a:lstStyle/>
        <a:p>
          <a:pPr rtl="1"/>
          <a:endParaRPr lang="ar-EG"/>
        </a:p>
      </dgm:t>
    </dgm:pt>
    <dgm:pt modelId="{4855A853-18E8-46C9-95C2-E22C29C43D40}">
      <dgm:prSet/>
      <dgm:spPr/>
      <dgm:t>
        <a:bodyPr/>
        <a:lstStyle/>
        <a:p>
          <a:pPr rtl="1"/>
          <a:r>
            <a:rPr lang="ar-EG" dirty="0" smtClean="0">
              <a:latin typeface="GE SS Two Bold" pitchFamily="18" charset="-78"/>
              <a:ea typeface="GE SS Two Bold" pitchFamily="18" charset="-78"/>
              <a:cs typeface="GE SS Two Bold" pitchFamily="18" charset="-78"/>
            </a:rPr>
            <a:t>مرتجعات المبيعات</a:t>
          </a:r>
          <a:endParaRPr lang="ar-EG" dirty="0">
            <a:latin typeface="GE SS Two Bold" pitchFamily="18" charset="-78"/>
            <a:ea typeface="GE SS Two Bold" pitchFamily="18" charset="-78"/>
            <a:cs typeface="GE SS Two Bold" pitchFamily="18" charset="-78"/>
          </a:endParaRPr>
        </a:p>
      </dgm:t>
    </dgm:pt>
    <dgm:pt modelId="{AE4A5A57-B190-4087-BE28-7CF1054DD02E}" type="parTrans" cxnId="{674E27F8-38F9-4BC3-8630-3EFA7EF1E7DA}">
      <dgm:prSet/>
      <dgm:spPr/>
      <dgm:t>
        <a:bodyPr/>
        <a:lstStyle/>
        <a:p>
          <a:pPr rtl="1"/>
          <a:endParaRPr lang="ar-EG"/>
        </a:p>
      </dgm:t>
    </dgm:pt>
    <dgm:pt modelId="{B3DACCA9-1D45-452A-828A-6A146C8A064C}" type="sibTrans" cxnId="{674E27F8-38F9-4BC3-8630-3EFA7EF1E7DA}">
      <dgm:prSet/>
      <dgm:spPr/>
      <dgm:t>
        <a:bodyPr/>
        <a:lstStyle/>
        <a:p>
          <a:pPr rtl="1"/>
          <a:endParaRPr lang="ar-EG"/>
        </a:p>
      </dgm:t>
    </dgm:pt>
    <dgm:pt modelId="{BAF9D3C7-3F95-4FE9-BE2F-4A9EF78D5930}">
      <dgm:prSet/>
      <dgm:spPr/>
      <dgm:t>
        <a:bodyPr/>
        <a:lstStyle/>
        <a:p>
          <a:pPr rtl="1"/>
          <a:r>
            <a:rPr lang="ar-EG" dirty="0" smtClean="0">
              <a:latin typeface="GE SS Two Bold" pitchFamily="18" charset="-78"/>
              <a:ea typeface="GE SS Two Bold" pitchFamily="18" charset="-78"/>
              <a:cs typeface="GE SS Two Bold" pitchFamily="18" charset="-78"/>
            </a:rPr>
            <a:t>المشتريات</a:t>
          </a:r>
          <a:endParaRPr lang="ar-EG" dirty="0">
            <a:latin typeface="GE SS Two Bold" pitchFamily="18" charset="-78"/>
            <a:ea typeface="GE SS Two Bold" pitchFamily="18" charset="-78"/>
            <a:cs typeface="GE SS Two Bold" pitchFamily="18" charset="-78"/>
          </a:endParaRPr>
        </a:p>
      </dgm:t>
    </dgm:pt>
    <dgm:pt modelId="{A6A22F6C-B788-479D-857E-681AF5582AB1}" type="parTrans" cxnId="{44B73856-1696-4FE1-92E6-E0511A7496FD}">
      <dgm:prSet/>
      <dgm:spPr/>
      <dgm:t>
        <a:bodyPr/>
        <a:lstStyle/>
        <a:p>
          <a:pPr rtl="1"/>
          <a:endParaRPr lang="ar-EG"/>
        </a:p>
      </dgm:t>
    </dgm:pt>
    <dgm:pt modelId="{6A3F7DFF-B129-47E4-BC05-5D15E14CB71C}" type="sibTrans" cxnId="{44B73856-1696-4FE1-92E6-E0511A7496FD}">
      <dgm:prSet/>
      <dgm:spPr/>
      <dgm:t>
        <a:bodyPr/>
        <a:lstStyle/>
        <a:p>
          <a:pPr rtl="1"/>
          <a:endParaRPr lang="ar-EG"/>
        </a:p>
      </dgm:t>
    </dgm:pt>
    <dgm:pt modelId="{5A9390C6-4555-4829-8FD1-9FB7AA35F47F}">
      <dgm:prSet/>
      <dgm:spPr/>
      <dgm:t>
        <a:bodyPr/>
        <a:lstStyle/>
        <a:p>
          <a:pPr rtl="1"/>
          <a:r>
            <a:rPr lang="ar-EG" dirty="0" smtClean="0">
              <a:latin typeface="GE SS Two Bold" pitchFamily="18" charset="-78"/>
              <a:ea typeface="GE SS Two Bold" pitchFamily="18" charset="-78"/>
              <a:cs typeface="GE SS Two Bold" pitchFamily="18" charset="-78"/>
            </a:rPr>
            <a:t>مردودات المشتريات</a:t>
          </a:r>
          <a:endParaRPr lang="ar-EG" dirty="0">
            <a:latin typeface="GE SS Two Bold" pitchFamily="18" charset="-78"/>
            <a:ea typeface="GE SS Two Bold" pitchFamily="18" charset="-78"/>
            <a:cs typeface="GE SS Two Bold" pitchFamily="18" charset="-78"/>
          </a:endParaRPr>
        </a:p>
      </dgm:t>
    </dgm:pt>
    <dgm:pt modelId="{19C4018D-BB0D-4BFC-9AAB-5DEEEF522801}" type="parTrans" cxnId="{8D987032-D38A-4D6B-82C0-9D1741E76C7A}">
      <dgm:prSet/>
      <dgm:spPr/>
      <dgm:t>
        <a:bodyPr/>
        <a:lstStyle/>
        <a:p>
          <a:pPr rtl="1"/>
          <a:endParaRPr lang="ar-EG"/>
        </a:p>
      </dgm:t>
    </dgm:pt>
    <dgm:pt modelId="{3AC080D9-4656-4BF7-9EA2-BE9855B9E1FB}" type="sibTrans" cxnId="{8D987032-D38A-4D6B-82C0-9D1741E76C7A}">
      <dgm:prSet/>
      <dgm:spPr/>
      <dgm:t>
        <a:bodyPr/>
        <a:lstStyle/>
        <a:p>
          <a:pPr rtl="1"/>
          <a:endParaRPr lang="ar-EG"/>
        </a:p>
      </dgm:t>
    </dgm:pt>
    <dgm:pt modelId="{45A3CF0F-DC82-4454-9300-DC21D396EAA9}">
      <dgm:prSet/>
      <dgm:spPr/>
      <dgm:t>
        <a:bodyPr/>
        <a:lstStyle/>
        <a:p>
          <a:pPr rtl="1"/>
          <a:r>
            <a:rPr lang="ar-EG" dirty="0" smtClean="0">
              <a:latin typeface="GE SS Two Bold" pitchFamily="18" charset="-78"/>
              <a:ea typeface="GE SS Two Bold" pitchFamily="18" charset="-78"/>
              <a:cs typeface="GE SS Two Bold" pitchFamily="18" charset="-78"/>
            </a:rPr>
            <a:t>استلام التحويلات</a:t>
          </a:r>
          <a:endParaRPr lang="ar-EG" dirty="0">
            <a:latin typeface="GE SS Two Bold" pitchFamily="18" charset="-78"/>
            <a:ea typeface="GE SS Two Bold" pitchFamily="18" charset="-78"/>
            <a:cs typeface="GE SS Two Bold" pitchFamily="18" charset="-78"/>
          </a:endParaRPr>
        </a:p>
      </dgm:t>
    </dgm:pt>
    <dgm:pt modelId="{B4F1E0C0-AB0F-4585-A724-2F32AA53F9DC}" type="parTrans" cxnId="{2778A6A2-C16F-4DD8-9021-FCDDBF7DFE08}">
      <dgm:prSet/>
      <dgm:spPr/>
      <dgm:t>
        <a:bodyPr/>
        <a:lstStyle/>
        <a:p>
          <a:pPr rtl="1"/>
          <a:endParaRPr lang="ar-EG"/>
        </a:p>
      </dgm:t>
    </dgm:pt>
    <dgm:pt modelId="{CCDDB296-C10E-423E-B2F3-5EFCB4AD1B64}" type="sibTrans" cxnId="{2778A6A2-C16F-4DD8-9021-FCDDBF7DFE08}">
      <dgm:prSet/>
      <dgm:spPr/>
      <dgm:t>
        <a:bodyPr/>
        <a:lstStyle/>
        <a:p>
          <a:pPr rtl="1"/>
          <a:endParaRPr lang="ar-EG"/>
        </a:p>
      </dgm:t>
    </dgm:pt>
    <dgm:pt modelId="{37A4B8C3-1045-48FB-8CC6-F3B8AB92449E}">
      <dgm:prSet/>
      <dgm:spPr/>
      <dgm:t>
        <a:bodyPr/>
        <a:lstStyle/>
        <a:p>
          <a:pPr rtl="1"/>
          <a:r>
            <a:rPr lang="ar-EG" dirty="0" smtClean="0">
              <a:latin typeface="GE SS Two Bold" pitchFamily="18" charset="-78"/>
              <a:ea typeface="GE SS Two Bold" pitchFamily="18" charset="-78"/>
              <a:cs typeface="GE SS Two Bold" pitchFamily="18" charset="-78"/>
            </a:rPr>
            <a:t>تسويات الخصم</a:t>
          </a:r>
          <a:endParaRPr lang="ar-EG" dirty="0">
            <a:latin typeface="GE SS Two Bold" pitchFamily="18" charset="-78"/>
            <a:ea typeface="GE SS Two Bold" pitchFamily="18" charset="-78"/>
            <a:cs typeface="GE SS Two Bold" pitchFamily="18" charset="-78"/>
          </a:endParaRPr>
        </a:p>
      </dgm:t>
    </dgm:pt>
    <dgm:pt modelId="{FEC08E54-C691-4DA1-B22B-85A6CA0B7DA0}" type="parTrans" cxnId="{00400531-F625-483F-A9D9-BD64A0F33439}">
      <dgm:prSet/>
      <dgm:spPr/>
      <dgm:t>
        <a:bodyPr/>
        <a:lstStyle/>
        <a:p>
          <a:pPr rtl="1"/>
          <a:endParaRPr lang="ar-EG"/>
        </a:p>
      </dgm:t>
    </dgm:pt>
    <dgm:pt modelId="{249A5691-6386-4B14-BE5A-CFBBE68BDCD5}" type="sibTrans" cxnId="{00400531-F625-483F-A9D9-BD64A0F33439}">
      <dgm:prSet/>
      <dgm:spPr/>
      <dgm:t>
        <a:bodyPr/>
        <a:lstStyle/>
        <a:p>
          <a:pPr rtl="1"/>
          <a:endParaRPr lang="ar-EG"/>
        </a:p>
      </dgm:t>
    </dgm:pt>
    <dgm:pt modelId="{B6BCA38B-CC70-4117-9324-C988A56D13C1}">
      <dgm:prSet/>
      <dgm:spPr/>
      <dgm:t>
        <a:bodyPr/>
        <a:lstStyle/>
        <a:p>
          <a:pPr rtl="1"/>
          <a:r>
            <a:rPr lang="ar-EG" dirty="0" smtClean="0">
              <a:latin typeface="GE SS Two Bold" pitchFamily="18" charset="-78"/>
              <a:ea typeface="GE SS Two Bold" pitchFamily="18" charset="-78"/>
              <a:cs typeface="GE SS Two Bold" pitchFamily="18" charset="-78"/>
            </a:rPr>
            <a:t>صيانة الاجهزة </a:t>
          </a:r>
          <a:endParaRPr lang="ar-EG" dirty="0">
            <a:latin typeface="GE SS Two Bold" pitchFamily="18" charset="-78"/>
            <a:ea typeface="GE SS Two Bold" pitchFamily="18" charset="-78"/>
            <a:cs typeface="GE SS Two Bold" pitchFamily="18" charset="-78"/>
          </a:endParaRPr>
        </a:p>
      </dgm:t>
    </dgm:pt>
    <dgm:pt modelId="{38F2EFBA-CABB-4155-9922-7BD4F983730E}" type="parTrans" cxnId="{606176C8-5F94-4D5C-935F-BEAF98FC6E6B}">
      <dgm:prSet/>
      <dgm:spPr/>
      <dgm:t>
        <a:bodyPr/>
        <a:lstStyle/>
        <a:p>
          <a:pPr rtl="1"/>
          <a:endParaRPr lang="ar-EG"/>
        </a:p>
      </dgm:t>
    </dgm:pt>
    <dgm:pt modelId="{087C1913-83C7-4FBA-864B-72F88043F571}" type="sibTrans" cxnId="{606176C8-5F94-4D5C-935F-BEAF98FC6E6B}">
      <dgm:prSet/>
      <dgm:spPr/>
      <dgm:t>
        <a:bodyPr/>
        <a:lstStyle/>
        <a:p>
          <a:pPr rtl="1"/>
          <a:endParaRPr lang="ar-EG"/>
        </a:p>
      </dgm:t>
    </dgm:pt>
    <dgm:pt modelId="{0CCAE776-A3DE-4E89-B224-A6419853DF96}">
      <dgm:prSet phldrT="[Text]"/>
      <dgm:spPr/>
      <dgm:t>
        <a:bodyPr/>
        <a:lstStyle/>
        <a:p>
          <a:pPr rtl="1"/>
          <a:r>
            <a:rPr lang="en-US" dirty="0" smtClean="0">
              <a:latin typeface="GE SS Two Bold" pitchFamily="18" charset="-78"/>
              <a:ea typeface="GE SS Two Bold" pitchFamily="18" charset="-78"/>
              <a:cs typeface="GE SS Two Bold" pitchFamily="18" charset="-78"/>
            </a:rPr>
            <a:t>2</a:t>
          </a:r>
          <a:endParaRPr lang="ar-EG" dirty="0">
            <a:latin typeface="GE SS Two Bold" pitchFamily="18" charset="-78"/>
            <a:ea typeface="GE SS Two Bold" pitchFamily="18" charset="-78"/>
            <a:cs typeface="GE SS Two Bold" pitchFamily="18" charset="-78"/>
          </a:endParaRPr>
        </a:p>
      </dgm:t>
    </dgm:pt>
    <dgm:pt modelId="{15E65613-1A0D-4C5D-83AD-F87E89971F16}" type="sibTrans" cxnId="{E80A66AC-7891-4732-8629-C44389FD49BE}">
      <dgm:prSet/>
      <dgm:spPr/>
      <dgm:t>
        <a:bodyPr/>
        <a:lstStyle/>
        <a:p>
          <a:pPr rtl="1"/>
          <a:endParaRPr lang="ar-EG"/>
        </a:p>
      </dgm:t>
    </dgm:pt>
    <dgm:pt modelId="{EF8E37F2-F1B9-45D6-AF92-9B1DD3C206F7}" type="parTrans" cxnId="{E80A66AC-7891-4732-8629-C44389FD49BE}">
      <dgm:prSet/>
      <dgm:spPr/>
      <dgm:t>
        <a:bodyPr/>
        <a:lstStyle/>
        <a:p>
          <a:pPr rtl="1"/>
          <a:endParaRPr lang="ar-EG"/>
        </a:p>
      </dgm:t>
    </dgm:pt>
    <dgm:pt modelId="{C37604DE-EBDC-45C0-AB40-BCC20D68AAE6}">
      <dgm:prSet/>
      <dgm:spPr/>
      <dgm:t>
        <a:bodyPr/>
        <a:lstStyle/>
        <a:p>
          <a:pPr rtl="1"/>
          <a:r>
            <a:rPr lang="ar-EG" dirty="0" smtClean="0">
              <a:latin typeface="GE SS Two Bold" pitchFamily="18" charset="-78"/>
              <a:ea typeface="GE SS Two Bold" pitchFamily="18" charset="-78"/>
              <a:cs typeface="GE SS Two Bold" pitchFamily="18" charset="-78"/>
            </a:rPr>
            <a:t> المبيعات</a:t>
          </a:r>
          <a:endParaRPr lang="ar-EG" dirty="0">
            <a:latin typeface="GE SS Two Bold" pitchFamily="18" charset="-78"/>
            <a:ea typeface="GE SS Two Bold" pitchFamily="18" charset="-78"/>
            <a:cs typeface="GE SS Two Bold" pitchFamily="18" charset="-78"/>
          </a:endParaRPr>
        </a:p>
      </dgm:t>
    </dgm:pt>
    <dgm:pt modelId="{787BE120-BC23-401C-B2A0-EDFD1D31BC53}" type="sibTrans" cxnId="{AAB704CC-CE15-4A9A-907E-0A2F1D11AF7C}">
      <dgm:prSet/>
      <dgm:spPr/>
      <dgm:t>
        <a:bodyPr/>
        <a:lstStyle/>
        <a:p>
          <a:pPr rtl="1"/>
          <a:endParaRPr lang="ar-EG"/>
        </a:p>
      </dgm:t>
    </dgm:pt>
    <dgm:pt modelId="{45E5A1FB-AE1F-4EE0-AD97-1BDEE2ACAFCA}" type="parTrans" cxnId="{AAB704CC-CE15-4A9A-907E-0A2F1D11AF7C}">
      <dgm:prSet/>
      <dgm:spPr/>
      <dgm:t>
        <a:bodyPr/>
        <a:lstStyle/>
        <a:p>
          <a:pPr rtl="1"/>
          <a:endParaRPr lang="ar-EG"/>
        </a:p>
      </dgm:t>
    </dgm:pt>
    <dgm:pt modelId="{6CD3C7A7-4121-4FF3-815C-5BEC17A89D80}">
      <dgm:prSet/>
      <dgm:spPr/>
      <dgm:t>
        <a:bodyPr/>
        <a:lstStyle/>
        <a:p>
          <a:pPr rtl="1"/>
          <a:r>
            <a:rPr lang="ar-EG" dirty="0" smtClean="0">
              <a:latin typeface="GE SS Two Bold" pitchFamily="18" charset="-78"/>
              <a:ea typeface="GE SS Two Bold" pitchFamily="18" charset="-78"/>
              <a:cs typeface="GE SS Two Bold" pitchFamily="18" charset="-78"/>
            </a:rPr>
            <a:t>تحويلات الفروع</a:t>
          </a:r>
          <a:endParaRPr lang="ar-EG" dirty="0">
            <a:latin typeface="GE SS Two Bold" pitchFamily="18" charset="-78"/>
            <a:ea typeface="GE SS Two Bold" pitchFamily="18" charset="-78"/>
            <a:cs typeface="GE SS Two Bold" pitchFamily="18" charset="-78"/>
          </a:endParaRPr>
        </a:p>
      </dgm:t>
    </dgm:pt>
    <dgm:pt modelId="{406CEB2F-7839-47CB-8CDD-69D88659B1DF}" type="sibTrans" cxnId="{7423F750-DB51-4173-8B61-92FC910AA7C5}">
      <dgm:prSet/>
      <dgm:spPr/>
      <dgm:t>
        <a:bodyPr/>
        <a:lstStyle/>
        <a:p>
          <a:pPr rtl="1"/>
          <a:endParaRPr lang="ar-EG"/>
        </a:p>
      </dgm:t>
    </dgm:pt>
    <dgm:pt modelId="{2F02786C-68A3-4B28-A856-935C467D6B2C}" type="parTrans" cxnId="{7423F750-DB51-4173-8B61-92FC910AA7C5}">
      <dgm:prSet/>
      <dgm:spPr/>
      <dgm:t>
        <a:bodyPr/>
        <a:lstStyle/>
        <a:p>
          <a:pPr rtl="1"/>
          <a:endParaRPr lang="ar-EG"/>
        </a:p>
      </dgm:t>
    </dgm:pt>
    <dgm:pt modelId="{05D1B919-E5A5-4D6F-8392-86C9D66B3340}">
      <dgm:prSet phldrT="[Text]"/>
      <dgm:spPr/>
      <dgm:t>
        <a:bodyPr/>
        <a:lstStyle/>
        <a:p>
          <a:pPr rtl="1"/>
          <a:r>
            <a:rPr lang="ar-EG" dirty="0" smtClean="0">
              <a:latin typeface="GE SS Two Bold" pitchFamily="18" charset="-78"/>
              <a:ea typeface="GE SS Two Bold" pitchFamily="18" charset="-78"/>
              <a:cs typeface="GE SS Two Bold" pitchFamily="18" charset="-78"/>
            </a:rPr>
            <a:t>10</a:t>
          </a:r>
          <a:endParaRPr lang="ar-EG" dirty="0">
            <a:latin typeface="GE SS Two Bold" pitchFamily="18" charset="-78"/>
            <a:ea typeface="GE SS Two Bold" pitchFamily="18" charset="-78"/>
            <a:cs typeface="GE SS Two Bold" pitchFamily="18" charset="-78"/>
          </a:endParaRPr>
        </a:p>
      </dgm:t>
    </dgm:pt>
    <dgm:pt modelId="{9ACD516E-02C3-48D9-9CF2-957A7510A0C6}" type="parTrans" cxnId="{6E2C9985-4E27-418D-8DB7-CCDE55137760}">
      <dgm:prSet/>
      <dgm:spPr/>
      <dgm:t>
        <a:bodyPr/>
        <a:lstStyle/>
        <a:p>
          <a:pPr rtl="1"/>
          <a:endParaRPr lang="ar-EG"/>
        </a:p>
      </dgm:t>
    </dgm:pt>
    <dgm:pt modelId="{9D33A715-1373-4B1C-94B9-C2F15C264654}" type="sibTrans" cxnId="{6E2C9985-4E27-418D-8DB7-CCDE55137760}">
      <dgm:prSet/>
      <dgm:spPr/>
      <dgm:t>
        <a:bodyPr/>
        <a:lstStyle/>
        <a:p>
          <a:pPr rtl="1"/>
          <a:endParaRPr lang="ar-EG"/>
        </a:p>
      </dgm:t>
    </dgm:pt>
    <dgm:pt modelId="{C693EDBD-259B-4125-B0D9-133B01AED787}">
      <dgm:prSet phldrT="[Text]"/>
      <dgm:spPr/>
      <dgm:t>
        <a:bodyPr/>
        <a:lstStyle/>
        <a:p>
          <a:pPr rtl="1"/>
          <a:r>
            <a:rPr lang="ar-EG" dirty="0" smtClean="0">
              <a:latin typeface="GE SS Two Bold" pitchFamily="18" charset="-78"/>
              <a:ea typeface="GE SS Two Bold" pitchFamily="18" charset="-78"/>
              <a:cs typeface="GE SS Two Bold" pitchFamily="18" charset="-78"/>
            </a:rPr>
            <a:t>9</a:t>
          </a:r>
          <a:endParaRPr lang="ar-EG" dirty="0">
            <a:latin typeface="GE SS Two Bold" pitchFamily="18" charset="-78"/>
            <a:ea typeface="GE SS Two Bold" pitchFamily="18" charset="-78"/>
            <a:cs typeface="GE SS Two Bold" pitchFamily="18" charset="-78"/>
          </a:endParaRPr>
        </a:p>
      </dgm:t>
    </dgm:pt>
    <dgm:pt modelId="{D1D3F5DD-73BF-43D9-A30B-D2D507B221DF}" type="parTrans" cxnId="{2A1CE96C-0C94-4384-9617-504850BAC6FD}">
      <dgm:prSet/>
      <dgm:spPr/>
      <dgm:t>
        <a:bodyPr/>
        <a:lstStyle/>
        <a:p>
          <a:pPr rtl="1"/>
          <a:endParaRPr lang="ar-EG"/>
        </a:p>
      </dgm:t>
    </dgm:pt>
    <dgm:pt modelId="{D709E5BA-6DB2-497E-B0AE-05A4AA11683F}" type="sibTrans" cxnId="{2A1CE96C-0C94-4384-9617-504850BAC6FD}">
      <dgm:prSet/>
      <dgm:spPr/>
      <dgm:t>
        <a:bodyPr/>
        <a:lstStyle/>
        <a:p>
          <a:pPr rtl="1"/>
          <a:endParaRPr lang="ar-EG"/>
        </a:p>
      </dgm:t>
    </dgm:pt>
    <dgm:pt modelId="{B1F23FDC-B487-4F19-80FB-1E01F8B5182B}">
      <dgm:prSet/>
      <dgm:spPr/>
      <dgm:t>
        <a:bodyPr/>
        <a:lstStyle/>
        <a:p>
          <a:pPr rtl="1"/>
          <a:r>
            <a:rPr lang="ar-EG" dirty="0" smtClean="0">
              <a:latin typeface="GE SS Two Bold" pitchFamily="18" charset="-78"/>
              <a:ea typeface="GE SS Two Bold" pitchFamily="18" charset="-78"/>
              <a:cs typeface="GE SS Two Bold" pitchFamily="18" charset="-78"/>
            </a:rPr>
            <a:t>المشتريات الخارجية- الاستيراد</a:t>
          </a:r>
          <a:endParaRPr lang="ar-EG" dirty="0">
            <a:latin typeface="GE SS Two Bold" pitchFamily="18" charset="-78"/>
            <a:ea typeface="GE SS Two Bold" pitchFamily="18" charset="-78"/>
            <a:cs typeface="GE SS Two Bold" pitchFamily="18" charset="-78"/>
          </a:endParaRPr>
        </a:p>
      </dgm:t>
    </dgm:pt>
    <dgm:pt modelId="{6DA8EC42-F06D-4DDA-B0A2-680F5773844A}" type="parTrans" cxnId="{A3053F87-E1D5-4708-A790-DBDF516D692B}">
      <dgm:prSet/>
      <dgm:spPr/>
      <dgm:t>
        <a:bodyPr/>
        <a:lstStyle/>
        <a:p>
          <a:pPr rtl="1"/>
          <a:endParaRPr lang="ar-EG"/>
        </a:p>
      </dgm:t>
    </dgm:pt>
    <dgm:pt modelId="{820EDC67-4DE6-40A8-9C39-7517557F8824}" type="sibTrans" cxnId="{A3053F87-E1D5-4708-A790-DBDF516D692B}">
      <dgm:prSet/>
      <dgm:spPr/>
      <dgm:t>
        <a:bodyPr/>
        <a:lstStyle/>
        <a:p>
          <a:pPr rtl="1"/>
          <a:endParaRPr lang="ar-EG"/>
        </a:p>
      </dgm:t>
    </dgm:pt>
    <dgm:pt modelId="{B1CC2417-515F-456E-A172-5F28E7D78982}">
      <dgm:prSet/>
      <dgm:spPr/>
      <dgm:t>
        <a:bodyPr/>
        <a:lstStyle/>
        <a:p>
          <a:pPr rtl="1"/>
          <a:r>
            <a:rPr lang="ar-EG" dirty="0" smtClean="0">
              <a:latin typeface="GE SS Two Bold" pitchFamily="18" charset="-78"/>
              <a:ea typeface="GE SS Two Bold" pitchFamily="18" charset="-78"/>
              <a:cs typeface="GE SS Two Bold" pitchFamily="18" charset="-78"/>
            </a:rPr>
            <a:t>تسويات الاضافة</a:t>
          </a:r>
          <a:endParaRPr lang="ar-EG" dirty="0"/>
        </a:p>
      </dgm:t>
    </dgm:pt>
    <dgm:pt modelId="{C2C4968B-5FB9-4C23-B729-B3516BE19A0F}" type="sibTrans" cxnId="{FFEF250C-4576-4BD4-9D86-2299B51E1C34}">
      <dgm:prSet/>
      <dgm:spPr/>
      <dgm:t>
        <a:bodyPr/>
        <a:lstStyle/>
        <a:p>
          <a:pPr rtl="1"/>
          <a:endParaRPr lang="ar-EG"/>
        </a:p>
      </dgm:t>
    </dgm:pt>
    <dgm:pt modelId="{9AC777A3-7A3C-48CC-96C0-1983ADF602EE}" type="parTrans" cxnId="{FFEF250C-4576-4BD4-9D86-2299B51E1C34}">
      <dgm:prSet/>
      <dgm:spPr/>
      <dgm:t>
        <a:bodyPr/>
        <a:lstStyle/>
        <a:p>
          <a:pPr rtl="1"/>
          <a:endParaRPr lang="ar-EG"/>
        </a:p>
      </dgm:t>
    </dgm:pt>
    <dgm:pt modelId="{DB3CF225-2866-4F45-8191-606C9CA2AF67}" type="pres">
      <dgm:prSet presAssocID="{BAFD7118-DEDE-4EB7-891D-508B5540B230}" presName="linearFlow" presStyleCnt="0">
        <dgm:presLayoutVars>
          <dgm:dir/>
          <dgm:animLvl val="lvl"/>
          <dgm:resizeHandles val="exact"/>
        </dgm:presLayoutVars>
      </dgm:prSet>
      <dgm:spPr/>
      <dgm:t>
        <a:bodyPr/>
        <a:lstStyle/>
        <a:p>
          <a:pPr rtl="1"/>
          <a:endParaRPr lang="ar-EG"/>
        </a:p>
      </dgm:t>
    </dgm:pt>
    <dgm:pt modelId="{7C428790-AA35-4BE2-B612-4853A2E8EB75}" type="pres">
      <dgm:prSet presAssocID="{F7F83854-479A-4E37-A7D2-D557B79913E8}" presName="composite" presStyleCnt="0"/>
      <dgm:spPr/>
    </dgm:pt>
    <dgm:pt modelId="{08DA1CE8-C107-43F5-A359-5725CA2F6CEA}" type="pres">
      <dgm:prSet presAssocID="{F7F83854-479A-4E37-A7D2-D557B79913E8}" presName="parentText" presStyleLbl="alignNode1" presStyleIdx="0" presStyleCnt="10">
        <dgm:presLayoutVars>
          <dgm:chMax val="1"/>
          <dgm:bulletEnabled val="1"/>
        </dgm:presLayoutVars>
      </dgm:prSet>
      <dgm:spPr/>
      <dgm:t>
        <a:bodyPr/>
        <a:lstStyle/>
        <a:p>
          <a:pPr rtl="1"/>
          <a:endParaRPr lang="ar-EG"/>
        </a:p>
      </dgm:t>
    </dgm:pt>
    <dgm:pt modelId="{DD67017B-9B38-46CC-8DFE-92EC762045D0}" type="pres">
      <dgm:prSet presAssocID="{F7F83854-479A-4E37-A7D2-D557B79913E8}" presName="descendantText" presStyleLbl="alignAcc1" presStyleIdx="0" presStyleCnt="10" custLinFactNeighborX="59" custLinFactNeighborY="7807">
        <dgm:presLayoutVars>
          <dgm:bulletEnabled val="1"/>
        </dgm:presLayoutVars>
      </dgm:prSet>
      <dgm:spPr/>
      <dgm:t>
        <a:bodyPr/>
        <a:lstStyle/>
        <a:p>
          <a:pPr rtl="1"/>
          <a:endParaRPr lang="ar-EG"/>
        </a:p>
      </dgm:t>
    </dgm:pt>
    <dgm:pt modelId="{46806588-AA43-45A9-9C00-395A3E1121F5}" type="pres">
      <dgm:prSet presAssocID="{02BB2FC1-98D7-4572-A519-2E85624316E2}" presName="sp" presStyleCnt="0"/>
      <dgm:spPr/>
    </dgm:pt>
    <dgm:pt modelId="{E82C5695-F9F6-4A61-91FC-2AD5AEA21F94}" type="pres">
      <dgm:prSet presAssocID="{0CCAE776-A3DE-4E89-B224-A6419853DF96}" presName="composite" presStyleCnt="0"/>
      <dgm:spPr/>
    </dgm:pt>
    <dgm:pt modelId="{BE82D523-90A3-47D6-B161-0DBD108876DB}" type="pres">
      <dgm:prSet presAssocID="{0CCAE776-A3DE-4E89-B224-A6419853DF96}" presName="parentText" presStyleLbl="alignNode1" presStyleIdx="1" presStyleCnt="10">
        <dgm:presLayoutVars>
          <dgm:chMax val="1"/>
          <dgm:bulletEnabled val="1"/>
        </dgm:presLayoutVars>
      </dgm:prSet>
      <dgm:spPr/>
      <dgm:t>
        <a:bodyPr/>
        <a:lstStyle/>
        <a:p>
          <a:pPr rtl="1"/>
          <a:endParaRPr lang="ar-EG"/>
        </a:p>
      </dgm:t>
    </dgm:pt>
    <dgm:pt modelId="{DE234047-B98E-44C0-B611-A61468D506BD}" type="pres">
      <dgm:prSet presAssocID="{0CCAE776-A3DE-4E89-B224-A6419853DF96}" presName="descendantText" presStyleLbl="alignAcc1" presStyleIdx="1" presStyleCnt="10">
        <dgm:presLayoutVars>
          <dgm:bulletEnabled val="1"/>
        </dgm:presLayoutVars>
      </dgm:prSet>
      <dgm:spPr/>
      <dgm:t>
        <a:bodyPr/>
        <a:lstStyle/>
        <a:p>
          <a:pPr rtl="1"/>
          <a:endParaRPr lang="ar-EG"/>
        </a:p>
      </dgm:t>
    </dgm:pt>
    <dgm:pt modelId="{B1F784A0-57F0-4BEA-9C9E-4EFBEC996359}" type="pres">
      <dgm:prSet presAssocID="{15E65613-1A0D-4C5D-83AD-F87E89971F16}" presName="sp" presStyleCnt="0"/>
      <dgm:spPr/>
    </dgm:pt>
    <dgm:pt modelId="{58F4DC43-80A8-4A4F-A9DE-7E8E453BA7C2}" type="pres">
      <dgm:prSet presAssocID="{1D5BD1EC-FFAE-4A1D-966F-4080E54F159E}" presName="composite" presStyleCnt="0"/>
      <dgm:spPr/>
    </dgm:pt>
    <dgm:pt modelId="{09A3B706-5BDB-4490-9058-D82632FBA6DE}" type="pres">
      <dgm:prSet presAssocID="{1D5BD1EC-FFAE-4A1D-966F-4080E54F159E}" presName="parentText" presStyleLbl="alignNode1" presStyleIdx="2" presStyleCnt="10">
        <dgm:presLayoutVars>
          <dgm:chMax val="1"/>
          <dgm:bulletEnabled val="1"/>
        </dgm:presLayoutVars>
      </dgm:prSet>
      <dgm:spPr/>
      <dgm:t>
        <a:bodyPr/>
        <a:lstStyle/>
        <a:p>
          <a:pPr rtl="1"/>
          <a:endParaRPr lang="ar-EG"/>
        </a:p>
      </dgm:t>
    </dgm:pt>
    <dgm:pt modelId="{EB67373C-6613-4609-94C6-5BE0D9B63100}" type="pres">
      <dgm:prSet presAssocID="{1D5BD1EC-FFAE-4A1D-966F-4080E54F159E}" presName="descendantText" presStyleLbl="alignAcc1" presStyleIdx="2" presStyleCnt="10">
        <dgm:presLayoutVars>
          <dgm:bulletEnabled val="1"/>
        </dgm:presLayoutVars>
      </dgm:prSet>
      <dgm:spPr/>
      <dgm:t>
        <a:bodyPr/>
        <a:lstStyle/>
        <a:p>
          <a:pPr rtl="1"/>
          <a:endParaRPr lang="ar-EG"/>
        </a:p>
      </dgm:t>
    </dgm:pt>
    <dgm:pt modelId="{FC161AFA-1FF8-4CD5-A137-CFE2DCD4634F}" type="pres">
      <dgm:prSet presAssocID="{F651EED5-93B4-4A36-8613-55372820C5CA}" presName="sp" presStyleCnt="0"/>
      <dgm:spPr/>
    </dgm:pt>
    <dgm:pt modelId="{75BC608D-BC53-4FB5-B246-EA1685FCA573}" type="pres">
      <dgm:prSet presAssocID="{7E7A4ABE-226A-45B1-94A8-5C5DB8331CE3}" presName="composite" presStyleCnt="0"/>
      <dgm:spPr/>
    </dgm:pt>
    <dgm:pt modelId="{9A7BC3B0-990E-40B1-AB83-BDFEBE10AC50}" type="pres">
      <dgm:prSet presAssocID="{7E7A4ABE-226A-45B1-94A8-5C5DB8331CE3}" presName="parentText" presStyleLbl="alignNode1" presStyleIdx="3" presStyleCnt="10">
        <dgm:presLayoutVars>
          <dgm:chMax val="1"/>
          <dgm:bulletEnabled val="1"/>
        </dgm:presLayoutVars>
      </dgm:prSet>
      <dgm:spPr/>
      <dgm:t>
        <a:bodyPr/>
        <a:lstStyle/>
        <a:p>
          <a:pPr rtl="1"/>
          <a:endParaRPr lang="ar-EG"/>
        </a:p>
      </dgm:t>
    </dgm:pt>
    <dgm:pt modelId="{DAAE6BA4-3C46-47A1-9175-4A65E919453B}" type="pres">
      <dgm:prSet presAssocID="{7E7A4ABE-226A-45B1-94A8-5C5DB8331CE3}" presName="descendantText" presStyleLbl="alignAcc1" presStyleIdx="3" presStyleCnt="10">
        <dgm:presLayoutVars>
          <dgm:bulletEnabled val="1"/>
        </dgm:presLayoutVars>
      </dgm:prSet>
      <dgm:spPr/>
      <dgm:t>
        <a:bodyPr/>
        <a:lstStyle/>
        <a:p>
          <a:pPr rtl="1"/>
          <a:endParaRPr lang="ar-EG"/>
        </a:p>
      </dgm:t>
    </dgm:pt>
    <dgm:pt modelId="{A0783A0B-9C8F-4163-B096-67076FB15C41}" type="pres">
      <dgm:prSet presAssocID="{556EBDBA-2B23-4359-95CB-316B3BDF5C2A}" presName="sp" presStyleCnt="0"/>
      <dgm:spPr/>
    </dgm:pt>
    <dgm:pt modelId="{CE884AE9-17B6-4D91-84C5-12B4AECF3FCD}" type="pres">
      <dgm:prSet presAssocID="{4166C6F9-CA7A-4732-8C1F-D249C00B7EB9}" presName="composite" presStyleCnt="0"/>
      <dgm:spPr/>
    </dgm:pt>
    <dgm:pt modelId="{0536D189-004F-4933-A0BD-F23ACE5CE422}" type="pres">
      <dgm:prSet presAssocID="{4166C6F9-CA7A-4732-8C1F-D249C00B7EB9}" presName="parentText" presStyleLbl="alignNode1" presStyleIdx="4" presStyleCnt="10">
        <dgm:presLayoutVars>
          <dgm:chMax val="1"/>
          <dgm:bulletEnabled val="1"/>
        </dgm:presLayoutVars>
      </dgm:prSet>
      <dgm:spPr/>
      <dgm:t>
        <a:bodyPr/>
        <a:lstStyle/>
        <a:p>
          <a:pPr rtl="1"/>
          <a:endParaRPr lang="ar-EG"/>
        </a:p>
      </dgm:t>
    </dgm:pt>
    <dgm:pt modelId="{6E3356E7-6762-4202-8DF1-B7471A0CC034}" type="pres">
      <dgm:prSet presAssocID="{4166C6F9-CA7A-4732-8C1F-D249C00B7EB9}" presName="descendantText" presStyleLbl="alignAcc1" presStyleIdx="4" presStyleCnt="10">
        <dgm:presLayoutVars>
          <dgm:bulletEnabled val="1"/>
        </dgm:presLayoutVars>
      </dgm:prSet>
      <dgm:spPr/>
      <dgm:t>
        <a:bodyPr/>
        <a:lstStyle/>
        <a:p>
          <a:pPr rtl="1"/>
          <a:endParaRPr lang="ar-EG"/>
        </a:p>
      </dgm:t>
    </dgm:pt>
    <dgm:pt modelId="{7BA60FFC-9584-4B6E-9A1A-BC773F6E4070}" type="pres">
      <dgm:prSet presAssocID="{46FB86F0-FD41-430B-A628-A2BD0DE2F0AC}" presName="sp" presStyleCnt="0"/>
      <dgm:spPr/>
    </dgm:pt>
    <dgm:pt modelId="{06EF7A68-2150-4A36-8394-FDC41449B8F8}" type="pres">
      <dgm:prSet presAssocID="{F0CD1FC4-07F1-46CD-9614-C1B83ECDF418}" presName="composite" presStyleCnt="0"/>
      <dgm:spPr/>
    </dgm:pt>
    <dgm:pt modelId="{B4FB98B9-B009-4179-88F6-E89BE00D43B3}" type="pres">
      <dgm:prSet presAssocID="{F0CD1FC4-07F1-46CD-9614-C1B83ECDF418}" presName="parentText" presStyleLbl="alignNode1" presStyleIdx="5" presStyleCnt="10">
        <dgm:presLayoutVars>
          <dgm:chMax val="1"/>
          <dgm:bulletEnabled val="1"/>
        </dgm:presLayoutVars>
      </dgm:prSet>
      <dgm:spPr/>
      <dgm:t>
        <a:bodyPr/>
        <a:lstStyle/>
        <a:p>
          <a:pPr rtl="1"/>
          <a:endParaRPr lang="ar-EG"/>
        </a:p>
      </dgm:t>
    </dgm:pt>
    <dgm:pt modelId="{91271DB6-860C-4B72-AC8A-967A85B2676D}" type="pres">
      <dgm:prSet presAssocID="{F0CD1FC4-07F1-46CD-9614-C1B83ECDF418}" presName="descendantText" presStyleLbl="alignAcc1" presStyleIdx="5" presStyleCnt="10">
        <dgm:presLayoutVars>
          <dgm:bulletEnabled val="1"/>
        </dgm:presLayoutVars>
      </dgm:prSet>
      <dgm:spPr/>
      <dgm:t>
        <a:bodyPr/>
        <a:lstStyle/>
        <a:p>
          <a:pPr rtl="1"/>
          <a:endParaRPr lang="ar-EG"/>
        </a:p>
      </dgm:t>
    </dgm:pt>
    <dgm:pt modelId="{05DFDD89-DC19-46F9-8553-2E53B71A8F62}" type="pres">
      <dgm:prSet presAssocID="{596B034F-A46C-40CA-9B29-616F85C8E335}" presName="sp" presStyleCnt="0"/>
      <dgm:spPr/>
    </dgm:pt>
    <dgm:pt modelId="{6F5C0BBA-BE34-4E85-82B3-6F9CC0F1BAD7}" type="pres">
      <dgm:prSet presAssocID="{519DD8B1-AD3B-4418-BC0B-7CDBEA825882}" presName="composite" presStyleCnt="0"/>
      <dgm:spPr/>
    </dgm:pt>
    <dgm:pt modelId="{0E70E9D5-FE48-431F-BDD9-F36D247EC424}" type="pres">
      <dgm:prSet presAssocID="{519DD8B1-AD3B-4418-BC0B-7CDBEA825882}" presName="parentText" presStyleLbl="alignNode1" presStyleIdx="6" presStyleCnt="10">
        <dgm:presLayoutVars>
          <dgm:chMax val="1"/>
          <dgm:bulletEnabled val="1"/>
        </dgm:presLayoutVars>
      </dgm:prSet>
      <dgm:spPr/>
      <dgm:t>
        <a:bodyPr/>
        <a:lstStyle/>
        <a:p>
          <a:pPr rtl="1"/>
          <a:endParaRPr lang="ar-EG"/>
        </a:p>
      </dgm:t>
    </dgm:pt>
    <dgm:pt modelId="{DA17333C-73E9-4995-B1EC-D48B00DA692D}" type="pres">
      <dgm:prSet presAssocID="{519DD8B1-AD3B-4418-BC0B-7CDBEA825882}" presName="descendantText" presStyleLbl="alignAcc1" presStyleIdx="6" presStyleCnt="10">
        <dgm:presLayoutVars>
          <dgm:bulletEnabled val="1"/>
        </dgm:presLayoutVars>
      </dgm:prSet>
      <dgm:spPr/>
      <dgm:t>
        <a:bodyPr/>
        <a:lstStyle/>
        <a:p>
          <a:pPr rtl="1"/>
          <a:endParaRPr lang="ar-EG"/>
        </a:p>
      </dgm:t>
    </dgm:pt>
    <dgm:pt modelId="{6B6A5EE3-4834-4988-B907-F71507FFD1E4}" type="pres">
      <dgm:prSet presAssocID="{90680142-98CD-46D3-8673-7BCBDC5DCB1A}" presName="sp" presStyleCnt="0"/>
      <dgm:spPr/>
    </dgm:pt>
    <dgm:pt modelId="{92E6D21E-106D-4400-9714-5B3FAFEA3AE4}" type="pres">
      <dgm:prSet presAssocID="{B31864AA-6BC8-4ED2-B60C-1C9EBC676719}" presName="composite" presStyleCnt="0"/>
      <dgm:spPr/>
    </dgm:pt>
    <dgm:pt modelId="{529B1B3B-5054-44C1-9D34-8F23D3F1401A}" type="pres">
      <dgm:prSet presAssocID="{B31864AA-6BC8-4ED2-B60C-1C9EBC676719}" presName="parentText" presStyleLbl="alignNode1" presStyleIdx="7" presStyleCnt="10">
        <dgm:presLayoutVars>
          <dgm:chMax val="1"/>
          <dgm:bulletEnabled val="1"/>
        </dgm:presLayoutVars>
      </dgm:prSet>
      <dgm:spPr/>
      <dgm:t>
        <a:bodyPr/>
        <a:lstStyle/>
        <a:p>
          <a:pPr rtl="1"/>
          <a:endParaRPr lang="ar-EG"/>
        </a:p>
      </dgm:t>
    </dgm:pt>
    <dgm:pt modelId="{797C85AD-9A4A-4B87-ADC0-20D4976C9286}" type="pres">
      <dgm:prSet presAssocID="{B31864AA-6BC8-4ED2-B60C-1C9EBC676719}" presName="descendantText" presStyleLbl="alignAcc1" presStyleIdx="7" presStyleCnt="10">
        <dgm:presLayoutVars>
          <dgm:bulletEnabled val="1"/>
        </dgm:presLayoutVars>
      </dgm:prSet>
      <dgm:spPr/>
      <dgm:t>
        <a:bodyPr/>
        <a:lstStyle/>
        <a:p>
          <a:pPr rtl="1"/>
          <a:endParaRPr lang="ar-EG"/>
        </a:p>
      </dgm:t>
    </dgm:pt>
    <dgm:pt modelId="{180347A7-A6B3-459D-93BE-0DF836C82AD7}" type="pres">
      <dgm:prSet presAssocID="{2B014C0C-62D8-430F-AD27-CD99C5CA9959}" presName="sp" presStyleCnt="0"/>
      <dgm:spPr/>
    </dgm:pt>
    <dgm:pt modelId="{764D87E7-9B0D-48B6-839E-22F9AED9B816}" type="pres">
      <dgm:prSet presAssocID="{C693EDBD-259B-4125-B0D9-133B01AED787}" presName="composite" presStyleCnt="0"/>
      <dgm:spPr/>
    </dgm:pt>
    <dgm:pt modelId="{E2CC1F9A-CA87-4715-BEF5-031F47DF2E00}" type="pres">
      <dgm:prSet presAssocID="{C693EDBD-259B-4125-B0D9-133B01AED787}" presName="parentText" presStyleLbl="alignNode1" presStyleIdx="8" presStyleCnt="10">
        <dgm:presLayoutVars>
          <dgm:chMax val="1"/>
          <dgm:bulletEnabled val="1"/>
        </dgm:presLayoutVars>
      </dgm:prSet>
      <dgm:spPr/>
      <dgm:t>
        <a:bodyPr/>
        <a:lstStyle/>
        <a:p>
          <a:pPr rtl="1"/>
          <a:endParaRPr lang="ar-EG"/>
        </a:p>
      </dgm:t>
    </dgm:pt>
    <dgm:pt modelId="{EFB979EC-29CD-43FD-B21B-63622F303A20}" type="pres">
      <dgm:prSet presAssocID="{C693EDBD-259B-4125-B0D9-133B01AED787}" presName="descendantText" presStyleLbl="alignAcc1" presStyleIdx="8" presStyleCnt="10">
        <dgm:presLayoutVars>
          <dgm:bulletEnabled val="1"/>
        </dgm:presLayoutVars>
      </dgm:prSet>
      <dgm:spPr/>
      <dgm:t>
        <a:bodyPr/>
        <a:lstStyle/>
        <a:p>
          <a:pPr rtl="1"/>
          <a:endParaRPr lang="ar-EG"/>
        </a:p>
      </dgm:t>
    </dgm:pt>
    <dgm:pt modelId="{EC08B2B9-9775-4DA3-9C98-95F81A3D6FA3}" type="pres">
      <dgm:prSet presAssocID="{D709E5BA-6DB2-497E-B0AE-05A4AA11683F}" presName="sp" presStyleCnt="0"/>
      <dgm:spPr/>
    </dgm:pt>
    <dgm:pt modelId="{0E3FAF83-BBB5-4472-A32B-978D1F30D8E5}" type="pres">
      <dgm:prSet presAssocID="{05D1B919-E5A5-4D6F-8392-86C9D66B3340}" presName="composite" presStyleCnt="0"/>
      <dgm:spPr/>
    </dgm:pt>
    <dgm:pt modelId="{1AF59D9B-C9A1-453B-9766-9FA40DA81EF0}" type="pres">
      <dgm:prSet presAssocID="{05D1B919-E5A5-4D6F-8392-86C9D66B3340}" presName="parentText" presStyleLbl="alignNode1" presStyleIdx="9" presStyleCnt="10">
        <dgm:presLayoutVars>
          <dgm:chMax val="1"/>
          <dgm:bulletEnabled val="1"/>
        </dgm:presLayoutVars>
      </dgm:prSet>
      <dgm:spPr/>
      <dgm:t>
        <a:bodyPr/>
        <a:lstStyle/>
        <a:p>
          <a:pPr rtl="1"/>
          <a:endParaRPr lang="ar-EG"/>
        </a:p>
      </dgm:t>
    </dgm:pt>
    <dgm:pt modelId="{1BE185D5-188B-4C43-B3AF-8CEA1FD1BDA9}" type="pres">
      <dgm:prSet presAssocID="{05D1B919-E5A5-4D6F-8392-86C9D66B3340}" presName="descendantText" presStyleLbl="alignAcc1" presStyleIdx="9" presStyleCnt="10">
        <dgm:presLayoutVars>
          <dgm:bulletEnabled val="1"/>
        </dgm:presLayoutVars>
      </dgm:prSet>
      <dgm:spPr/>
      <dgm:t>
        <a:bodyPr/>
        <a:lstStyle/>
        <a:p>
          <a:pPr rtl="1"/>
          <a:endParaRPr lang="ar-EG"/>
        </a:p>
      </dgm:t>
    </dgm:pt>
  </dgm:ptLst>
  <dgm:cxnLst>
    <dgm:cxn modelId="{FFEF250C-4576-4BD4-9D86-2299B51E1C34}" srcId="{B31864AA-6BC8-4ED2-B60C-1C9EBC676719}" destId="{B1CC2417-515F-456E-A172-5F28E7D78982}" srcOrd="0" destOrd="0" parTransId="{9AC777A3-7A3C-48CC-96C0-1983ADF602EE}" sibTransId="{C2C4968B-5FB9-4C23-B729-B3516BE19A0F}"/>
    <dgm:cxn modelId="{1897B3AD-8CE2-4AAF-B686-DCA742F56AB4}" srcId="{BAFD7118-DEDE-4EB7-891D-508B5540B230}" destId="{F7F83854-479A-4E37-A7D2-D557B79913E8}" srcOrd="0" destOrd="0" parTransId="{EE23E6C9-F33C-4BF3-84E8-785AF1AF1A98}" sibTransId="{02BB2FC1-98D7-4572-A519-2E85624316E2}"/>
    <dgm:cxn modelId="{9F1F3D45-B3C6-452B-9F94-B810891DA94C}" type="presOf" srcId="{C37604DE-EBDC-45C0-AB40-BCC20D68AAE6}" destId="{DD67017B-9B38-46CC-8DFE-92EC762045D0}" srcOrd="0" destOrd="0" presId="urn:microsoft.com/office/officeart/2005/8/layout/chevron2"/>
    <dgm:cxn modelId="{5E888561-0ECC-46D9-9B18-22240930C948}" srcId="{BAFD7118-DEDE-4EB7-891D-508B5540B230}" destId="{F0CD1FC4-07F1-46CD-9614-C1B83ECDF418}" srcOrd="5" destOrd="0" parTransId="{55DB56D7-518F-4A64-900F-18E0D4BB28EF}" sibTransId="{596B034F-A46C-40CA-9B29-616F85C8E335}"/>
    <dgm:cxn modelId="{293EDC06-DBE9-4E67-8A1A-72C1E85A8E2B}" type="presOf" srcId="{F0CD1FC4-07F1-46CD-9614-C1B83ECDF418}" destId="{B4FB98B9-B009-4179-88F6-E89BE00D43B3}" srcOrd="0" destOrd="0" presId="urn:microsoft.com/office/officeart/2005/8/layout/chevron2"/>
    <dgm:cxn modelId="{5F29AAD1-BA2C-4B8E-9AB3-0CA425B5B87B}" type="presOf" srcId="{5A9390C6-4555-4829-8FD1-9FB7AA35F47F}" destId="{DAAE6BA4-3C46-47A1-9175-4A65E919453B}" srcOrd="0" destOrd="0" presId="urn:microsoft.com/office/officeart/2005/8/layout/chevron2"/>
    <dgm:cxn modelId="{6E2C9985-4E27-418D-8DB7-CCDE55137760}" srcId="{BAFD7118-DEDE-4EB7-891D-508B5540B230}" destId="{05D1B919-E5A5-4D6F-8392-86C9D66B3340}" srcOrd="9" destOrd="0" parTransId="{9ACD516E-02C3-48D9-9CF2-957A7510A0C6}" sibTransId="{9D33A715-1373-4B1C-94B9-C2F15C264654}"/>
    <dgm:cxn modelId="{EF3C6E8D-2A5F-4DC8-9C90-135C5376ED5F}" type="presOf" srcId="{F7F83854-479A-4E37-A7D2-D557B79913E8}" destId="{08DA1CE8-C107-43F5-A359-5725CA2F6CEA}" srcOrd="0" destOrd="0" presId="urn:microsoft.com/office/officeart/2005/8/layout/chevron2"/>
    <dgm:cxn modelId="{15E4BEB6-C6FE-4CBF-8722-D29CB24CCB40}" type="presOf" srcId="{B1F23FDC-B487-4F19-80FB-1E01F8B5182B}" destId="{EFB979EC-29CD-43FD-B21B-63622F303A20}" srcOrd="0" destOrd="0" presId="urn:microsoft.com/office/officeart/2005/8/layout/chevron2"/>
    <dgm:cxn modelId="{606176C8-5F94-4D5C-935F-BEAF98FC6E6B}" srcId="{05D1B919-E5A5-4D6F-8392-86C9D66B3340}" destId="{B6BCA38B-CC70-4117-9324-C988A56D13C1}" srcOrd="0" destOrd="0" parTransId="{38F2EFBA-CABB-4155-9922-7BD4F983730E}" sibTransId="{087C1913-83C7-4FBA-864B-72F88043F571}"/>
    <dgm:cxn modelId="{8D987032-D38A-4D6B-82C0-9D1741E76C7A}" srcId="{7E7A4ABE-226A-45B1-94A8-5C5DB8331CE3}" destId="{5A9390C6-4555-4829-8FD1-9FB7AA35F47F}" srcOrd="0" destOrd="0" parTransId="{19C4018D-BB0D-4BFC-9AAB-5DEEEF522801}" sibTransId="{3AC080D9-4656-4BF7-9EA2-BE9855B9E1FB}"/>
    <dgm:cxn modelId="{3C089A11-99C3-4EE1-AD02-A67A2A2A9622}" type="presOf" srcId="{BAF9D3C7-3F95-4FE9-BE2F-4A9EF78D5930}" destId="{EB67373C-6613-4609-94C6-5BE0D9B63100}" srcOrd="0" destOrd="0" presId="urn:microsoft.com/office/officeart/2005/8/layout/chevron2"/>
    <dgm:cxn modelId="{EB758F41-2A28-476A-8AE4-2F940AA85326}" srcId="{BAFD7118-DEDE-4EB7-891D-508B5540B230}" destId="{4166C6F9-CA7A-4732-8C1F-D249C00B7EB9}" srcOrd="4" destOrd="0" parTransId="{D46943BC-1816-43EC-A40C-27459124A117}" sibTransId="{46FB86F0-FD41-430B-A628-A2BD0DE2F0AC}"/>
    <dgm:cxn modelId="{921CC226-432D-46E7-A300-6A055552CB6C}" type="presOf" srcId="{37A4B8C3-1045-48FB-8CC6-F3B8AB92449E}" destId="{DA17333C-73E9-4995-B1EC-D48B00DA692D}" srcOrd="0" destOrd="0" presId="urn:microsoft.com/office/officeart/2005/8/layout/chevron2"/>
    <dgm:cxn modelId="{84B1FFC5-B962-4277-97D7-F6BB2034F5B6}" type="presOf" srcId="{519DD8B1-AD3B-4418-BC0B-7CDBEA825882}" destId="{0E70E9D5-FE48-431F-BDD9-F36D247EC424}" srcOrd="0" destOrd="0" presId="urn:microsoft.com/office/officeart/2005/8/layout/chevron2"/>
    <dgm:cxn modelId="{00400531-F625-483F-A9D9-BD64A0F33439}" srcId="{519DD8B1-AD3B-4418-BC0B-7CDBEA825882}" destId="{37A4B8C3-1045-48FB-8CC6-F3B8AB92449E}" srcOrd="0" destOrd="0" parTransId="{FEC08E54-C691-4DA1-B22B-85A6CA0B7DA0}" sibTransId="{249A5691-6386-4B14-BE5A-CFBBE68BDCD5}"/>
    <dgm:cxn modelId="{E80A66AC-7891-4732-8629-C44389FD49BE}" srcId="{BAFD7118-DEDE-4EB7-891D-508B5540B230}" destId="{0CCAE776-A3DE-4E89-B224-A6419853DF96}" srcOrd="1" destOrd="0" parTransId="{EF8E37F2-F1B9-45D6-AF92-9B1DD3C206F7}" sibTransId="{15E65613-1A0D-4C5D-83AD-F87E89971F16}"/>
    <dgm:cxn modelId="{D68557D2-61F8-4DF9-BD4B-4FF5EE55C3BD}" type="presOf" srcId="{4166C6F9-CA7A-4732-8C1F-D249C00B7EB9}" destId="{0536D189-004F-4933-A0BD-F23ACE5CE422}" srcOrd="0" destOrd="0" presId="urn:microsoft.com/office/officeart/2005/8/layout/chevron2"/>
    <dgm:cxn modelId="{95241C2E-2D6D-422F-99C0-37EE2B7992E9}" type="presOf" srcId="{7E7A4ABE-226A-45B1-94A8-5C5DB8331CE3}" destId="{9A7BC3B0-990E-40B1-AB83-BDFEBE10AC50}" srcOrd="0" destOrd="0" presId="urn:microsoft.com/office/officeart/2005/8/layout/chevron2"/>
    <dgm:cxn modelId="{2778A6A2-C16F-4DD8-9021-FCDDBF7DFE08}" srcId="{F0CD1FC4-07F1-46CD-9614-C1B83ECDF418}" destId="{45A3CF0F-DC82-4454-9300-DC21D396EAA9}" srcOrd="0" destOrd="0" parTransId="{B4F1E0C0-AB0F-4585-A724-2F32AA53F9DC}" sibTransId="{CCDDB296-C10E-423E-B2F3-5EFCB4AD1B64}"/>
    <dgm:cxn modelId="{195BAAAB-97A8-4E2C-895F-B8E3F3D40704}" type="presOf" srcId="{1D5BD1EC-FFAE-4A1D-966F-4080E54F159E}" destId="{09A3B706-5BDB-4490-9058-D82632FBA6DE}" srcOrd="0" destOrd="0" presId="urn:microsoft.com/office/officeart/2005/8/layout/chevron2"/>
    <dgm:cxn modelId="{86F2AF16-B301-4896-BD0F-D1C76B015107}" type="presOf" srcId="{B31864AA-6BC8-4ED2-B60C-1C9EBC676719}" destId="{529B1B3B-5054-44C1-9D34-8F23D3F1401A}" srcOrd="0" destOrd="0" presId="urn:microsoft.com/office/officeart/2005/8/layout/chevron2"/>
    <dgm:cxn modelId="{E14A8AF6-E82C-4B96-B30E-73C0229D591F}" type="presOf" srcId="{0CCAE776-A3DE-4E89-B224-A6419853DF96}" destId="{BE82D523-90A3-47D6-B161-0DBD108876DB}" srcOrd="0" destOrd="0" presId="urn:microsoft.com/office/officeart/2005/8/layout/chevron2"/>
    <dgm:cxn modelId="{B5875791-DAA6-491A-94E6-72BFC41EBB1D}" type="presOf" srcId="{C693EDBD-259B-4125-B0D9-133B01AED787}" destId="{E2CC1F9A-CA87-4715-BEF5-031F47DF2E00}" srcOrd="0" destOrd="0" presId="urn:microsoft.com/office/officeart/2005/8/layout/chevron2"/>
    <dgm:cxn modelId="{140D1584-9182-4776-94E5-C9963EA8B82B}" srcId="{BAFD7118-DEDE-4EB7-891D-508B5540B230}" destId="{7E7A4ABE-226A-45B1-94A8-5C5DB8331CE3}" srcOrd="3" destOrd="0" parTransId="{57E444F2-EFE0-49CB-8F12-9688EEF361CC}" sibTransId="{556EBDBA-2B23-4359-95CB-316B3BDF5C2A}"/>
    <dgm:cxn modelId="{EADF76D1-D49C-4D64-92F4-11B7FF3C1F20}" srcId="{BAFD7118-DEDE-4EB7-891D-508B5540B230}" destId="{519DD8B1-AD3B-4418-BC0B-7CDBEA825882}" srcOrd="6" destOrd="0" parTransId="{97CD806F-3C49-4750-9EEB-5F53CC0583A8}" sibTransId="{90680142-98CD-46D3-8673-7BCBDC5DCB1A}"/>
    <dgm:cxn modelId="{AC22BC76-E22E-435C-B65F-AED2C7E9A29D}" type="presOf" srcId="{45A3CF0F-DC82-4454-9300-DC21D396EAA9}" destId="{91271DB6-860C-4B72-AC8A-967A85B2676D}" srcOrd="0" destOrd="0" presId="urn:microsoft.com/office/officeart/2005/8/layout/chevron2"/>
    <dgm:cxn modelId="{20287D26-A74B-427A-BC99-089E4603A42A}" srcId="{BAFD7118-DEDE-4EB7-891D-508B5540B230}" destId="{1D5BD1EC-FFAE-4A1D-966F-4080E54F159E}" srcOrd="2" destOrd="0" parTransId="{AEEF402D-777F-43A3-A561-ACA114F54943}" sibTransId="{F651EED5-93B4-4A36-8613-55372820C5CA}"/>
    <dgm:cxn modelId="{AAB704CC-CE15-4A9A-907E-0A2F1D11AF7C}" srcId="{F7F83854-479A-4E37-A7D2-D557B79913E8}" destId="{C37604DE-EBDC-45C0-AB40-BCC20D68AAE6}" srcOrd="0" destOrd="0" parTransId="{45E5A1FB-AE1F-4EE0-AD97-1BDEE2ACAFCA}" sibTransId="{787BE120-BC23-401C-B2A0-EDFD1D31BC53}"/>
    <dgm:cxn modelId="{674E27F8-38F9-4BC3-8630-3EFA7EF1E7DA}" srcId="{0CCAE776-A3DE-4E89-B224-A6419853DF96}" destId="{4855A853-18E8-46C9-95C2-E22C29C43D40}" srcOrd="0" destOrd="0" parTransId="{AE4A5A57-B190-4087-BE28-7CF1054DD02E}" sibTransId="{B3DACCA9-1D45-452A-828A-6A146C8A064C}"/>
    <dgm:cxn modelId="{45279230-7229-4072-BBC3-FDF9D4641846}" type="presOf" srcId="{6CD3C7A7-4121-4FF3-815C-5BEC17A89D80}" destId="{6E3356E7-6762-4202-8DF1-B7471A0CC034}" srcOrd="0" destOrd="0" presId="urn:microsoft.com/office/officeart/2005/8/layout/chevron2"/>
    <dgm:cxn modelId="{44B73856-1696-4FE1-92E6-E0511A7496FD}" srcId="{1D5BD1EC-FFAE-4A1D-966F-4080E54F159E}" destId="{BAF9D3C7-3F95-4FE9-BE2F-4A9EF78D5930}" srcOrd="0" destOrd="0" parTransId="{A6A22F6C-B788-479D-857E-681AF5582AB1}" sibTransId="{6A3F7DFF-B129-47E4-BC05-5D15E14CB71C}"/>
    <dgm:cxn modelId="{E858E3FA-2437-4FAE-8EB2-5799BA1CA327}" srcId="{BAFD7118-DEDE-4EB7-891D-508B5540B230}" destId="{B31864AA-6BC8-4ED2-B60C-1C9EBC676719}" srcOrd="7" destOrd="0" parTransId="{0EA1AEF0-B12D-4B07-816D-B1EC73101804}" sibTransId="{2B014C0C-62D8-430F-AD27-CD99C5CA9959}"/>
    <dgm:cxn modelId="{7423F750-DB51-4173-8B61-92FC910AA7C5}" srcId="{4166C6F9-CA7A-4732-8C1F-D249C00B7EB9}" destId="{6CD3C7A7-4121-4FF3-815C-5BEC17A89D80}" srcOrd="0" destOrd="0" parTransId="{2F02786C-68A3-4B28-A856-935C467D6B2C}" sibTransId="{406CEB2F-7839-47CB-8CDD-69D88659B1DF}"/>
    <dgm:cxn modelId="{A3053F87-E1D5-4708-A790-DBDF516D692B}" srcId="{C693EDBD-259B-4125-B0D9-133B01AED787}" destId="{B1F23FDC-B487-4F19-80FB-1E01F8B5182B}" srcOrd="0" destOrd="0" parTransId="{6DA8EC42-F06D-4DDA-B0A2-680F5773844A}" sibTransId="{820EDC67-4DE6-40A8-9C39-7517557F8824}"/>
    <dgm:cxn modelId="{B0EF8722-1165-4DFD-8716-ECF3FABE238C}" type="presOf" srcId="{05D1B919-E5A5-4D6F-8392-86C9D66B3340}" destId="{1AF59D9B-C9A1-453B-9766-9FA40DA81EF0}" srcOrd="0" destOrd="0" presId="urn:microsoft.com/office/officeart/2005/8/layout/chevron2"/>
    <dgm:cxn modelId="{EC8A8692-5AEA-4298-A97A-14F6C6C8D4EE}" type="presOf" srcId="{4855A853-18E8-46C9-95C2-E22C29C43D40}" destId="{DE234047-B98E-44C0-B611-A61468D506BD}" srcOrd="0" destOrd="0" presId="urn:microsoft.com/office/officeart/2005/8/layout/chevron2"/>
    <dgm:cxn modelId="{6AFD9097-5EF4-44BE-82D9-04759777EFB1}" type="presOf" srcId="{B1CC2417-515F-456E-A172-5F28E7D78982}" destId="{797C85AD-9A4A-4B87-ADC0-20D4976C9286}" srcOrd="0" destOrd="0" presId="urn:microsoft.com/office/officeart/2005/8/layout/chevron2"/>
    <dgm:cxn modelId="{F24EFCD9-839E-4B38-82C2-54E1DACD023A}" type="presOf" srcId="{BAFD7118-DEDE-4EB7-891D-508B5540B230}" destId="{DB3CF225-2866-4F45-8191-606C9CA2AF67}" srcOrd="0" destOrd="0" presId="urn:microsoft.com/office/officeart/2005/8/layout/chevron2"/>
    <dgm:cxn modelId="{2A1CE96C-0C94-4384-9617-504850BAC6FD}" srcId="{BAFD7118-DEDE-4EB7-891D-508B5540B230}" destId="{C693EDBD-259B-4125-B0D9-133B01AED787}" srcOrd="8" destOrd="0" parTransId="{D1D3F5DD-73BF-43D9-A30B-D2D507B221DF}" sibTransId="{D709E5BA-6DB2-497E-B0AE-05A4AA11683F}"/>
    <dgm:cxn modelId="{A36F6744-6FAF-4B74-9FDD-E9FEEC13CB05}" type="presOf" srcId="{B6BCA38B-CC70-4117-9324-C988A56D13C1}" destId="{1BE185D5-188B-4C43-B3AF-8CEA1FD1BDA9}" srcOrd="0" destOrd="0" presId="urn:microsoft.com/office/officeart/2005/8/layout/chevron2"/>
    <dgm:cxn modelId="{34419C50-9D2D-4C1B-BDD3-3D4A5FE4EEC5}" type="presParOf" srcId="{DB3CF225-2866-4F45-8191-606C9CA2AF67}" destId="{7C428790-AA35-4BE2-B612-4853A2E8EB75}" srcOrd="0" destOrd="0" presId="urn:microsoft.com/office/officeart/2005/8/layout/chevron2"/>
    <dgm:cxn modelId="{0470F563-BC70-49AE-8633-4B2B710110C2}" type="presParOf" srcId="{7C428790-AA35-4BE2-B612-4853A2E8EB75}" destId="{08DA1CE8-C107-43F5-A359-5725CA2F6CEA}" srcOrd="0" destOrd="0" presId="urn:microsoft.com/office/officeart/2005/8/layout/chevron2"/>
    <dgm:cxn modelId="{8A7FB41C-2140-4324-B363-A81FAB5AF1DC}" type="presParOf" srcId="{7C428790-AA35-4BE2-B612-4853A2E8EB75}" destId="{DD67017B-9B38-46CC-8DFE-92EC762045D0}" srcOrd="1" destOrd="0" presId="urn:microsoft.com/office/officeart/2005/8/layout/chevron2"/>
    <dgm:cxn modelId="{67BD3664-9898-4A1A-B3E7-6DFEE62C09D2}" type="presParOf" srcId="{DB3CF225-2866-4F45-8191-606C9CA2AF67}" destId="{46806588-AA43-45A9-9C00-395A3E1121F5}" srcOrd="1" destOrd="0" presId="urn:microsoft.com/office/officeart/2005/8/layout/chevron2"/>
    <dgm:cxn modelId="{A75BDAC2-28D5-4ED2-903E-0FFA5FBCF4BD}" type="presParOf" srcId="{DB3CF225-2866-4F45-8191-606C9CA2AF67}" destId="{E82C5695-F9F6-4A61-91FC-2AD5AEA21F94}" srcOrd="2" destOrd="0" presId="urn:microsoft.com/office/officeart/2005/8/layout/chevron2"/>
    <dgm:cxn modelId="{79EF65C8-087C-43B5-A198-83D74C982670}" type="presParOf" srcId="{E82C5695-F9F6-4A61-91FC-2AD5AEA21F94}" destId="{BE82D523-90A3-47D6-B161-0DBD108876DB}" srcOrd="0" destOrd="0" presId="urn:microsoft.com/office/officeart/2005/8/layout/chevron2"/>
    <dgm:cxn modelId="{2D070FC9-123F-4F3B-99E2-39C41DC9F611}" type="presParOf" srcId="{E82C5695-F9F6-4A61-91FC-2AD5AEA21F94}" destId="{DE234047-B98E-44C0-B611-A61468D506BD}" srcOrd="1" destOrd="0" presId="urn:microsoft.com/office/officeart/2005/8/layout/chevron2"/>
    <dgm:cxn modelId="{DCF1CADB-E9B2-4A2E-95CD-BC2A4BFCB7BD}" type="presParOf" srcId="{DB3CF225-2866-4F45-8191-606C9CA2AF67}" destId="{B1F784A0-57F0-4BEA-9C9E-4EFBEC996359}" srcOrd="3" destOrd="0" presId="urn:microsoft.com/office/officeart/2005/8/layout/chevron2"/>
    <dgm:cxn modelId="{7514CAAB-E5E0-4DCA-90E7-BB28C2A01CB2}" type="presParOf" srcId="{DB3CF225-2866-4F45-8191-606C9CA2AF67}" destId="{58F4DC43-80A8-4A4F-A9DE-7E8E453BA7C2}" srcOrd="4" destOrd="0" presId="urn:microsoft.com/office/officeart/2005/8/layout/chevron2"/>
    <dgm:cxn modelId="{8410C98F-C7D0-4A19-BF50-FC1318E99FB3}" type="presParOf" srcId="{58F4DC43-80A8-4A4F-A9DE-7E8E453BA7C2}" destId="{09A3B706-5BDB-4490-9058-D82632FBA6DE}" srcOrd="0" destOrd="0" presId="urn:microsoft.com/office/officeart/2005/8/layout/chevron2"/>
    <dgm:cxn modelId="{D4421CC5-47FF-4456-968C-094FCE5C272B}" type="presParOf" srcId="{58F4DC43-80A8-4A4F-A9DE-7E8E453BA7C2}" destId="{EB67373C-6613-4609-94C6-5BE0D9B63100}" srcOrd="1" destOrd="0" presId="urn:microsoft.com/office/officeart/2005/8/layout/chevron2"/>
    <dgm:cxn modelId="{9EA6EC45-2976-493B-8CC6-7D883E681502}" type="presParOf" srcId="{DB3CF225-2866-4F45-8191-606C9CA2AF67}" destId="{FC161AFA-1FF8-4CD5-A137-CFE2DCD4634F}" srcOrd="5" destOrd="0" presId="urn:microsoft.com/office/officeart/2005/8/layout/chevron2"/>
    <dgm:cxn modelId="{E2317CB9-3E06-4E7E-96C9-4E3A45E221C4}" type="presParOf" srcId="{DB3CF225-2866-4F45-8191-606C9CA2AF67}" destId="{75BC608D-BC53-4FB5-B246-EA1685FCA573}" srcOrd="6" destOrd="0" presId="urn:microsoft.com/office/officeart/2005/8/layout/chevron2"/>
    <dgm:cxn modelId="{95D39AD1-3806-4DBC-A336-C3E66C5FF6F3}" type="presParOf" srcId="{75BC608D-BC53-4FB5-B246-EA1685FCA573}" destId="{9A7BC3B0-990E-40B1-AB83-BDFEBE10AC50}" srcOrd="0" destOrd="0" presId="urn:microsoft.com/office/officeart/2005/8/layout/chevron2"/>
    <dgm:cxn modelId="{D7CDDCB8-EA00-461E-93D6-437433AFAA6D}" type="presParOf" srcId="{75BC608D-BC53-4FB5-B246-EA1685FCA573}" destId="{DAAE6BA4-3C46-47A1-9175-4A65E919453B}" srcOrd="1" destOrd="0" presId="urn:microsoft.com/office/officeart/2005/8/layout/chevron2"/>
    <dgm:cxn modelId="{F6A6DCA0-0434-4508-A940-E34BC0B5FC8D}" type="presParOf" srcId="{DB3CF225-2866-4F45-8191-606C9CA2AF67}" destId="{A0783A0B-9C8F-4163-B096-67076FB15C41}" srcOrd="7" destOrd="0" presId="urn:microsoft.com/office/officeart/2005/8/layout/chevron2"/>
    <dgm:cxn modelId="{0AD16D7A-7530-42BB-A6BC-784FEA68C00E}" type="presParOf" srcId="{DB3CF225-2866-4F45-8191-606C9CA2AF67}" destId="{CE884AE9-17B6-4D91-84C5-12B4AECF3FCD}" srcOrd="8" destOrd="0" presId="urn:microsoft.com/office/officeart/2005/8/layout/chevron2"/>
    <dgm:cxn modelId="{7D9AC986-8058-41E0-AFE2-608E200C29D8}" type="presParOf" srcId="{CE884AE9-17B6-4D91-84C5-12B4AECF3FCD}" destId="{0536D189-004F-4933-A0BD-F23ACE5CE422}" srcOrd="0" destOrd="0" presId="urn:microsoft.com/office/officeart/2005/8/layout/chevron2"/>
    <dgm:cxn modelId="{A91FF9E8-69E0-42BF-AF51-494C413AAFEA}" type="presParOf" srcId="{CE884AE9-17B6-4D91-84C5-12B4AECF3FCD}" destId="{6E3356E7-6762-4202-8DF1-B7471A0CC034}" srcOrd="1" destOrd="0" presId="urn:microsoft.com/office/officeart/2005/8/layout/chevron2"/>
    <dgm:cxn modelId="{35726300-C6BB-443C-B7E6-F0CBDB8E6941}" type="presParOf" srcId="{DB3CF225-2866-4F45-8191-606C9CA2AF67}" destId="{7BA60FFC-9584-4B6E-9A1A-BC773F6E4070}" srcOrd="9" destOrd="0" presId="urn:microsoft.com/office/officeart/2005/8/layout/chevron2"/>
    <dgm:cxn modelId="{0FD32E92-720F-4601-8D47-92CD2F3A3BE1}" type="presParOf" srcId="{DB3CF225-2866-4F45-8191-606C9CA2AF67}" destId="{06EF7A68-2150-4A36-8394-FDC41449B8F8}" srcOrd="10" destOrd="0" presId="urn:microsoft.com/office/officeart/2005/8/layout/chevron2"/>
    <dgm:cxn modelId="{E19BAC8B-0285-4C9E-81A1-CBBB74C2AC8E}" type="presParOf" srcId="{06EF7A68-2150-4A36-8394-FDC41449B8F8}" destId="{B4FB98B9-B009-4179-88F6-E89BE00D43B3}" srcOrd="0" destOrd="0" presId="urn:microsoft.com/office/officeart/2005/8/layout/chevron2"/>
    <dgm:cxn modelId="{AF6B16C0-D404-453F-A632-28BF24AFC1DE}" type="presParOf" srcId="{06EF7A68-2150-4A36-8394-FDC41449B8F8}" destId="{91271DB6-860C-4B72-AC8A-967A85B2676D}" srcOrd="1" destOrd="0" presId="urn:microsoft.com/office/officeart/2005/8/layout/chevron2"/>
    <dgm:cxn modelId="{E549AB46-5573-4309-B966-5E05C8BBF407}" type="presParOf" srcId="{DB3CF225-2866-4F45-8191-606C9CA2AF67}" destId="{05DFDD89-DC19-46F9-8553-2E53B71A8F62}" srcOrd="11" destOrd="0" presId="urn:microsoft.com/office/officeart/2005/8/layout/chevron2"/>
    <dgm:cxn modelId="{EF63C856-CCF5-4F71-9B34-279FD0FCA0E0}" type="presParOf" srcId="{DB3CF225-2866-4F45-8191-606C9CA2AF67}" destId="{6F5C0BBA-BE34-4E85-82B3-6F9CC0F1BAD7}" srcOrd="12" destOrd="0" presId="urn:microsoft.com/office/officeart/2005/8/layout/chevron2"/>
    <dgm:cxn modelId="{E1094A8D-BB6D-4097-A696-ED4C483CC50A}" type="presParOf" srcId="{6F5C0BBA-BE34-4E85-82B3-6F9CC0F1BAD7}" destId="{0E70E9D5-FE48-431F-BDD9-F36D247EC424}" srcOrd="0" destOrd="0" presId="urn:microsoft.com/office/officeart/2005/8/layout/chevron2"/>
    <dgm:cxn modelId="{98191683-E06F-4891-B9F5-3A57EBB278D4}" type="presParOf" srcId="{6F5C0BBA-BE34-4E85-82B3-6F9CC0F1BAD7}" destId="{DA17333C-73E9-4995-B1EC-D48B00DA692D}" srcOrd="1" destOrd="0" presId="urn:microsoft.com/office/officeart/2005/8/layout/chevron2"/>
    <dgm:cxn modelId="{7D413CDA-F0DA-4D78-8FF5-FC9AA7170351}" type="presParOf" srcId="{DB3CF225-2866-4F45-8191-606C9CA2AF67}" destId="{6B6A5EE3-4834-4988-B907-F71507FFD1E4}" srcOrd="13" destOrd="0" presId="urn:microsoft.com/office/officeart/2005/8/layout/chevron2"/>
    <dgm:cxn modelId="{FEB17B62-037C-42F2-8125-7381E823E64F}" type="presParOf" srcId="{DB3CF225-2866-4F45-8191-606C9CA2AF67}" destId="{92E6D21E-106D-4400-9714-5B3FAFEA3AE4}" srcOrd="14" destOrd="0" presId="urn:microsoft.com/office/officeart/2005/8/layout/chevron2"/>
    <dgm:cxn modelId="{DFE6196D-B3F3-498C-8D54-945001D5BCC0}" type="presParOf" srcId="{92E6D21E-106D-4400-9714-5B3FAFEA3AE4}" destId="{529B1B3B-5054-44C1-9D34-8F23D3F1401A}" srcOrd="0" destOrd="0" presId="urn:microsoft.com/office/officeart/2005/8/layout/chevron2"/>
    <dgm:cxn modelId="{EBDBA43C-3778-493D-9D3E-8F3A525CA393}" type="presParOf" srcId="{92E6D21E-106D-4400-9714-5B3FAFEA3AE4}" destId="{797C85AD-9A4A-4B87-ADC0-20D4976C9286}" srcOrd="1" destOrd="0" presId="urn:microsoft.com/office/officeart/2005/8/layout/chevron2"/>
    <dgm:cxn modelId="{7CF4A2C5-4BBD-4F5A-8C43-2F74E517FF75}" type="presParOf" srcId="{DB3CF225-2866-4F45-8191-606C9CA2AF67}" destId="{180347A7-A6B3-459D-93BE-0DF836C82AD7}" srcOrd="15" destOrd="0" presId="urn:microsoft.com/office/officeart/2005/8/layout/chevron2"/>
    <dgm:cxn modelId="{CEE2D796-3946-4FC1-BE92-4F982FA375A8}" type="presParOf" srcId="{DB3CF225-2866-4F45-8191-606C9CA2AF67}" destId="{764D87E7-9B0D-48B6-839E-22F9AED9B816}" srcOrd="16" destOrd="0" presId="urn:microsoft.com/office/officeart/2005/8/layout/chevron2"/>
    <dgm:cxn modelId="{42219DB7-6EFC-4AC7-8139-C7B71FE58327}" type="presParOf" srcId="{764D87E7-9B0D-48B6-839E-22F9AED9B816}" destId="{E2CC1F9A-CA87-4715-BEF5-031F47DF2E00}" srcOrd="0" destOrd="0" presId="urn:microsoft.com/office/officeart/2005/8/layout/chevron2"/>
    <dgm:cxn modelId="{A2383FC8-AE56-46F3-A446-FF8A1A369A3F}" type="presParOf" srcId="{764D87E7-9B0D-48B6-839E-22F9AED9B816}" destId="{EFB979EC-29CD-43FD-B21B-63622F303A20}" srcOrd="1" destOrd="0" presId="urn:microsoft.com/office/officeart/2005/8/layout/chevron2"/>
    <dgm:cxn modelId="{4B3ADEE0-766E-4B65-860E-54804AF3270C}" type="presParOf" srcId="{DB3CF225-2866-4F45-8191-606C9CA2AF67}" destId="{EC08B2B9-9775-4DA3-9C98-95F81A3D6FA3}" srcOrd="17" destOrd="0" presId="urn:microsoft.com/office/officeart/2005/8/layout/chevron2"/>
    <dgm:cxn modelId="{BE17CEC6-8122-4CD3-918B-3880FEF05308}" type="presParOf" srcId="{DB3CF225-2866-4F45-8191-606C9CA2AF67}" destId="{0E3FAF83-BBB5-4472-A32B-978D1F30D8E5}" srcOrd="18" destOrd="0" presId="urn:microsoft.com/office/officeart/2005/8/layout/chevron2"/>
    <dgm:cxn modelId="{162A4544-B8EB-4A37-AD60-8E8AC1FC41C2}" type="presParOf" srcId="{0E3FAF83-BBB5-4472-A32B-978D1F30D8E5}" destId="{1AF59D9B-C9A1-453B-9766-9FA40DA81EF0}" srcOrd="0" destOrd="0" presId="urn:microsoft.com/office/officeart/2005/8/layout/chevron2"/>
    <dgm:cxn modelId="{0E9695D0-2797-4CB0-9B68-3A02AE72E9CD}" type="presParOf" srcId="{0E3FAF83-BBB5-4472-A32B-978D1F30D8E5}" destId="{1BE185D5-188B-4C43-B3AF-8CEA1FD1BDA9}" srcOrd="1" destOrd="0" presId="urn:microsoft.com/office/officeart/2005/8/layout/chevron2"/>
  </dgm:cxnLst>
  <dgm:bg/>
  <dgm:whole/>
</dgm:dataModel>
</file>

<file path=ppt/diagrams/data7.xml><?xml version="1.0" encoding="utf-8"?>
<dgm:dataModel xmlns:dgm="http://schemas.openxmlformats.org/drawingml/2006/diagram" xmlns:a="http://schemas.openxmlformats.org/drawingml/2006/main">
  <dgm:ptLst>
    <dgm:pt modelId="{BAFD7118-DEDE-4EB7-891D-508B5540B230}" type="doc">
      <dgm:prSet loTypeId="urn:microsoft.com/office/officeart/2005/8/layout/chevron2" loCatId="list" qsTypeId="urn:microsoft.com/office/officeart/2005/8/quickstyle/simple1" qsCatId="simple" csTypeId="urn:microsoft.com/office/officeart/2005/8/colors/accent3_3" csCatId="accent3" phldr="1"/>
      <dgm:spPr/>
      <dgm:t>
        <a:bodyPr/>
        <a:lstStyle/>
        <a:p>
          <a:pPr rtl="1"/>
          <a:endParaRPr lang="ar-EG"/>
        </a:p>
      </dgm:t>
    </dgm:pt>
    <dgm:pt modelId="{F7F83854-479A-4E37-A7D2-D557B79913E8}">
      <dgm:prSet phldrT="[Text]" custT="1"/>
      <dgm:spPr/>
      <dgm:t>
        <a:bodyPr/>
        <a:lstStyle/>
        <a:p>
          <a:pPr rtl="1"/>
          <a:r>
            <a:rPr lang="en-US" sz="1400" dirty="0" smtClean="0">
              <a:latin typeface="GE SS Two Bold" pitchFamily="18" charset="-78"/>
              <a:ea typeface="GE SS Two Bold" pitchFamily="18" charset="-78"/>
              <a:cs typeface="GE SS Two Bold" pitchFamily="18" charset="-78"/>
            </a:rPr>
            <a:t>1</a:t>
          </a:r>
          <a:endParaRPr lang="ar-EG" sz="1400" dirty="0">
            <a:latin typeface="GE SS Two Bold" pitchFamily="18" charset="-78"/>
            <a:ea typeface="GE SS Two Bold" pitchFamily="18" charset="-78"/>
            <a:cs typeface="GE SS Two Bold" pitchFamily="18" charset="-78"/>
          </a:endParaRPr>
        </a:p>
      </dgm:t>
    </dgm:pt>
    <dgm:pt modelId="{EE23E6C9-F33C-4BF3-84E8-785AF1AF1A98}" type="parTrans" cxnId="{1897B3AD-8CE2-4AAF-B686-DCA742F56AB4}">
      <dgm:prSet/>
      <dgm:spPr/>
      <dgm:t>
        <a:bodyPr/>
        <a:lstStyle/>
        <a:p>
          <a:pPr rtl="1"/>
          <a:endParaRPr lang="ar-EG"/>
        </a:p>
      </dgm:t>
    </dgm:pt>
    <dgm:pt modelId="{02BB2FC1-98D7-4572-A519-2E85624316E2}" type="sibTrans" cxnId="{1897B3AD-8CE2-4AAF-B686-DCA742F56AB4}">
      <dgm:prSet/>
      <dgm:spPr/>
      <dgm:t>
        <a:bodyPr/>
        <a:lstStyle/>
        <a:p>
          <a:pPr rtl="1"/>
          <a:endParaRPr lang="ar-EG"/>
        </a:p>
      </dgm:t>
    </dgm:pt>
    <dgm:pt modelId="{1D5BD1EC-FFAE-4A1D-966F-4080E54F159E}">
      <dgm:prSet phldrT="[Text]"/>
      <dgm:spPr/>
      <dgm:t>
        <a:bodyPr/>
        <a:lstStyle/>
        <a:p>
          <a:pPr rtl="1"/>
          <a:r>
            <a:rPr lang="en-US" dirty="0" smtClean="0">
              <a:latin typeface="GE SS Two Bold" pitchFamily="18" charset="-78"/>
              <a:ea typeface="GE SS Two Bold" pitchFamily="18" charset="-78"/>
              <a:cs typeface="GE SS Two Bold" pitchFamily="18" charset="-78"/>
            </a:rPr>
            <a:t>3</a:t>
          </a:r>
          <a:endParaRPr lang="ar-EG" dirty="0">
            <a:latin typeface="GE SS Two Bold" pitchFamily="18" charset="-78"/>
            <a:ea typeface="GE SS Two Bold" pitchFamily="18" charset="-78"/>
            <a:cs typeface="GE SS Two Bold" pitchFamily="18" charset="-78"/>
          </a:endParaRPr>
        </a:p>
      </dgm:t>
    </dgm:pt>
    <dgm:pt modelId="{AEEF402D-777F-43A3-A561-ACA114F54943}" type="parTrans" cxnId="{20287D26-A74B-427A-BC99-089E4603A42A}">
      <dgm:prSet/>
      <dgm:spPr/>
      <dgm:t>
        <a:bodyPr/>
        <a:lstStyle/>
        <a:p>
          <a:pPr rtl="1"/>
          <a:endParaRPr lang="ar-EG"/>
        </a:p>
      </dgm:t>
    </dgm:pt>
    <dgm:pt modelId="{F651EED5-93B4-4A36-8613-55372820C5CA}" type="sibTrans" cxnId="{20287D26-A74B-427A-BC99-089E4603A42A}">
      <dgm:prSet/>
      <dgm:spPr/>
      <dgm:t>
        <a:bodyPr/>
        <a:lstStyle/>
        <a:p>
          <a:pPr rtl="1"/>
          <a:endParaRPr lang="ar-EG"/>
        </a:p>
      </dgm:t>
    </dgm:pt>
    <dgm:pt modelId="{7E7A4ABE-226A-45B1-94A8-5C5DB8331CE3}">
      <dgm:prSet phldrT="[Text]"/>
      <dgm:spPr/>
      <dgm:t>
        <a:bodyPr/>
        <a:lstStyle/>
        <a:p>
          <a:pPr rtl="1"/>
          <a:r>
            <a:rPr lang="ar-EG" dirty="0" smtClean="0">
              <a:latin typeface="GE SS Two Bold" pitchFamily="18" charset="-78"/>
              <a:ea typeface="GE SS Two Bold" pitchFamily="18" charset="-78"/>
              <a:cs typeface="GE SS Two Bold" pitchFamily="18" charset="-78"/>
            </a:rPr>
            <a:t>4</a:t>
          </a:r>
          <a:endParaRPr lang="ar-EG" dirty="0">
            <a:latin typeface="GE SS Two Bold" pitchFamily="18" charset="-78"/>
            <a:ea typeface="GE SS Two Bold" pitchFamily="18" charset="-78"/>
            <a:cs typeface="GE SS Two Bold" pitchFamily="18" charset="-78"/>
          </a:endParaRPr>
        </a:p>
      </dgm:t>
    </dgm:pt>
    <dgm:pt modelId="{57E444F2-EFE0-49CB-8F12-9688EEF361CC}" type="parTrans" cxnId="{140D1584-9182-4776-94E5-C9963EA8B82B}">
      <dgm:prSet/>
      <dgm:spPr/>
      <dgm:t>
        <a:bodyPr/>
        <a:lstStyle/>
        <a:p>
          <a:pPr rtl="1"/>
          <a:endParaRPr lang="ar-EG"/>
        </a:p>
      </dgm:t>
    </dgm:pt>
    <dgm:pt modelId="{556EBDBA-2B23-4359-95CB-316B3BDF5C2A}" type="sibTrans" cxnId="{140D1584-9182-4776-94E5-C9963EA8B82B}">
      <dgm:prSet/>
      <dgm:spPr/>
      <dgm:t>
        <a:bodyPr/>
        <a:lstStyle/>
        <a:p>
          <a:pPr rtl="1"/>
          <a:endParaRPr lang="ar-EG"/>
        </a:p>
      </dgm:t>
    </dgm:pt>
    <dgm:pt modelId="{4166C6F9-CA7A-4732-8C1F-D249C00B7EB9}">
      <dgm:prSet phldrT="[Text]"/>
      <dgm:spPr/>
      <dgm:t>
        <a:bodyPr/>
        <a:lstStyle/>
        <a:p>
          <a:pPr rtl="1"/>
          <a:r>
            <a:rPr lang="ar-EG" dirty="0" smtClean="0">
              <a:latin typeface="GE SS Two Bold" pitchFamily="18" charset="-78"/>
              <a:ea typeface="GE SS Two Bold" pitchFamily="18" charset="-78"/>
              <a:cs typeface="GE SS Two Bold" pitchFamily="18" charset="-78"/>
            </a:rPr>
            <a:t>5</a:t>
          </a:r>
          <a:endParaRPr lang="ar-EG" dirty="0">
            <a:latin typeface="GE SS Two Bold" pitchFamily="18" charset="-78"/>
            <a:ea typeface="GE SS Two Bold" pitchFamily="18" charset="-78"/>
            <a:cs typeface="GE SS Two Bold" pitchFamily="18" charset="-78"/>
          </a:endParaRPr>
        </a:p>
      </dgm:t>
    </dgm:pt>
    <dgm:pt modelId="{D46943BC-1816-43EC-A40C-27459124A117}" type="parTrans" cxnId="{EB758F41-2A28-476A-8AE4-2F940AA85326}">
      <dgm:prSet/>
      <dgm:spPr/>
      <dgm:t>
        <a:bodyPr/>
        <a:lstStyle/>
        <a:p>
          <a:pPr rtl="1"/>
          <a:endParaRPr lang="ar-EG"/>
        </a:p>
      </dgm:t>
    </dgm:pt>
    <dgm:pt modelId="{46FB86F0-FD41-430B-A628-A2BD0DE2F0AC}" type="sibTrans" cxnId="{EB758F41-2A28-476A-8AE4-2F940AA85326}">
      <dgm:prSet/>
      <dgm:spPr/>
      <dgm:t>
        <a:bodyPr/>
        <a:lstStyle/>
        <a:p>
          <a:pPr rtl="1"/>
          <a:endParaRPr lang="ar-EG"/>
        </a:p>
      </dgm:t>
    </dgm:pt>
    <dgm:pt modelId="{F0CD1FC4-07F1-46CD-9614-C1B83ECDF418}">
      <dgm:prSet phldrT="[Text]"/>
      <dgm:spPr/>
      <dgm:t>
        <a:bodyPr/>
        <a:lstStyle/>
        <a:p>
          <a:pPr rtl="1"/>
          <a:r>
            <a:rPr lang="ar-EG" dirty="0" smtClean="0">
              <a:latin typeface="GE SS Two Bold" pitchFamily="18" charset="-78"/>
              <a:ea typeface="GE SS Two Bold" pitchFamily="18" charset="-78"/>
              <a:cs typeface="GE SS Two Bold" pitchFamily="18" charset="-78"/>
            </a:rPr>
            <a:t>6</a:t>
          </a:r>
          <a:endParaRPr lang="ar-EG" dirty="0">
            <a:latin typeface="GE SS Two Bold" pitchFamily="18" charset="-78"/>
            <a:ea typeface="GE SS Two Bold" pitchFamily="18" charset="-78"/>
            <a:cs typeface="GE SS Two Bold" pitchFamily="18" charset="-78"/>
          </a:endParaRPr>
        </a:p>
      </dgm:t>
    </dgm:pt>
    <dgm:pt modelId="{55DB56D7-518F-4A64-900F-18E0D4BB28EF}" type="parTrans" cxnId="{5E888561-0ECC-46D9-9B18-22240930C948}">
      <dgm:prSet/>
      <dgm:spPr/>
      <dgm:t>
        <a:bodyPr/>
        <a:lstStyle/>
        <a:p>
          <a:pPr rtl="1"/>
          <a:endParaRPr lang="ar-EG"/>
        </a:p>
      </dgm:t>
    </dgm:pt>
    <dgm:pt modelId="{596B034F-A46C-40CA-9B29-616F85C8E335}" type="sibTrans" cxnId="{5E888561-0ECC-46D9-9B18-22240930C948}">
      <dgm:prSet/>
      <dgm:spPr/>
      <dgm:t>
        <a:bodyPr/>
        <a:lstStyle/>
        <a:p>
          <a:pPr rtl="1"/>
          <a:endParaRPr lang="ar-EG"/>
        </a:p>
      </dgm:t>
    </dgm:pt>
    <dgm:pt modelId="{519DD8B1-AD3B-4418-BC0B-7CDBEA825882}">
      <dgm:prSet phldrT="[Text]"/>
      <dgm:spPr/>
      <dgm:t>
        <a:bodyPr/>
        <a:lstStyle/>
        <a:p>
          <a:pPr rtl="1"/>
          <a:r>
            <a:rPr lang="ar-EG" dirty="0" smtClean="0">
              <a:latin typeface="GE SS Two Bold" pitchFamily="18" charset="-78"/>
              <a:ea typeface="GE SS Two Bold" pitchFamily="18" charset="-78"/>
              <a:cs typeface="GE SS Two Bold" pitchFamily="18" charset="-78"/>
            </a:rPr>
            <a:t>7</a:t>
          </a:r>
          <a:endParaRPr lang="ar-EG" dirty="0">
            <a:latin typeface="GE SS Two Bold" pitchFamily="18" charset="-78"/>
            <a:ea typeface="GE SS Two Bold" pitchFamily="18" charset="-78"/>
            <a:cs typeface="GE SS Two Bold" pitchFamily="18" charset="-78"/>
          </a:endParaRPr>
        </a:p>
      </dgm:t>
    </dgm:pt>
    <dgm:pt modelId="{97CD806F-3C49-4750-9EEB-5F53CC0583A8}" type="parTrans" cxnId="{EADF76D1-D49C-4D64-92F4-11B7FF3C1F20}">
      <dgm:prSet/>
      <dgm:spPr/>
      <dgm:t>
        <a:bodyPr/>
        <a:lstStyle/>
        <a:p>
          <a:pPr rtl="1"/>
          <a:endParaRPr lang="ar-EG"/>
        </a:p>
      </dgm:t>
    </dgm:pt>
    <dgm:pt modelId="{90680142-98CD-46D3-8673-7BCBDC5DCB1A}" type="sibTrans" cxnId="{EADF76D1-D49C-4D64-92F4-11B7FF3C1F20}">
      <dgm:prSet/>
      <dgm:spPr/>
      <dgm:t>
        <a:bodyPr/>
        <a:lstStyle/>
        <a:p>
          <a:pPr rtl="1"/>
          <a:endParaRPr lang="ar-EG"/>
        </a:p>
      </dgm:t>
    </dgm:pt>
    <dgm:pt modelId="{4855A853-18E8-46C9-95C2-E22C29C43D40}">
      <dgm:prSet/>
      <dgm:spPr/>
      <dgm:t>
        <a:bodyPr/>
        <a:lstStyle/>
        <a:p>
          <a:pPr rtl="1"/>
          <a:r>
            <a:rPr lang="ar-EG" dirty="0" smtClean="0">
              <a:latin typeface="GE SS Two Bold" pitchFamily="18" charset="-78"/>
              <a:ea typeface="GE SS Two Bold" pitchFamily="18" charset="-78"/>
              <a:cs typeface="GE SS Two Bold" pitchFamily="18" charset="-78"/>
            </a:rPr>
            <a:t>قيودالتسوية</a:t>
          </a:r>
          <a:endParaRPr lang="ar-EG" dirty="0">
            <a:latin typeface="GE SS Two Bold" pitchFamily="18" charset="-78"/>
            <a:ea typeface="GE SS Two Bold" pitchFamily="18" charset="-78"/>
            <a:cs typeface="GE SS Two Bold" pitchFamily="18" charset="-78"/>
          </a:endParaRPr>
        </a:p>
      </dgm:t>
    </dgm:pt>
    <dgm:pt modelId="{AE4A5A57-B190-4087-BE28-7CF1054DD02E}" type="parTrans" cxnId="{674E27F8-38F9-4BC3-8630-3EFA7EF1E7DA}">
      <dgm:prSet/>
      <dgm:spPr/>
      <dgm:t>
        <a:bodyPr/>
        <a:lstStyle/>
        <a:p>
          <a:pPr rtl="1"/>
          <a:endParaRPr lang="ar-EG"/>
        </a:p>
      </dgm:t>
    </dgm:pt>
    <dgm:pt modelId="{B3DACCA9-1D45-452A-828A-6A146C8A064C}" type="sibTrans" cxnId="{674E27F8-38F9-4BC3-8630-3EFA7EF1E7DA}">
      <dgm:prSet/>
      <dgm:spPr/>
      <dgm:t>
        <a:bodyPr/>
        <a:lstStyle/>
        <a:p>
          <a:pPr rtl="1"/>
          <a:endParaRPr lang="ar-EG"/>
        </a:p>
      </dgm:t>
    </dgm:pt>
    <dgm:pt modelId="{BAF9D3C7-3F95-4FE9-BE2F-4A9EF78D5930}">
      <dgm:prSet/>
      <dgm:spPr/>
      <dgm:t>
        <a:bodyPr/>
        <a:lstStyle/>
        <a:p>
          <a:pPr rtl="1"/>
          <a:r>
            <a:rPr lang="ar-EG" dirty="0" smtClean="0">
              <a:latin typeface="GE SS Two Bold" pitchFamily="18" charset="-78"/>
              <a:ea typeface="GE SS Two Bold" pitchFamily="18" charset="-78"/>
              <a:cs typeface="GE SS Two Bold" pitchFamily="18" charset="-78"/>
            </a:rPr>
            <a:t>متابعة الخزينة يوميا  </a:t>
          </a:r>
          <a:endParaRPr lang="ar-EG" dirty="0">
            <a:latin typeface="GE SS Two Bold" pitchFamily="18" charset="-78"/>
            <a:ea typeface="GE SS Two Bold" pitchFamily="18" charset="-78"/>
            <a:cs typeface="GE SS Two Bold" pitchFamily="18" charset="-78"/>
          </a:endParaRPr>
        </a:p>
      </dgm:t>
    </dgm:pt>
    <dgm:pt modelId="{A6A22F6C-B788-479D-857E-681AF5582AB1}" type="parTrans" cxnId="{44B73856-1696-4FE1-92E6-E0511A7496FD}">
      <dgm:prSet/>
      <dgm:spPr/>
      <dgm:t>
        <a:bodyPr/>
        <a:lstStyle/>
        <a:p>
          <a:pPr rtl="1"/>
          <a:endParaRPr lang="ar-EG"/>
        </a:p>
      </dgm:t>
    </dgm:pt>
    <dgm:pt modelId="{6A3F7DFF-B129-47E4-BC05-5D15E14CB71C}" type="sibTrans" cxnId="{44B73856-1696-4FE1-92E6-E0511A7496FD}">
      <dgm:prSet/>
      <dgm:spPr/>
      <dgm:t>
        <a:bodyPr/>
        <a:lstStyle/>
        <a:p>
          <a:pPr rtl="1"/>
          <a:endParaRPr lang="ar-EG"/>
        </a:p>
      </dgm:t>
    </dgm:pt>
    <dgm:pt modelId="{6CD3C7A7-4121-4FF3-815C-5BEC17A89D80}">
      <dgm:prSet/>
      <dgm:spPr/>
      <dgm:t>
        <a:bodyPr/>
        <a:lstStyle/>
        <a:p>
          <a:pPr rtl="1"/>
          <a:r>
            <a:rPr lang="ar-EG" dirty="0" smtClean="0">
              <a:latin typeface="GE SS Two Bold" pitchFamily="18" charset="-78"/>
              <a:ea typeface="GE SS Two Bold" pitchFamily="18" charset="-78"/>
              <a:cs typeface="GE SS Two Bold" pitchFamily="18" charset="-78"/>
            </a:rPr>
            <a:t> تجهيز الراتب الشهرى </a:t>
          </a:r>
          <a:endParaRPr lang="ar-EG" dirty="0">
            <a:latin typeface="GE SS Two Bold" pitchFamily="18" charset="-78"/>
            <a:ea typeface="GE SS Two Bold" pitchFamily="18" charset="-78"/>
            <a:cs typeface="GE SS Two Bold" pitchFamily="18" charset="-78"/>
          </a:endParaRPr>
        </a:p>
      </dgm:t>
    </dgm:pt>
    <dgm:pt modelId="{2F02786C-68A3-4B28-A856-935C467D6B2C}" type="parTrans" cxnId="{7423F750-DB51-4173-8B61-92FC910AA7C5}">
      <dgm:prSet/>
      <dgm:spPr/>
      <dgm:t>
        <a:bodyPr/>
        <a:lstStyle/>
        <a:p>
          <a:pPr rtl="1"/>
          <a:endParaRPr lang="ar-EG"/>
        </a:p>
      </dgm:t>
    </dgm:pt>
    <dgm:pt modelId="{406CEB2F-7839-47CB-8CDD-69D88659B1DF}" type="sibTrans" cxnId="{7423F750-DB51-4173-8B61-92FC910AA7C5}">
      <dgm:prSet/>
      <dgm:spPr/>
      <dgm:t>
        <a:bodyPr/>
        <a:lstStyle/>
        <a:p>
          <a:pPr rtl="1"/>
          <a:endParaRPr lang="ar-EG"/>
        </a:p>
      </dgm:t>
    </dgm:pt>
    <dgm:pt modelId="{37A4B8C3-1045-48FB-8CC6-F3B8AB92449E}">
      <dgm:prSet/>
      <dgm:spPr/>
      <dgm:t>
        <a:bodyPr/>
        <a:lstStyle/>
        <a:p>
          <a:pPr rtl="1"/>
          <a:r>
            <a:rPr lang="ar-EG" dirty="0" smtClean="0">
              <a:latin typeface="GE SS Two Bold" pitchFamily="18" charset="-78"/>
              <a:ea typeface="GE SS Two Bold" pitchFamily="18" charset="-78"/>
              <a:cs typeface="GE SS Two Bold" pitchFamily="18" charset="-78"/>
            </a:rPr>
            <a:t>اغلاق السنة المالية </a:t>
          </a:r>
          <a:endParaRPr lang="ar-EG" dirty="0">
            <a:latin typeface="GE SS Two Bold" pitchFamily="18" charset="-78"/>
            <a:ea typeface="GE SS Two Bold" pitchFamily="18" charset="-78"/>
            <a:cs typeface="GE SS Two Bold" pitchFamily="18" charset="-78"/>
          </a:endParaRPr>
        </a:p>
      </dgm:t>
    </dgm:pt>
    <dgm:pt modelId="{FEC08E54-C691-4DA1-B22B-85A6CA0B7DA0}" type="parTrans" cxnId="{00400531-F625-483F-A9D9-BD64A0F33439}">
      <dgm:prSet/>
      <dgm:spPr/>
      <dgm:t>
        <a:bodyPr/>
        <a:lstStyle/>
        <a:p>
          <a:pPr rtl="1"/>
          <a:endParaRPr lang="ar-EG"/>
        </a:p>
      </dgm:t>
    </dgm:pt>
    <dgm:pt modelId="{249A5691-6386-4B14-BE5A-CFBBE68BDCD5}" type="sibTrans" cxnId="{00400531-F625-483F-A9D9-BD64A0F33439}">
      <dgm:prSet/>
      <dgm:spPr/>
      <dgm:t>
        <a:bodyPr/>
        <a:lstStyle/>
        <a:p>
          <a:pPr rtl="1"/>
          <a:endParaRPr lang="ar-EG"/>
        </a:p>
      </dgm:t>
    </dgm:pt>
    <dgm:pt modelId="{0CCAE776-A3DE-4E89-B224-A6419853DF96}">
      <dgm:prSet phldrT="[Text]"/>
      <dgm:spPr/>
      <dgm:t>
        <a:bodyPr/>
        <a:lstStyle/>
        <a:p>
          <a:pPr rtl="1"/>
          <a:r>
            <a:rPr lang="en-US" dirty="0" smtClean="0">
              <a:latin typeface="GE SS Two Bold" pitchFamily="18" charset="-78"/>
              <a:ea typeface="GE SS Two Bold" pitchFamily="18" charset="-78"/>
              <a:cs typeface="GE SS Two Bold" pitchFamily="18" charset="-78"/>
            </a:rPr>
            <a:t>2</a:t>
          </a:r>
          <a:endParaRPr lang="ar-EG" dirty="0">
            <a:latin typeface="GE SS Two Bold" pitchFamily="18" charset="-78"/>
            <a:ea typeface="GE SS Two Bold" pitchFamily="18" charset="-78"/>
            <a:cs typeface="GE SS Two Bold" pitchFamily="18" charset="-78"/>
          </a:endParaRPr>
        </a:p>
      </dgm:t>
    </dgm:pt>
    <dgm:pt modelId="{15E65613-1A0D-4C5D-83AD-F87E89971F16}" type="sibTrans" cxnId="{E80A66AC-7891-4732-8629-C44389FD49BE}">
      <dgm:prSet/>
      <dgm:spPr/>
      <dgm:t>
        <a:bodyPr/>
        <a:lstStyle/>
        <a:p>
          <a:pPr rtl="1"/>
          <a:endParaRPr lang="ar-EG"/>
        </a:p>
      </dgm:t>
    </dgm:pt>
    <dgm:pt modelId="{EF8E37F2-F1B9-45D6-AF92-9B1DD3C206F7}" type="parTrans" cxnId="{E80A66AC-7891-4732-8629-C44389FD49BE}">
      <dgm:prSet/>
      <dgm:spPr/>
      <dgm:t>
        <a:bodyPr/>
        <a:lstStyle/>
        <a:p>
          <a:pPr rtl="1"/>
          <a:endParaRPr lang="ar-EG"/>
        </a:p>
      </dgm:t>
    </dgm:pt>
    <dgm:pt modelId="{C37604DE-EBDC-45C0-AB40-BCC20D68AAE6}">
      <dgm:prSet/>
      <dgm:spPr/>
      <dgm:t>
        <a:bodyPr/>
        <a:lstStyle/>
        <a:p>
          <a:pPr rtl="1"/>
          <a:r>
            <a:rPr lang="ar-EG" dirty="0" smtClean="0">
              <a:latin typeface="GE SS Two Bold" pitchFamily="18" charset="-78"/>
              <a:ea typeface="GE SS Two Bold" pitchFamily="18" charset="-78"/>
              <a:cs typeface="GE SS Two Bold" pitchFamily="18" charset="-78"/>
            </a:rPr>
            <a:t>سندات القبض والصرف</a:t>
          </a:r>
          <a:endParaRPr lang="ar-EG" dirty="0">
            <a:latin typeface="GE SS Two Bold" pitchFamily="18" charset="-78"/>
            <a:ea typeface="GE SS Two Bold" pitchFamily="18" charset="-78"/>
            <a:cs typeface="GE SS Two Bold" pitchFamily="18" charset="-78"/>
          </a:endParaRPr>
        </a:p>
      </dgm:t>
    </dgm:pt>
    <dgm:pt modelId="{787BE120-BC23-401C-B2A0-EDFD1D31BC53}" type="sibTrans" cxnId="{AAB704CC-CE15-4A9A-907E-0A2F1D11AF7C}">
      <dgm:prSet/>
      <dgm:spPr/>
      <dgm:t>
        <a:bodyPr/>
        <a:lstStyle/>
        <a:p>
          <a:pPr rtl="1"/>
          <a:endParaRPr lang="ar-EG"/>
        </a:p>
      </dgm:t>
    </dgm:pt>
    <dgm:pt modelId="{45E5A1FB-AE1F-4EE0-AD97-1BDEE2ACAFCA}" type="parTrans" cxnId="{AAB704CC-CE15-4A9A-907E-0A2F1D11AF7C}">
      <dgm:prSet/>
      <dgm:spPr/>
      <dgm:t>
        <a:bodyPr/>
        <a:lstStyle/>
        <a:p>
          <a:pPr rtl="1"/>
          <a:endParaRPr lang="ar-EG"/>
        </a:p>
      </dgm:t>
    </dgm:pt>
    <dgm:pt modelId="{5A9390C6-4555-4829-8FD1-9FB7AA35F47F}">
      <dgm:prSet/>
      <dgm:spPr/>
      <dgm:t>
        <a:bodyPr/>
        <a:lstStyle/>
        <a:p>
          <a:pPr rtl="1"/>
          <a:r>
            <a:rPr lang="ar-EG" dirty="0" smtClean="0">
              <a:latin typeface="GE SS Two Bold" pitchFamily="18" charset="-78"/>
              <a:ea typeface="GE SS Two Bold" pitchFamily="18" charset="-78"/>
              <a:cs typeface="GE SS Two Bold" pitchFamily="18" charset="-78"/>
            </a:rPr>
            <a:t>متغيرات الراتب الشهرى  </a:t>
          </a:r>
          <a:endParaRPr lang="ar-EG" dirty="0">
            <a:latin typeface="GE SS Two Bold" pitchFamily="18" charset="-78"/>
            <a:ea typeface="GE SS Two Bold" pitchFamily="18" charset="-78"/>
            <a:cs typeface="GE SS Two Bold" pitchFamily="18" charset="-78"/>
          </a:endParaRPr>
        </a:p>
      </dgm:t>
    </dgm:pt>
    <dgm:pt modelId="{3AC080D9-4656-4BF7-9EA2-BE9855B9E1FB}" type="sibTrans" cxnId="{8D987032-D38A-4D6B-82C0-9D1741E76C7A}">
      <dgm:prSet/>
      <dgm:spPr/>
      <dgm:t>
        <a:bodyPr/>
        <a:lstStyle/>
        <a:p>
          <a:pPr rtl="1"/>
          <a:endParaRPr lang="ar-EG"/>
        </a:p>
      </dgm:t>
    </dgm:pt>
    <dgm:pt modelId="{19C4018D-BB0D-4BFC-9AAB-5DEEEF522801}" type="parTrans" cxnId="{8D987032-D38A-4D6B-82C0-9D1741E76C7A}">
      <dgm:prSet/>
      <dgm:spPr/>
      <dgm:t>
        <a:bodyPr/>
        <a:lstStyle/>
        <a:p>
          <a:pPr rtl="1"/>
          <a:endParaRPr lang="ar-EG"/>
        </a:p>
      </dgm:t>
    </dgm:pt>
    <dgm:pt modelId="{45A3CF0F-DC82-4454-9300-DC21D396EAA9}">
      <dgm:prSet/>
      <dgm:spPr/>
      <dgm:t>
        <a:bodyPr/>
        <a:lstStyle/>
        <a:p>
          <a:pPr rtl="1"/>
          <a:r>
            <a:rPr lang="ar-EG" dirty="0" smtClean="0">
              <a:latin typeface="GE SS Two Bold" pitchFamily="18" charset="-78"/>
              <a:ea typeface="GE SS Two Bold" pitchFamily="18" charset="-78"/>
              <a:cs typeface="GE SS Two Bold" pitchFamily="18" charset="-78"/>
            </a:rPr>
            <a:t>متابعة كشوف الحسابات</a:t>
          </a:r>
          <a:endParaRPr lang="ar-EG" dirty="0">
            <a:latin typeface="GE SS Two Bold" pitchFamily="18" charset="-78"/>
            <a:ea typeface="GE SS Two Bold" pitchFamily="18" charset="-78"/>
            <a:cs typeface="GE SS Two Bold" pitchFamily="18" charset="-78"/>
          </a:endParaRPr>
        </a:p>
      </dgm:t>
    </dgm:pt>
    <dgm:pt modelId="{CCDDB296-C10E-423E-B2F3-5EFCB4AD1B64}" type="sibTrans" cxnId="{2778A6A2-C16F-4DD8-9021-FCDDBF7DFE08}">
      <dgm:prSet/>
      <dgm:spPr/>
      <dgm:t>
        <a:bodyPr/>
        <a:lstStyle/>
        <a:p>
          <a:pPr rtl="1"/>
          <a:endParaRPr lang="ar-EG"/>
        </a:p>
      </dgm:t>
    </dgm:pt>
    <dgm:pt modelId="{B4F1E0C0-AB0F-4585-A724-2F32AA53F9DC}" type="parTrans" cxnId="{2778A6A2-C16F-4DD8-9021-FCDDBF7DFE08}">
      <dgm:prSet/>
      <dgm:spPr/>
      <dgm:t>
        <a:bodyPr/>
        <a:lstStyle/>
        <a:p>
          <a:pPr rtl="1"/>
          <a:endParaRPr lang="ar-EG"/>
        </a:p>
      </dgm:t>
    </dgm:pt>
    <dgm:pt modelId="{DB3CF225-2866-4F45-8191-606C9CA2AF67}" type="pres">
      <dgm:prSet presAssocID="{BAFD7118-DEDE-4EB7-891D-508B5540B230}" presName="linearFlow" presStyleCnt="0">
        <dgm:presLayoutVars>
          <dgm:dir/>
          <dgm:animLvl val="lvl"/>
          <dgm:resizeHandles val="exact"/>
        </dgm:presLayoutVars>
      </dgm:prSet>
      <dgm:spPr/>
      <dgm:t>
        <a:bodyPr/>
        <a:lstStyle/>
        <a:p>
          <a:pPr rtl="1"/>
          <a:endParaRPr lang="ar-EG"/>
        </a:p>
      </dgm:t>
    </dgm:pt>
    <dgm:pt modelId="{7C428790-AA35-4BE2-B612-4853A2E8EB75}" type="pres">
      <dgm:prSet presAssocID="{F7F83854-479A-4E37-A7D2-D557B79913E8}" presName="composite" presStyleCnt="0"/>
      <dgm:spPr/>
    </dgm:pt>
    <dgm:pt modelId="{08DA1CE8-C107-43F5-A359-5725CA2F6CEA}" type="pres">
      <dgm:prSet presAssocID="{F7F83854-479A-4E37-A7D2-D557B79913E8}" presName="parentText" presStyleLbl="alignNode1" presStyleIdx="0" presStyleCnt="7">
        <dgm:presLayoutVars>
          <dgm:chMax val="1"/>
          <dgm:bulletEnabled val="1"/>
        </dgm:presLayoutVars>
      </dgm:prSet>
      <dgm:spPr/>
      <dgm:t>
        <a:bodyPr/>
        <a:lstStyle/>
        <a:p>
          <a:pPr rtl="1"/>
          <a:endParaRPr lang="ar-EG"/>
        </a:p>
      </dgm:t>
    </dgm:pt>
    <dgm:pt modelId="{DD67017B-9B38-46CC-8DFE-92EC762045D0}" type="pres">
      <dgm:prSet presAssocID="{F7F83854-479A-4E37-A7D2-D557B79913E8}" presName="descendantText" presStyleLbl="alignAcc1" presStyleIdx="0" presStyleCnt="7" custLinFactNeighborX="-2992" custLinFactNeighborY="7807">
        <dgm:presLayoutVars>
          <dgm:bulletEnabled val="1"/>
        </dgm:presLayoutVars>
      </dgm:prSet>
      <dgm:spPr/>
      <dgm:t>
        <a:bodyPr/>
        <a:lstStyle/>
        <a:p>
          <a:pPr rtl="1"/>
          <a:endParaRPr lang="ar-EG"/>
        </a:p>
      </dgm:t>
    </dgm:pt>
    <dgm:pt modelId="{46806588-AA43-45A9-9C00-395A3E1121F5}" type="pres">
      <dgm:prSet presAssocID="{02BB2FC1-98D7-4572-A519-2E85624316E2}" presName="sp" presStyleCnt="0"/>
      <dgm:spPr/>
    </dgm:pt>
    <dgm:pt modelId="{E82C5695-F9F6-4A61-91FC-2AD5AEA21F94}" type="pres">
      <dgm:prSet presAssocID="{0CCAE776-A3DE-4E89-B224-A6419853DF96}" presName="composite" presStyleCnt="0"/>
      <dgm:spPr/>
    </dgm:pt>
    <dgm:pt modelId="{BE82D523-90A3-47D6-B161-0DBD108876DB}" type="pres">
      <dgm:prSet presAssocID="{0CCAE776-A3DE-4E89-B224-A6419853DF96}" presName="parentText" presStyleLbl="alignNode1" presStyleIdx="1" presStyleCnt="7">
        <dgm:presLayoutVars>
          <dgm:chMax val="1"/>
          <dgm:bulletEnabled val="1"/>
        </dgm:presLayoutVars>
      </dgm:prSet>
      <dgm:spPr/>
      <dgm:t>
        <a:bodyPr/>
        <a:lstStyle/>
        <a:p>
          <a:pPr rtl="1"/>
          <a:endParaRPr lang="ar-EG"/>
        </a:p>
      </dgm:t>
    </dgm:pt>
    <dgm:pt modelId="{DE234047-B98E-44C0-B611-A61468D506BD}" type="pres">
      <dgm:prSet presAssocID="{0CCAE776-A3DE-4E89-B224-A6419853DF96}" presName="descendantText" presStyleLbl="alignAcc1" presStyleIdx="1" presStyleCnt="7">
        <dgm:presLayoutVars>
          <dgm:bulletEnabled val="1"/>
        </dgm:presLayoutVars>
      </dgm:prSet>
      <dgm:spPr/>
      <dgm:t>
        <a:bodyPr/>
        <a:lstStyle/>
        <a:p>
          <a:pPr rtl="1"/>
          <a:endParaRPr lang="ar-EG"/>
        </a:p>
      </dgm:t>
    </dgm:pt>
    <dgm:pt modelId="{B1F784A0-57F0-4BEA-9C9E-4EFBEC996359}" type="pres">
      <dgm:prSet presAssocID="{15E65613-1A0D-4C5D-83AD-F87E89971F16}" presName="sp" presStyleCnt="0"/>
      <dgm:spPr/>
    </dgm:pt>
    <dgm:pt modelId="{58F4DC43-80A8-4A4F-A9DE-7E8E453BA7C2}" type="pres">
      <dgm:prSet presAssocID="{1D5BD1EC-FFAE-4A1D-966F-4080E54F159E}" presName="composite" presStyleCnt="0"/>
      <dgm:spPr/>
    </dgm:pt>
    <dgm:pt modelId="{09A3B706-5BDB-4490-9058-D82632FBA6DE}" type="pres">
      <dgm:prSet presAssocID="{1D5BD1EC-FFAE-4A1D-966F-4080E54F159E}" presName="parentText" presStyleLbl="alignNode1" presStyleIdx="2" presStyleCnt="7">
        <dgm:presLayoutVars>
          <dgm:chMax val="1"/>
          <dgm:bulletEnabled val="1"/>
        </dgm:presLayoutVars>
      </dgm:prSet>
      <dgm:spPr/>
      <dgm:t>
        <a:bodyPr/>
        <a:lstStyle/>
        <a:p>
          <a:pPr rtl="1"/>
          <a:endParaRPr lang="ar-EG"/>
        </a:p>
      </dgm:t>
    </dgm:pt>
    <dgm:pt modelId="{EB67373C-6613-4609-94C6-5BE0D9B63100}" type="pres">
      <dgm:prSet presAssocID="{1D5BD1EC-FFAE-4A1D-966F-4080E54F159E}" presName="descendantText" presStyleLbl="alignAcc1" presStyleIdx="2" presStyleCnt="7">
        <dgm:presLayoutVars>
          <dgm:bulletEnabled val="1"/>
        </dgm:presLayoutVars>
      </dgm:prSet>
      <dgm:spPr/>
      <dgm:t>
        <a:bodyPr/>
        <a:lstStyle/>
        <a:p>
          <a:pPr rtl="1"/>
          <a:endParaRPr lang="ar-EG"/>
        </a:p>
      </dgm:t>
    </dgm:pt>
    <dgm:pt modelId="{FC161AFA-1FF8-4CD5-A137-CFE2DCD4634F}" type="pres">
      <dgm:prSet presAssocID="{F651EED5-93B4-4A36-8613-55372820C5CA}" presName="sp" presStyleCnt="0"/>
      <dgm:spPr/>
    </dgm:pt>
    <dgm:pt modelId="{75BC608D-BC53-4FB5-B246-EA1685FCA573}" type="pres">
      <dgm:prSet presAssocID="{7E7A4ABE-226A-45B1-94A8-5C5DB8331CE3}" presName="composite" presStyleCnt="0"/>
      <dgm:spPr/>
    </dgm:pt>
    <dgm:pt modelId="{9A7BC3B0-990E-40B1-AB83-BDFEBE10AC50}" type="pres">
      <dgm:prSet presAssocID="{7E7A4ABE-226A-45B1-94A8-5C5DB8331CE3}" presName="parentText" presStyleLbl="alignNode1" presStyleIdx="3" presStyleCnt="7">
        <dgm:presLayoutVars>
          <dgm:chMax val="1"/>
          <dgm:bulletEnabled val="1"/>
        </dgm:presLayoutVars>
      </dgm:prSet>
      <dgm:spPr/>
      <dgm:t>
        <a:bodyPr/>
        <a:lstStyle/>
        <a:p>
          <a:pPr rtl="1"/>
          <a:endParaRPr lang="ar-EG"/>
        </a:p>
      </dgm:t>
    </dgm:pt>
    <dgm:pt modelId="{DAAE6BA4-3C46-47A1-9175-4A65E919453B}" type="pres">
      <dgm:prSet presAssocID="{7E7A4ABE-226A-45B1-94A8-5C5DB8331CE3}" presName="descendantText" presStyleLbl="alignAcc1" presStyleIdx="3" presStyleCnt="7">
        <dgm:presLayoutVars>
          <dgm:bulletEnabled val="1"/>
        </dgm:presLayoutVars>
      </dgm:prSet>
      <dgm:spPr/>
      <dgm:t>
        <a:bodyPr/>
        <a:lstStyle/>
        <a:p>
          <a:pPr rtl="1"/>
          <a:endParaRPr lang="ar-EG"/>
        </a:p>
      </dgm:t>
    </dgm:pt>
    <dgm:pt modelId="{A0783A0B-9C8F-4163-B096-67076FB15C41}" type="pres">
      <dgm:prSet presAssocID="{556EBDBA-2B23-4359-95CB-316B3BDF5C2A}" presName="sp" presStyleCnt="0"/>
      <dgm:spPr/>
    </dgm:pt>
    <dgm:pt modelId="{CE884AE9-17B6-4D91-84C5-12B4AECF3FCD}" type="pres">
      <dgm:prSet presAssocID="{4166C6F9-CA7A-4732-8C1F-D249C00B7EB9}" presName="composite" presStyleCnt="0"/>
      <dgm:spPr/>
    </dgm:pt>
    <dgm:pt modelId="{0536D189-004F-4933-A0BD-F23ACE5CE422}" type="pres">
      <dgm:prSet presAssocID="{4166C6F9-CA7A-4732-8C1F-D249C00B7EB9}" presName="parentText" presStyleLbl="alignNode1" presStyleIdx="4" presStyleCnt="7">
        <dgm:presLayoutVars>
          <dgm:chMax val="1"/>
          <dgm:bulletEnabled val="1"/>
        </dgm:presLayoutVars>
      </dgm:prSet>
      <dgm:spPr/>
      <dgm:t>
        <a:bodyPr/>
        <a:lstStyle/>
        <a:p>
          <a:pPr rtl="1"/>
          <a:endParaRPr lang="ar-EG"/>
        </a:p>
      </dgm:t>
    </dgm:pt>
    <dgm:pt modelId="{6E3356E7-6762-4202-8DF1-B7471A0CC034}" type="pres">
      <dgm:prSet presAssocID="{4166C6F9-CA7A-4732-8C1F-D249C00B7EB9}" presName="descendantText" presStyleLbl="alignAcc1" presStyleIdx="4" presStyleCnt="7">
        <dgm:presLayoutVars>
          <dgm:bulletEnabled val="1"/>
        </dgm:presLayoutVars>
      </dgm:prSet>
      <dgm:spPr/>
      <dgm:t>
        <a:bodyPr/>
        <a:lstStyle/>
        <a:p>
          <a:pPr rtl="1"/>
          <a:endParaRPr lang="ar-EG"/>
        </a:p>
      </dgm:t>
    </dgm:pt>
    <dgm:pt modelId="{7BA60FFC-9584-4B6E-9A1A-BC773F6E4070}" type="pres">
      <dgm:prSet presAssocID="{46FB86F0-FD41-430B-A628-A2BD0DE2F0AC}" presName="sp" presStyleCnt="0"/>
      <dgm:spPr/>
    </dgm:pt>
    <dgm:pt modelId="{06EF7A68-2150-4A36-8394-FDC41449B8F8}" type="pres">
      <dgm:prSet presAssocID="{F0CD1FC4-07F1-46CD-9614-C1B83ECDF418}" presName="composite" presStyleCnt="0"/>
      <dgm:spPr/>
    </dgm:pt>
    <dgm:pt modelId="{B4FB98B9-B009-4179-88F6-E89BE00D43B3}" type="pres">
      <dgm:prSet presAssocID="{F0CD1FC4-07F1-46CD-9614-C1B83ECDF418}" presName="parentText" presStyleLbl="alignNode1" presStyleIdx="5" presStyleCnt="7">
        <dgm:presLayoutVars>
          <dgm:chMax val="1"/>
          <dgm:bulletEnabled val="1"/>
        </dgm:presLayoutVars>
      </dgm:prSet>
      <dgm:spPr/>
      <dgm:t>
        <a:bodyPr/>
        <a:lstStyle/>
        <a:p>
          <a:pPr rtl="1"/>
          <a:endParaRPr lang="ar-EG"/>
        </a:p>
      </dgm:t>
    </dgm:pt>
    <dgm:pt modelId="{91271DB6-860C-4B72-AC8A-967A85B2676D}" type="pres">
      <dgm:prSet presAssocID="{F0CD1FC4-07F1-46CD-9614-C1B83ECDF418}" presName="descendantText" presStyleLbl="alignAcc1" presStyleIdx="5" presStyleCnt="7">
        <dgm:presLayoutVars>
          <dgm:bulletEnabled val="1"/>
        </dgm:presLayoutVars>
      </dgm:prSet>
      <dgm:spPr/>
      <dgm:t>
        <a:bodyPr/>
        <a:lstStyle/>
        <a:p>
          <a:pPr rtl="1"/>
          <a:endParaRPr lang="ar-EG"/>
        </a:p>
      </dgm:t>
    </dgm:pt>
    <dgm:pt modelId="{05DFDD89-DC19-46F9-8553-2E53B71A8F62}" type="pres">
      <dgm:prSet presAssocID="{596B034F-A46C-40CA-9B29-616F85C8E335}" presName="sp" presStyleCnt="0"/>
      <dgm:spPr/>
    </dgm:pt>
    <dgm:pt modelId="{6F5C0BBA-BE34-4E85-82B3-6F9CC0F1BAD7}" type="pres">
      <dgm:prSet presAssocID="{519DD8B1-AD3B-4418-BC0B-7CDBEA825882}" presName="composite" presStyleCnt="0"/>
      <dgm:spPr/>
    </dgm:pt>
    <dgm:pt modelId="{0E70E9D5-FE48-431F-BDD9-F36D247EC424}" type="pres">
      <dgm:prSet presAssocID="{519DD8B1-AD3B-4418-BC0B-7CDBEA825882}" presName="parentText" presStyleLbl="alignNode1" presStyleIdx="6" presStyleCnt="7">
        <dgm:presLayoutVars>
          <dgm:chMax val="1"/>
          <dgm:bulletEnabled val="1"/>
        </dgm:presLayoutVars>
      </dgm:prSet>
      <dgm:spPr/>
      <dgm:t>
        <a:bodyPr/>
        <a:lstStyle/>
        <a:p>
          <a:pPr rtl="1"/>
          <a:endParaRPr lang="ar-EG"/>
        </a:p>
      </dgm:t>
    </dgm:pt>
    <dgm:pt modelId="{DA17333C-73E9-4995-B1EC-D48B00DA692D}" type="pres">
      <dgm:prSet presAssocID="{519DD8B1-AD3B-4418-BC0B-7CDBEA825882}" presName="descendantText" presStyleLbl="alignAcc1" presStyleIdx="6" presStyleCnt="7">
        <dgm:presLayoutVars>
          <dgm:bulletEnabled val="1"/>
        </dgm:presLayoutVars>
      </dgm:prSet>
      <dgm:spPr/>
      <dgm:t>
        <a:bodyPr/>
        <a:lstStyle/>
        <a:p>
          <a:pPr rtl="1"/>
          <a:endParaRPr lang="ar-EG"/>
        </a:p>
      </dgm:t>
    </dgm:pt>
  </dgm:ptLst>
  <dgm:cxnLst>
    <dgm:cxn modelId="{67883571-5F58-46B0-931E-309DDEE844D5}" type="presOf" srcId="{0CCAE776-A3DE-4E89-B224-A6419853DF96}" destId="{BE82D523-90A3-47D6-B161-0DBD108876DB}" srcOrd="0" destOrd="0" presId="urn:microsoft.com/office/officeart/2005/8/layout/chevron2"/>
    <dgm:cxn modelId="{EF86E84B-56BF-44A1-8683-22AA7F8226CB}" type="presOf" srcId="{5A9390C6-4555-4829-8FD1-9FB7AA35F47F}" destId="{DAAE6BA4-3C46-47A1-9175-4A65E919453B}" srcOrd="0" destOrd="0" presId="urn:microsoft.com/office/officeart/2005/8/layout/chevron2"/>
    <dgm:cxn modelId="{20287D26-A74B-427A-BC99-089E4603A42A}" srcId="{BAFD7118-DEDE-4EB7-891D-508B5540B230}" destId="{1D5BD1EC-FFAE-4A1D-966F-4080E54F159E}" srcOrd="2" destOrd="0" parTransId="{AEEF402D-777F-43A3-A561-ACA114F54943}" sibTransId="{F651EED5-93B4-4A36-8613-55372820C5CA}"/>
    <dgm:cxn modelId="{7423F750-DB51-4173-8B61-92FC910AA7C5}" srcId="{4166C6F9-CA7A-4732-8C1F-D249C00B7EB9}" destId="{6CD3C7A7-4121-4FF3-815C-5BEC17A89D80}" srcOrd="0" destOrd="0" parTransId="{2F02786C-68A3-4B28-A856-935C467D6B2C}" sibTransId="{406CEB2F-7839-47CB-8CDD-69D88659B1DF}"/>
    <dgm:cxn modelId="{5715ED6E-872A-4C8F-ADCD-0A9778E422CE}" type="presOf" srcId="{4855A853-18E8-46C9-95C2-E22C29C43D40}" destId="{DE234047-B98E-44C0-B611-A61468D506BD}" srcOrd="0" destOrd="0" presId="urn:microsoft.com/office/officeart/2005/8/layout/chevron2"/>
    <dgm:cxn modelId="{EB758F41-2A28-476A-8AE4-2F940AA85326}" srcId="{BAFD7118-DEDE-4EB7-891D-508B5540B230}" destId="{4166C6F9-CA7A-4732-8C1F-D249C00B7EB9}" srcOrd="4" destOrd="0" parTransId="{D46943BC-1816-43EC-A40C-27459124A117}" sibTransId="{46FB86F0-FD41-430B-A628-A2BD0DE2F0AC}"/>
    <dgm:cxn modelId="{EADF76D1-D49C-4D64-92F4-11B7FF3C1F20}" srcId="{BAFD7118-DEDE-4EB7-891D-508B5540B230}" destId="{519DD8B1-AD3B-4418-BC0B-7CDBEA825882}" srcOrd="6" destOrd="0" parTransId="{97CD806F-3C49-4750-9EEB-5F53CC0583A8}" sibTransId="{90680142-98CD-46D3-8673-7BCBDC5DCB1A}"/>
    <dgm:cxn modelId="{0208D6C1-7695-4D54-9892-96FB8FF6E6B5}" type="presOf" srcId="{BAFD7118-DEDE-4EB7-891D-508B5540B230}" destId="{DB3CF225-2866-4F45-8191-606C9CA2AF67}" srcOrd="0" destOrd="0" presId="urn:microsoft.com/office/officeart/2005/8/layout/chevron2"/>
    <dgm:cxn modelId="{674E27F8-38F9-4BC3-8630-3EFA7EF1E7DA}" srcId="{0CCAE776-A3DE-4E89-B224-A6419853DF96}" destId="{4855A853-18E8-46C9-95C2-E22C29C43D40}" srcOrd="0" destOrd="0" parTransId="{AE4A5A57-B190-4087-BE28-7CF1054DD02E}" sibTransId="{B3DACCA9-1D45-452A-828A-6A146C8A064C}"/>
    <dgm:cxn modelId="{AAB704CC-CE15-4A9A-907E-0A2F1D11AF7C}" srcId="{F7F83854-479A-4E37-A7D2-D557B79913E8}" destId="{C37604DE-EBDC-45C0-AB40-BCC20D68AAE6}" srcOrd="0" destOrd="0" parTransId="{45E5A1FB-AE1F-4EE0-AD97-1BDEE2ACAFCA}" sibTransId="{787BE120-BC23-401C-B2A0-EDFD1D31BC53}"/>
    <dgm:cxn modelId="{140D1584-9182-4776-94E5-C9963EA8B82B}" srcId="{BAFD7118-DEDE-4EB7-891D-508B5540B230}" destId="{7E7A4ABE-226A-45B1-94A8-5C5DB8331CE3}" srcOrd="3" destOrd="0" parTransId="{57E444F2-EFE0-49CB-8F12-9688EEF361CC}" sibTransId="{556EBDBA-2B23-4359-95CB-316B3BDF5C2A}"/>
    <dgm:cxn modelId="{D1D7F052-805D-4985-937A-0FDC9B7F90C6}" type="presOf" srcId="{6CD3C7A7-4121-4FF3-815C-5BEC17A89D80}" destId="{6E3356E7-6762-4202-8DF1-B7471A0CC034}" srcOrd="0" destOrd="0" presId="urn:microsoft.com/office/officeart/2005/8/layout/chevron2"/>
    <dgm:cxn modelId="{E00A6CF3-43C1-4306-8190-E77297E8943E}" type="presOf" srcId="{45A3CF0F-DC82-4454-9300-DC21D396EAA9}" destId="{91271DB6-860C-4B72-AC8A-967A85B2676D}" srcOrd="0" destOrd="0" presId="urn:microsoft.com/office/officeart/2005/8/layout/chevron2"/>
    <dgm:cxn modelId="{98FD5D1B-A145-4CC5-96EE-B176E2A9DE21}" type="presOf" srcId="{37A4B8C3-1045-48FB-8CC6-F3B8AB92449E}" destId="{DA17333C-73E9-4995-B1EC-D48B00DA692D}" srcOrd="0" destOrd="0" presId="urn:microsoft.com/office/officeart/2005/8/layout/chevron2"/>
    <dgm:cxn modelId="{00400531-F625-483F-A9D9-BD64A0F33439}" srcId="{519DD8B1-AD3B-4418-BC0B-7CDBEA825882}" destId="{37A4B8C3-1045-48FB-8CC6-F3B8AB92449E}" srcOrd="0" destOrd="0" parTransId="{FEC08E54-C691-4DA1-B22B-85A6CA0B7DA0}" sibTransId="{249A5691-6386-4B14-BE5A-CFBBE68BDCD5}"/>
    <dgm:cxn modelId="{7D712CC0-9E43-4C6C-91DA-4723E0247D36}" type="presOf" srcId="{519DD8B1-AD3B-4418-BC0B-7CDBEA825882}" destId="{0E70E9D5-FE48-431F-BDD9-F36D247EC424}" srcOrd="0" destOrd="0" presId="urn:microsoft.com/office/officeart/2005/8/layout/chevron2"/>
    <dgm:cxn modelId="{AD8F80E9-7386-483E-80E0-6C9CE89166C1}" type="presOf" srcId="{F0CD1FC4-07F1-46CD-9614-C1B83ECDF418}" destId="{B4FB98B9-B009-4179-88F6-E89BE00D43B3}" srcOrd="0" destOrd="0" presId="urn:microsoft.com/office/officeart/2005/8/layout/chevron2"/>
    <dgm:cxn modelId="{44B73856-1696-4FE1-92E6-E0511A7496FD}" srcId="{1D5BD1EC-FFAE-4A1D-966F-4080E54F159E}" destId="{BAF9D3C7-3F95-4FE9-BE2F-4A9EF78D5930}" srcOrd="0" destOrd="0" parTransId="{A6A22F6C-B788-479D-857E-681AF5582AB1}" sibTransId="{6A3F7DFF-B129-47E4-BC05-5D15E14CB71C}"/>
    <dgm:cxn modelId="{FA42FFC0-8170-4513-91E8-3BE3C2112989}" type="presOf" srcId="{BAF9D3C7-3F95-4FE9-BE2F-4A9EF78D5930}" destId="{EB67373C-6613-4609-94C6-5BE0D9B63100}" srcOrd="0" destOrd="0" presId="urn:microsoft.com/office/officeart/2005/8/layout/chevron2"/>
    <dgm:cxn modelId="{5E43872B-5F3A-42C2-9DD0-DB9CE36B3E77}" type="presOf" srcId="{C37604DE-EBDC-45C0-AB40-BCC20D68AAE6}" destId="{DD67017B-9B38-46CC-8DFE-92EC762045D0}" srcOrd="0" destOrd="0" presId="urn:microsoft.com/office/officeart/2005/8/layout/chevron2"/>
    <dgm:cxn modelId="{43E4F9D3-705E-4A2B-920D-C8DAB12B8633}" type="presOf" srcId="{F7F83854-479A-4E37-A7D2-D557B79913E8}" destId="{08DA1CE8-C107-43F5-A359-5725CA2F6CEA}" srcOrd="0" destOrd="0" presId="urn:microsoft.com/office/officeart/2005/8/layout/chevron2"/>
    <dgm:cxn modelId="{5C4B72A6-B518-4DAC-87B9-912A59F54FB5}" type="presOf" srcId="{7E7A4ABE-226A-45B1-94A8-5C5DB8331CE3}" destId="{9A7BC3B0-990E-40B1-AB83-BDFEBE10AC50}" srcOrd="0" destOrd="0" presId="urn:microsoft.com/office/officeart/2005/8/layout/chevron2"/>
    <dgm:cxn modelId="{5E888561-0ECC-46D9-9B18-22240930C948}" srcId="{BAFD7118-DEDE-4EB7-891D-508B5540B230}" destId="{F0CD1FC4-07F1-46CD-9614-C1B83ECDF418}" srcOrd="5" destOrd="0" parTransId="{55DB56D7-518F-4A64-900F-18E0D4BB28EF}" sibTransId="{596B034F-A46C-40CA-9B29-616F85C8E335}"/>
    <dgm:cxn modelId="{1897B3AD-8CE2-4AAF-B686-DCA742F56AB4}" srcId="{BAFD7118-DEDE-4EB7-891D-508B5540B230}" destId="{F7F83854-479A-4E37-A7D2-D557B79913E8}" srcOrd="0" destOrd="0" parTransId="{EE23E6C9-F33C-4BF3-84E8-785AF1AF1A98}" sibTransId="{02BB2FC1-98D7-4572-A519-2E85624316E2}"/>
    <dgm:cxn modelId="{9BEED40E-247D-4DB1-B875-664616D1C598}" type="presOf" srcId="{1D5BD1EC-FFAE-4A1D-966F-4080E54F159E}" destId="{09A3B706-5BDB-4490-9058-D82632FBA6DE}" srcOrd="0" destOrd="0" presId="urn:microsoft.com/office/officeart/2005/8/layout/chevron2"/>
    <dgm:cxn modelId="{2778A6A2-C16F-4DD8-9021-FCDDBF7DFE08}" srcId="{F0CD1FC4-07F1-46CD-9614-C1B83ECDF418}" destId="{45A3CF0F-DC82-4454-9300-DC21D396EAA9}" srcOrd="0" destOrd="0" parTransId="{B4F1E0C0-AB0F-4585-A724-2F32AA53F9DC}" sibTransId="{CCDDB296-C10E-423E-B2F3-5EFCB4AD1B64}"/>
    <dgm:cxn modelId="{E80A66AC-7891-4732-8629-C44389FD49BE}" srcId="{BAFD7118-DEDE-4EB7-891D-508B5540B230}" destId="{0CCAE776-A3DE-4E89-B224-A6419853DF96}" srcOrd="1" destOrd="0" parTransId="{EF8E37F2-F1B9-45D6-AF92-9B1DD3C206F7}" sibTransId="{15E65613-1A0D-4C5D-83AD-F87E89971F16}"/>
    <dgm:cxn modelId="{8D987032-D38A-4D6B-82C0-9D1741E76C7A}" srcId="{7E7A4ABE-226A-45B1-94A8-5C5DB8331CE3}" destId="{5A9390C6-4555-4829-8FD1-9FB7AA35F47F}" srcOrd="0" destOrd="0" parTransId="{19C4018D-BB0D-4BFC-9AAB-5DEEEF522801}" sibTransId="{3AC080D9-4656-4BF7-9EA2-BE9855B9E1FB}"/>
    <dgm:cxn modelId="{6B89A740-0297-438D-9FE0-0AE5A9935497}" type="presOf" srcId="{4166C6F9-CA7A-4732-8C1F-D249C00B7EB9}" destId="{0536D189-004F-4933-A0BD-F23ACE5CE422}" srcOrd="0" destOrd="0" presId="urn:microsoft.com/office/officeart/2005/8/layout/chevron2"/>
    <dgm:cxn modelId="{1030D2D9-826D-431E-A31E-598F7F4B0EC2}" type="presParOf" srcId="{DB3CF225-2866-4F45-8191-606C9CA2AF67}" destId="{7C428790-AA35-4BE2-B612-4853A2E8EB75}" srcOrd="0" destOrd="0" presId="urn:microsoft.com/office/officeart/2005/8/layout/chevron2"/>
    <dgm:cxn modelId="{022A4BC9-870A-4DE2-A574-F16FF8CF90B0}" type="presParOf" srcId="{7C428790-AA35-4BE2-B612-4853A2E8EB75}" destId="{08DA1CE8-C107-43F5-A359-5725CA2F6CEA}" srcOrd="0" destOrd="0" presId="urn:microsoft.com/office/officeart/2005/8/layout/chevron2"/>
    <dgm:cxn modelId="{7120CE4A-0A50-4540-BC09-A853B4DBF8E3}" type="presParOf" srcId="{7C428790-AA35-4BE2-B612-4853A2E8EB75}" destId="{DD67017B-9B38-46CC-8DFE-92EC762045D0}" srcOrd="1" destOrd="0" presId="urn:microsoft.com/office/officeart/2005/8/layout/chevron2"/>
    <dgm:cxn modelId="{31EDF9FD-7BCC-47D5-BE2A-7CEFB12919C5}" type="presParOf" srcId="{DB3CF225-2866-4F45-8191-606C9CA2AF67}" destId="{46806588-AA43-45A9-9C00-395A3E1121F5}" srcOrd="1" destOrd="0" presId="urn:microsoft.com/office/officeart/2005/8/layout/chevron2"/>
    <dgm:cxn modelId="{2FEB20B4-5F9D-450F-AFAA-7AB21BACE6EA}" type="presParOf" srcId="{DB3CF225-2866-4F45-8191-606C9CA2AF67}" destId="{E82C5695-F9F6-4A61-91FC-2AD5AEA21F94}" srcOrd="2" destOrd="0" presId="urn:microsoft.com/office/officeart/2005/8/layout/chevron2"/>
    <dgm:cxn modelId="{6CD4DBF7-427A-45A7-AED6-14BD072217BF}" type="presParOf" srcId="{E82C5695-F9F6-4A61-91FC-2AD5AEA21F94}" destId="{BE82D523-90A3-47D6-B161-0DBD108876DB}" srcOrd="0" destOrd="0" presId="urn:microsoft.com/office/officeart/2005/8/layout/chevron2"/>
    <dgm:cxn modelId="{35D1055D-580F-42D0-9EEF-4F6DFACB8C4A}" type="presParOf" srcId="{E82C5695-F9F6-4A61-91FC-2AD5AEA21F94}" destId="{DE234047-B98E-44C0-B611-A61468D506BD}" srcOrd="1" destOrd="0" presId="urn:microsoft.com/office/officeart/2005/8/layout/chevron2"/>
    <dgm:cxn modelId="{6B1066E2-E73F-4E0F-8A2C-D11B6AF7A508}" type="presParOf" srcId="{DB3CF225-2866-4F45-8191-606C9CA2AF67}" destId="{B1F784A0-57F0-4BEA-9C9E-4EFBEC996359}" srcOrd="3" destOrd="0" presId="urn:microsoft.com/office/officeart/2005/8/layout/chevron2"/>
    <dgm:cxn modelId="{60792238-A658-482C-B8A0-5A5E972B235D}" type="presParOf" srcId="{DB3CF225-2866-4F45-8191-606C9CA2AF67}" destId="{58F4DC43-80A8-4A4F-A9DE-7E8E453BA7C2}" srcOrd="4" destOrd="0" presId="urn:microsoft.com/office/officeart/2005/8/layout/chevron2"/>
    <dgm:cxn modelId="{18760BEC-ACE8-469D-985C-D150820B32B6}" type="presParOf" srcId="{58F4DC43-80A8-4A4F-A9DE-7E8E453BA7C2}" destId="{09A3B706-5BDB-4490-9058-D82632FBA6DE}" srcOrd="0" destOrd="0" presId="urn:microsoft.com/office/officeart/2005/8/layout/chevron2"/>
    <dgm:cxn modelId="{74CF5A68-23C3-41AE-B028-5A756C6BD17F}" type="presParOf" srcId="{58F4DC43-80A8-4A4F-A9DE-7E8E453BA7C2}" destId="{EB67373C-6613-4609-94C6-5BE0D9B63100}" srcOrd="1" destOrd="0" presId="urn:microsoft.com/office/officeart/2005/8/layout/chevron2"/>
    <dgm:cxn modelId="{DB94EBC9-D171-436F-B358-055E7C34AF94}" type="presParOf" srcId="{DB3CF225-2866-4F45-8191-606C9CA2AF67}" destId="{FC161AFA-1FF8-4CD5-A137-CFE2DCD4634F}" srcOrd="5" destOrd="0" presId="urn:microsoft.com/office/officeart/2005/8/layout/chevron2"/>
    <dgm:cxn modelId="{D303E093-B8CF-40B0-9851-97B0EE632E67}" type="presParOf" srcId="{DB3CF225-2866-4F45-8191-606C9CA2AF67}" destId="{75BC608D-BC53-4FB5-B246-EA1685FCA573}" srcOrd="6" destOrd="0" presId="urn:microsoft.com/office/officeart/2005/8/layout/chevron2"/>
    <dgm:cxn modelId="{02AB652D-7D73-4395-9EA5-D93AE24646F3}" type="presParOf" srcId="{75BC608D-BC53-4FB5-B246-EA1685FCA573}" destId="{9A7BC3B0-990E-40B1-AB83-BDFEBE10AC50}" srcOrd="0" destOrd="0" presId="urn:microsoft.com/office/officeart/2005/8/layout/chevron2"/>
    <dgm:cxn modelId="{08CEF9F0-0F2C-4A55-B848-94CDC273246E}" type="presParOf" srcId="{75BC608D-BC53-4FB5-B246-EA1685FCA573}" destId="{DAAE6BA4-3C46-47A1-9175-4A65E919453B}" srcOrd="1" destOrd="0" presId="urn:microsoft.com/office/officeart/2005/8/layout/chevron2"/>
    <dgm:cxn modelId="{12B25048-2CA8-451A-991B-18544C565FE0}" type="presParOf" srcId="{DB3CF225-2866-4F45-8191-606C9CA2AF67}" destId="{A0783A0B-9C8F-4163-B096-67076FB15C41}" srcOrd="7" destOrd="0" presId="urn:microsoft.com/office/officeart/2005/8/layout/chevron2"/>
    <dgm:cxn modelId="{445DD8A7-5948-4A7C-A4A8-496D591F0767}" type="presParOf" srcId="{DB3CF225-2866-4F45-8191-606C9CA2AF67}" destId="{CE884AE9-17B6-4D91-84C5-12B4AECF3FCD}" srcOrd="8" destOrd="0" presId="urn:microsoft.com/office/officeart/2005/8/layout/chevron2"/>
    <dgm:cxn modelId="{53097D80-52F4-40E1-9A54-ED0BFD70E2FD}" type="presParOf" srcId="{CE884AE9-17B6-4D91-84C5-12B4AECF3FCD}" destId="{0536D189-004F-4933-A0BD-F23ACE5CE422}" srcOrd="0" destOrd="0" presId="urn:microsoft.com/office/officeart/2005/8/layout/chevron2"/>
    <dgm:cxn modelId="{1A050FA1-A25C-4109-B975-AA2BCE21B1FE}" type="presParOf" srcId="{CE884AE9-17B6-4D91-84C5-12B4AECF3FCD}" destId="{6E3356E7-6762-4202-8DF1-B7471A0CC034}" srcOrd="1" destOrd="0" presId="urn:microsoft.com/office/officeart/2005/8/layout/chevron2"/>
    <dgm:cxn modelId="{9440FEE9-F1F4-476A-B9D5-44F37D1E0CA7}" type="presParOf" srcId="{DB3CF225-2866-4F45-8191-606C9CA2AF67}" destId="{7BA60FFC-9584-4B6E-9A1A-BC773F6E4070}" srcOrd="9" destOrd="0" presId="urn:microsoft.com/office/officeart/2005/8/layout/chevron2"/>
    <dgm:cxn modelId="{72121DCD-927F-4657-9D46-BF2D5FE5EBD9}" type="presParOf" srcId="{DB3CF225-2866-4F45-8191-606C9CA2AF67}" destId="{06EF7A68-2150-4A36-8394-FDC41449B8F8}" srcOrd="10" destOrd="0" presId="urn:microsoft.com/office/officeart/2005/8/layout/chevron2"/>
    <dgm:cxn modelId="{64D4F358-951C-458B-B022-09879DA5541C}" type="presParOf" srcId="{06EF7A68-2150-4A36-8394-FDC41449B8F8}" destId="{B4FB98B9-B009-4179-88F6-E89BE00D43B3}" srcOrd="0" destOrd="0" presId="urn:microsoft.com/office/officeart/2005/8/layout/chevron2"/>
    <dgm:cxn modelId="{8658FFBD-8B5F-4CC7-B136-62D889C2881D}" type="presParOf" srcId="{06EF7A68-2150-4A36-8394-FDC41449B8F8}" destId="{91271DB6-860C-4B72-AC8A-967A85B2676D}" srcOrd="1" destOrd="0" presId="urn:microsoft.com/office/officeart/2005/8/layout/chevron2"/>
    <dgm:cxn modelId="{8676D1E5-01B3-45B0-8827-3AEE3D0F4CA0}" type="presParOf" srcId="{DB3CF225-2866-4F45-8191-606C9CA2AF67}" destId="{05DFDD89-DC19-46F9-8553-2E53B71A8F62}" srcOrd="11" destOrd="0" presId="urn:microsoft.com/office/officeart/2005/8/layout/chevron2"/>
    <dgm:cxn modelId="{08565CC5-B2CF-4C8C-92B6-141132A706F3}" type="presParOf" srcId="{DB3CF225-2866-4F45-8191-606C9CA2AF67}" destId="{6F5C0BBA-BE34-4E85-82B3-6F9CC0F1BAD7}" srcOrd="12" destOrd="0" presId="urn:microsoft.com/office/officeart/2005/8/layout/chevron2"/>
    <dgm:cxn modelId="{BD6C8EA6-E436-47F3-BE7F-D785961FB35C}" type="presParOf" srcId="{6F5C0BBA-BE34-4E85-82B3-6F9CC0F1BAD7}" destId="{0E70E9D5-FE48-431F-BDD9-F36D247EC424}" srcOrd="0" destOrd="0" presId="urn:microsoft.com/office/officeart/2005/8/layout/chevron2"/>
    <dgm:cxn modelId="{4FEC8ABE-14F2-404A-A2B7-2418FBCA4588}" type="presParOf" srcId="{6F5C0BBA-BE34-4E85-82B3-6F9CC0F1BAD7}" destId="{DA17333C-73E9-4995-B1EC-D48B00DA692D}" srcOrd="1" destOrd="0" presId="urn:microsoft.com/office/officeart/2005/8/layout/chevron2"/>
  </dgm:cxnLst>
  <dgm:bg/>
  <dgm:whole/>
</dgm:dataModel>
</file>

<file path=ppt/diagrams/data8.xml><?xml version="1.0" encoding="utf-8"?>
<dgm:dataModel xmlns:dgm="http://schemas.openxmlformats.org/drawingml/2006/diagram" xmlns:a="http://schemas.openxmlformats.org/drawingml/2006/main">
  <dgm:ptLst>
    <dgm:pt modelId="{03A80390-3154-42E3-B25B-EB95963B88CA}" type="doc">
      <dgm:prSet loTypeId="urn:microsoft.com/office/officeart/2005/8/layout/vList2" loCatId="list" qsTypeId="urn:microsoft.com/office/officeart/2005/8/quickstyle/3d2" qsCatId="3D" csTypeId="urn:microsoft.com/office/officeart/2005/8/colors/accent2_4" csCatId="accent2" phldr="1"/>
      <dgm:spPr/>
      <dgm:t>
        <a:bodyPr/>
        <a:lstStyle/>
        <a:p>
          <a:pPr rtl="1"/>
          <a:endParaRPr lang="ar-EG"/>
        </a:p>
      </dgm:t>
    </dgm:pt>
    <dgm:pt modelId="{54897B23-9B0C-4849-B9C5-058457B263E1}">
      <dgm:prSet phldrT="[Text]" custT="1"/>
      <dgm:spPr/>
      <dgm:t>
        <a:bodyPr/>
        <a:lstStyle/>
        <a:p>
          <a:pPr algn="ctr" rtl="1"/>
          <a:r>
            <a:rPr lang="ar-EG" sz="4400" b="0" dirty="0" smtClean="0">
              <a:latin typeface="GE SS Two Medium" pitchFamily="18" charset="-78"/>
              <a:ea typeface="GE SS Two Medium" pitchFamily="18" charset="-78"/>
              <a:cs typeface="GE SS Two Medium" pitchFamily="18" charset="-78"/>
            </a:rPr>
            <a:t>الحسابات</a:t>
          </a:r>
          <a:endParaRPr lang="ar-EG" sz="4400" b="0" dirty="0">
            <a:latin typeface="GE SS Two Medium" pitchFamily="18" charset="-78"/>
            <a:ea typeface="GE SS Two Medium" pitchFamily="18" charset="-78"/>
            <a:cs typeface="GE SS Two Medium" pitchFamily="18" charset="-78"/>
          </a:endParaRPr>
        </a:p>
      </dgm:t>
    </dgm:pt>
    <dgm:pt modelId="{8BE00784-DD74-4FE5-A2FC-10C7229CFF3B}" type="parTrans" cxnId="{70BC69D5-5133-48E7-BA5E-18DB6FAE5566}">
      <dgm:prSet/>
      <dgm:spPr/>
      <dgm:t>
        <a:bodyPr/>
        <a:lstStyle/>
        <a:p>
          <a:pPr rtl="1"/>
          <a:endParaRPr lang="ar-EG"/>
        </a:p>
      </dgm:t>
    </dgm:pt>
    <dgm:pt modelId="{C7BD2CC8-C0DC-4644-BE23-7E4D14A1DE59}" type="sibTrans" cxnId="{70BC69D5-5133-48E7-BA5E-18DB6FAE5566}">
      <dgm:prSet/>
      <dgm:spPr/>
      <dgm:t>
        <a:bodyPr/>
        <a:lstStyle/>
        <a:p>
          <a:pPr rtl="1"/>
          <a:endParaRPr lang="ar-EG"/>
        </a:p>
      </dgm:t>
    </dgm:pt>
    <dgm:pt modelId="{99F8CA8E-031E-40A3-B544-079CE043F542}" type="pres">
      <dgm:prSet presAssocID="{03A80390-3154-42E3-B25B-EB95963B88CA}" presName="linear" presStyleCnt="0">
        <dgm:presLayoutVars>
          <dgm:animLvl val="lvl"/>
          <dgm:resizeHandles val="exact"/>
        </dgm:presLayoutVars>
      </dgm:prSet>
      <dgm:spPr/>
      <dgm:t>
        <a:bodyPr/>
        <a:lstStyle/>
        <a:p>
          <a:pPr rtl="1"/>
          <a:endParaRPr lang="ar-EG"/>
        </a:p>
      </dgm:t>
    </dgm:pt>
    <dgm:pt modelId="{2F6DEFF5-3F97-471E-B3CF-E2359F97FA20}" type="pres">
      <dgm:prSet presAssocID="{54897B23-9B0C-4849-B9C5-058457B263E1}" presName="parentText" presStyleLbl="node1" presStyleIdx="0" presStyleCnt="1" custScaleX="100000" custScaleY="78535" custLinFactNeighborX="28767" custLinFactNeighborY="-2473">
        <dgm:presLayoutVars>
          <dgm:chMax val="0"/>
          <dgm:bulletEnabled val="1"/>
        </dgm:presLayoutVars>
      </dgm:prSet>
      <dgm:spPr/>
      <dgm:t>
        <a:bodyPr/>
        <a:lstStyle/>
        <a:p>
          <a:pPr rtl="1"/>
          <a:endParaRPr lang="ar-EG"/>
        </a:p>
      </dgm:t>
    </dgm:pt>
  </dgm:ptLst>
  <dgm:cxnLst>
    <dgm:cxn modelId="{2A02F1DE-4E06-49D1-B851-1D88E20C83F7}" type="presOf" srcId="{03A80390-3154-42E3-B25B-EB95963B88CA}" destId="{99F8CA8E-031E-40A3-B544-079CE043F542}" srcOrd="0" destOrd="0" presId="urn:microsoft.com/office/officeart/2005/8/layout/vList2"/>
    <dgm:cxn modelId="{70BC69D5-5133-48E7-BA5E-18DB6FAE5566}" srcId="{03A80390-3154-42E3-B25B-EB95963B88CA}" destId="{54897B23-9B0C-4849-B9C5-058457B263E1}" srcOrd="0" destOrd="0" parTransId="{8BE00784-DD74-4FE5-A2FC-10C7229CFF3B}" sibTransId="{C7BD2CC8-C0DC-4644-BE23-7E4D14A1DE59}"/>
    <dgm:cxn modelId="{47413937-9847-4D70-9532-A667F078CD98}" type="presOf" srcId="{54897B23-9B0C-4849-B9C5-058457B263E1}" destId="{2F6DEFF5-3F97-471E-B3CF-E2359F97FA20}" srcOrd="0" destOrd="0" presId="urn:microsoft.com/office/officeart/2005/8/layout/vList2"/>
    <dgm:cxn modelId="{E6F756D1-6DCB-49BC-9225-B1D7379377DA}" type="presParOf" srcId="{99F8CA8E-031E-40A3-B544-079CE043F542}" destId="{2F6DEFF5-3F97-471E-B3CF-E2359F97FA20}"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95C4755-4C08-4163-8608-DA0093CFF143}" type="datetimeFigureOut">
              <a:rPr lang="ar-EG" smtClean="0"/>
              <a:pPr/>
              <a:t>1436/03/10</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80C196F-D016-4429-B16D-3B9A73CD1E08}" type="slidenum">
              <a:rPr lang="ar-EG" smtClean="0"/>
              <a:pPr/>
              <a:t>‹#›</a:t>
            </a:fld>
            <a:endParaRPr lang="ar-EG"/>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280C196F-D016-4429-B16D-3B9A73CD1E08}" type="slidenum">
              <a:rPr lang="ar-EG" smtClean="0"/>
              <a:pPr/>
              <a:t>1</a:t>
            </a:fld>
            <a:endParaRPr lang="ar-E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280C196F-D016-4429-B16D-3B9A73CD1E08}" type="slidenum">
              <a:rPr lang="ar-EG" smtClean="0"/>
              <a:pPr/>
              <a:t>19</a:t>
            </a:fld>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4DF5D-7474-42E7-B7AE-54198FF555C2}" type="datetimeFigureOut">
              <a:rPr lang="ar-EG" smtClean="0"/>
              <a:pPr/>
              <a:t>1436/03/10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833B07D-E68C-4733-9E60-8FF7967B2A46}" type="slidenum">
              <a:rPr lang="ar-EG" smtClean="0"/>
              <a:pPr/>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644DF5D-7474-42E7-B7AE-54198FF555C2}" type="datetimeFigureOut">
              <a:rPr lang="ar-EG" smtClean="0"/>
              <a:pPr/>
              <a:t>1436/03/10</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833B07D-E68C-4733-9E60-8FF7967B2A46}" type="slidenum">
              <a:rPr lang="ar-EG" smtClean="0"/>
              <a:pPr/>
              <a:t>‹#›</a:t>
            </a:fld>
            <a:endParaRPr lang="ar-EG"/>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Data" Target="../diagrams/data3.xml"/><Relationship Id="rId7" Type="http://schemas.openxmlformats.org/officeDocument/2006/relationships/diagramData" Target="../diagrams/data4.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21.png"/><Relationship Id="rId5" Type="http://schemas.openxmlformats.org/officeDocument/2006/relationships/diagramQuickStyle" Target="../diagrams/quickStyle3.xml"/><Relationship Id="rId10"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Data" Target="../diagrams/data5.xml"/><Relationship Id="rId7" Type="http://schemas.openxmlformats.org/officeDocument/2006/relationships/diagramData" Target="../diagrams/data6.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26.png"/><Relationship Id="rId5" Type="http://schemas.openxmlformats.org/officeDocument/2006/relationships/diagramQuickStyle" Target="../diagrams/quickStyle5.xml"/><Relationship Id="rId10" Type="http://schemas.openxmlformats.org/officeDocument/2006/relationships/diagramColors" Target="../diagrams/colors6.xml"/><Relationship Id="rId4" Type="http://schemas.openxmlformats.org/officeDocument/2006/relationships/diagramLayout" Target="../diagrams/layout5.xml"/><Relationship Id="rId9"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2.png"/><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Data" Target="../diagrams/data7.xml"/><Relationship Id="rId7" Type="http://schemas.openxmlformats.org/officeDocument/2006/relationships/diagramData" Target="../diagrams/data8.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37.png"/><Relationship Id="rId5" Type="http://schemas.openxmlformats.org/officeDocument/2006/relationships/diagramQuickStyle" Target="../diagrams/quickStyle7.xml"/><Relationship Id="rId10" Type="http://schemas.openxmlformats.org/officeDocument/2006/relationships/diagramColors" Target="../diagrams/colors8.xml"/><Relationship Id="rId4" Type="http://schemas.openxmlformats.org/officeDocument/2006/relationships/diagramLayout" Target="../diagrams/layout7.xml"/><Relationship Id="rId9"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3386160"/>
          </a:xfrm>
        </p:spPr>
        <p:txBody>
          <a:bodyPr/>
          <a:lstStyle/>
          <a:p>
            <a:pPr lvl="0"/>
            <a:r>
              <a:rPr lang="ar-EG" dirty="0" smtClean="0"/>
              <a:t/>
            </a:r>
            <a:br>
              <a:rPr lang="ar-EG" dirty="0" smtClean="0"/>
            </a:br>
            <a:endParaRPr lang="ar-E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3714744" y="285728"/>
            <a:ext cx="3163692" cy="379020"/>
            <a:chOff x="408175" y="1018567"/>
            <a:chExt cx="3592320" cy="379020"/>
          </a:xfrm>
        </p:grpSpPr>
        <p:sp>
          <p:nvSpPr>
            <p:cNvPr id="6" name="Round Same Side Corner Rectangle 5"/>
            <p:cNvSpPr/>
            <p:nvPr/>
          </p:nvSpPr>
          <p:spPr>
            <a:xfrm rot="5400000">
              <a:off x="2014825" y="-588083"/>
              <a:ext cx="379020" cy="3592320"/>
            </a:xfrm>
            <a:prstGeom prst="round2SameRect">
              <a:avLst/>
            </a:prstGeom>
          </p:spPr>
          <p:style>
            <a:lnRef idx="2">
              <a:schemeClr val="accent3">
                <a:shade val="80000"/>
                <a:hueOff val="226313"/>
                <a:satOff val="-16061"/>
                <a:lumOff val="1057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408175" y="103706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r" defTabSz="889000" rtl="1">
                <a:lnSpc>
                  <a:spcPct val="90000"/>
                </a:lnSpc>
                <a:spcBef>
                  <a:spcPct val="0"/>
                </a:spcBef>
                <a:spcAft>
                  <a:spcPct val="15000"/>
                </a:spcAft>
                <a:buChar char="••"/>
              </a:pPr>
              <a:r>
                <a:rPr lang="ar-EG" sz="2800" kern="1200" dirty="0" smtClean="0">
                  <a:latin typeface="GE SS Two Bold" pitchFamily="18" charset="-78"/>
                  <a:ea typeface="GE SS Two Bold" pitchFamily="18" charset="-78"/>
                  <a:cs typeface="GE SS Two Bold" pitchFamily="18" charset="-78"/>
                </a:rPr>
                <a:t>طريقة ادخال (1)</a:t>
              </a:r>
              <a:endParaRPr lang="ar-EG" sz="2800" kern="1200" dirty="0">
                <a:latin typeface="GE SS Two Bold" pitchFamily="18" charset="-78"/>
                <a:ea typeface="GE SS Two Bold" pitchFamily="18" charset="-78"/>
                <a:cs typeface="GE SS Two Bold" pitchFamily="18" charset="-78"/>
              </a:endParaRPr>
            </a:p>
          </p:txBody>
        </p:sp>
      </p:grpSp>
      <p:pic>
        <p:nvPicPr>
          <p:cNvPr id="8" name="Picture 2" descr="G:\LLL.png"/>
          <p:cNvPicPr>
            <a:picLocks noChangeAspect="1" noChangeArrowheads="1"/>
          </p:cNvPicPr>
          <p:nvPr/>
        </p:nvPicPr>
        <p:blipFill>
          <a:blip r:embed="rId2" cstate="print"/>
          <a:srcRect/>
          <a:stretch>
            <a:fillRect/>
          </a:stretch>
        </p:blipFill>
        <p:spPr bwMode="auto">
          <a:xfrm>
            <a:off x="0" y="142852"/>
            <a:ext cx="2000264" cy="675866"/>
          </a:xfrm>
          <a:prstGeom prst="rect">
            <a:avLst/>
          </a:prstGeom>
          <a:noFill/>
        </p:spPr>
      </p:pic>
      <p:sp>
        <p:nvSpPr>
          <p:cNvPr id="9" name="TextBox 8"/>
          <p:cNvSpPr txBox="1"/>
          <p:nvPr/>
        </p:nvSpPr>
        <p:spPr>
          <a:xfrm>
            <a:off x="571472" y="857232"/>
            <a:ext cx="8429684" cy="984885"/>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ar-EG"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GE SS Two Bold" pitchFamily="18" charset="-78"/>
                <a:ea typeface="GE SS Two Bold" pitchFamily="18" charset="-78"/>
                <a:cs typeface="GE SS Two Bold" pitchFamily="18" charset="-78"/>
              </a:rPr>
              <a:t>عند ادخال مجموعات  الأصناف او المنتج للبرنامج يجب الاتى :</a:t>
            </a:r>
          </a:p>
          <a:p>
            <a:endParaRPr lang="ar-EG"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 SS Two Bold" pitchFamily="18" charset="-78"/>
              <a:ea typeface="GE SS Two Bold" pitchFamily="18" charset="-78"/>
              <a:cs typeface="GE SS Two Bold" pitchFamily="18" charset="-78"/>
            </a:endParaRPr>
          </a:p>
          <a:p>
            <a:endParaRPr lang="ar-EG"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 SS Two Bold" pitchFamily="18" charset="-78"/>
              <a:ea typeface="GE SS Two Bold" pitchFamily="18" charset="-78"/>
              <a:cs typeface="GE SS Two Bold" pitchFamily="18" charset="-78"/>
            </a:endParaRPr>
          </a:p>
        </p:txBody>
      </p:sp>
      <p:pic>
        <p:nvPicPr>
          <p:cNvPr id="13" name="Picture 12" descr="Untitled101.png"/>
          <p:cNvPicPr>
            <a:picLocks noChangeAspect="1"/>
          </p:cNvPicPr>
          <p:nvPr/>
        </p:nvPicPr>
        <p:blipFill>
          <a:blip r:embed="rId3"/>
          <a:stretch>
            <a:fillRect/>
          </a:stretch>
        </p:blipFill>
        <p:spPr>
          <a:xfrm>
            <a:off x="142844" y="1968092"/>
            <a:ext cx="8501122" cy="4675593"/>
          </a:xfrm>
          <a:prstGeom prst="rect">
            <a:avLst/>
          </a:prstGeom>
        </p:spPr>
      </p:pic>
      <p:sp>
        <p:nvSpPr>
          <p:cNvPr id="16" name="TextBox 15"/>
          <p:cNvSpPr txBox="1"/>
          <p:nvPr/>
        </p:nvSpPr>
        <p:spPr>
          <a:xfrm>
            <a:off x="1785918" y="4643446"/>
            <a:ext cx="6643734" cy="923330"/>
          </a:xfrm>
          <a:prstGeom prst="rect">
            <a:avLst/>
          </a:prstGeom>
          <a:solidFill>
            <a:srgbClr val="FFC000"/>
          </a:solidFill>
          <a:ln>
            <a:solidFill>
              <a:srgbClr val="480000"/>
            </a:solidFill>
          </a:ln>
        </p:spPr>
        <p:txBody>
          <a:bodyPr wrap="square" rtlCol="1">
            <a:spAutoFit/>
          </a:bodyPr>
          <a:lstStyle/>
          <a:p>
            <a:r>
              <a:rPr lang="ar-EG" dirty="0" smtClean="0">
                <a:solidFill>
                  <a:srgbClr val="480000"/>
                </a:solidFill>
              </a:rPr>
              <a:t>يتم الضغط على رقم واحد لاظهار الصفحة ثم يتم الضغط على 2 لفتح مجموعة اصناف جديدة ثم يتم الضغط على 3 لكتابة اسم مجموعة الاصناف ثم 4 لحفظ المجموعة نشاهد رقم 5 لظهور اسم المجموعة التى تم تسجيلها ولحذف المجموعة يتم الضغط على حذف </a:t>
            </a:r>
          </a:p>
        </p:txBody>
      </p:sp>
      <p:sp>
        <p:nvSpPr>
          <p:cNvPr id="17" name="Explosion 1 16"/>
          <p:cNvSpPr/>
          <p:nvPr/>
        </p:nvSpPr>
        <p:spPr>
          <a:xfrm rot="20804936">
            <a:off x="1513831" y="4387756"/>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هام جدا </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10" name="Explosion 1 9"/>
          <p:cNvSpPr/>
          <p:nvPr/>
        </p:nvSpPr>
        <p:spPr>
          <a:xfrm>
            <a:off x="7143768" y="1142984"/>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11" name="TextBox 10"/>
          <p:cNvSpPr txBox="1"/>
          <p:nvPr/>
        </p:nvSpPr>
        <p:spPr>
          <a:xfrm>
            <a:off x="1428728" y="1285860"/>
            <a:ext cx="6153839" cy="36933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يجب ادخال مجموعات الاصناف الاول وبعد ذلك يتم ادخال بيانات الاصناف   يجب مراعاه ذالك حتى يتم تسجيل البيانات صحيحة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13.PNG"/>
          <p:cNvPicPr>
            <a:picLocks noGrp="1" noChangeAspect="1"/>
          </p:cNvPicPr>
          <p:nvPr>
            <p:ph idx="1"/>
          </p:nvPr>
        </p:nvPicPr>
        <p:blipFill>
          <a:blip r:embed="rId2"/>
          <a:stretch>
            <a:fillRect/>
          </a:stretch>
        </p:blipFill>
        <p:spPr>
          <a:xfrm>
            <a:off x="357158" y="3500438"/>
            <a:ext cx="8229600" cy="3142358"/>
          </a:xfrm>
        </p:spPr>
      </p:pic>
      <p:sp>
        <p:nvSpPr>
          <p:cNvPr id="5" name="Rounded Rectangle 4"/>
          <p:cNvSpPr/>
          <p:nvPr/>
        </p:nvSpPr>
        <p:spPr>
          <a:xfrm>
            <a:off x="357158" y="1071546"/>
            <a:ext cx="8358246" cy="1714512"/>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البيانات الرئيسية ثم نضغط على بيانات الاصناف نختار منها </a:t>
            </a:r>
            <a:r>
              <a:rPr lang="ar-EG" sz="1200" dirty="0" smtClean="0">
                <a:solidFill>
                  <a:srgbClr val="00B050"/>
                </a:solidFill>
                <a:latin typeface="GE SS Two Bold" pitchFamily="18" charset="-78"/>
                <a:ea typeface="GE SS Two Bold" pitchFamily="18" charset="-78"/>
                <a:cs typeface="GE SS Two Bold" pitchFamily="18" charset="-78"/>
              </a:rPr>
              <a:t>بيانات الاصناف </a:t>
            </a:r>
            <a:r>
              <a:rPr lang="ar-EG" sz="1200" dirty="0" smtClean="0">
                <a:latin typeface="GE SS Two Bold" pitchFamily="18" charset="-78"/>
                <a:ea typeface="GE SS Two Bold" pitchFamily="18" charset="-78"/>
                <a:cs typeface="GE SS Two Bold" pitchFamily="18" charset="-78"/>
              </a:rPr>
              <a:t>بعد ذلك يظهر لنا الصورة التاليه  ويوجد بها :    </a:t>
            </a:r>
          </a:p>
          <a:p>
            <a:r>
              <a:rPr lang="ar-EG" sz="1200" dirty="0" smtClean="0">
                <a:latin typeface="GE SS Two Bold" pitchFamily="18" charset="-78"/>
                <a:ea typeface="GE SS Two Bold" pitchFamily="18" charset="-78"/>
                <a:cs typeface="GE SS Two Bold" pitchFamily="18" charset="-78"/>
              </a:rPr>
              <a:t>       </a:t>
            </a:r>
            <a:r>
              <a:rPr lang="ar-EG" sz="12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مجموعات الاصناف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بيانات الاصناف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وحدات القياس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شروط الفواتير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*ا</a:t>
            </a:r>
            <a:r>
              <a:rPr lang="ar-EG" sz="1400" dirty="0" smtClean="0">
                <a:solidFill>
                  <a:srgbClr val="FF0000"/>
                </a:solidFill>
                <a:latin typeface="GE SS Two Bold" pitchFamily="18" charset="-78"/>
                <a:ea typeface="GE SS Two Bold" pitchFamily="18" charset="-78"/>
                <a:cs typeface="GE SS Two Bold" pitchFamily="18" charset="-78"/>
              </a:rPr>
              <a:t>لموسم </a:t>
            </a:r>
          </a:p>
          <a:p>
            <a:endParaRPr lang="ar-EG" sz="1400" dirty="0" smtClean="0">
              <a:solidFill>
                <a:srgbClr val="FF0000"/>
              </a:solidFill>
              <a:latin typeface="GE SS Two Bold" pitchFamily="18" charset="-78"/>
              <a:ea typeface="GE SS Two Bold" pitchFamily="18" charset="-78"/>
              <a:cs typeface="GE SS Two Bold" pitchFamily="18" charset="-78"/>
            </a:endParaRPr>
          </a:p>
          <a:p>
            <a:pPr marL="0" lvl="4">
              <a:buFont typeface="Arial" pitchFamily="34" charset="0"/>
              <a:buChar char="•"/>
            </a:pPr>
            <a:r>
              <a:rPr lang="ar-EG" sz="1400" dirty="0" smtClean="0">
                <a:solidFill>
                  <a:srgbClr val="000000"/>
                </a:solidFill>
                <a:latin typeface="GE SS Two Bold" pitchFamily="18" charset="-78"/>
                <a:ea typeface="GE SS Two Bold" pitchFamily="18" charset="-78"/>
                <a:cs typeface="GE SS Two Bold" pitchFamily="18" charset="-78"/>
              </a:rPr>
              <a:t>بيانات الاصناف :  </a:t>
            </a:r>
            <a:r>
              <a:rPr lang="ar-EG" sz="1400" dirty="0" smtClean="0">
                <a:solidFill>
                  <a:srgbClr val="FF0000"/>
                </a:solidFill>
                <a:latin typeface="GE SS Two Bold" pitchFamily="18" charset="-78"/>
                <a:ea typeface="GE SS Two Bold" pitchFamily="18" charset="-78"/>
                <a:cs typeface="GE SS Two Bold" pitchFamily="18" charset="-78"/>
              </a:rPr>
              <a:t>تحديد الاصناف التى يتعامل فيها النشاط</a:t>
            </a:r>
          </a:p>
          <a:p>
            <a:pPr>
              <a:buFont typeface="Arial" pitchFamily="34" charset="0"/>
              <a:buChar char="•"/>
            </a:pPr>
            <a:endParaRPr lang="ar-EG" sz="1400" dirty="0" smtClean="0">
              <a:solidFill>
                <a:srgbClr val="000000"/>
              </a:solidFill>
              <a:latin typeface="GE SS Two Bold" pitchFamily="18" charset="-78"/>
              <a:ea typeface="GE SS Two Bold" pitchFamily="18" charset="-78"/>
              <a:cs typeface="GE SS Two Bold" pitchFamily="18" charset="-78"/>
            </a:endParaRPr>
          </a:p>
          <a:p>
            <a:endParaRPr lang="ar-EG" sz="1400" dirty="0" smtClean="0">
              <a:solidFill>
                <a:srgbClr val="000000"/>
              </a:solidFill>
              <a:latin typeface="GE SS Two Bold" pitchFamily="18" charset="-78"/>
              <a:ea typeface="GE SS Two Bold" pitchFamily="18" charset="-78"/>
              <a:cs typeface="GE SS Two Bold" pitchFamily="18" charset="-78"/>
            </a:endParaRPr>
          </a:p>
        </p:txBody>
      </p:sp>
      <p:grpSp>
        <p:nvGrpSpPr>
          <p:cNvPr id="6" name="Group 7"/>
          <p:cNvGrpSpPr/>
          <p:nvPr/>
        </p:nvGrpSpPr>
        <p:grpSpPr>
          <a:xfrm>
            <a:off x="2643174" y="142852"/>
            <a:ext cx="4357718" cy="500043"/>
            <a:chOff x="408175" y="447673"/>
            <a:chExt cx="3592320" cy="442194"/>
          </a:xfrm>
        </p:grpSpPr>
        <p:sp>
          <p:nvSpPr>
            <p:cNvPr id="7" name="Round Same Side Corner Rectangle 6"/>
            <p:cNvSpPr/>
            <p:nvPr/>
          </p:nvSpPr>
          <p:spPr>
            <a:xfrm rot="5400000">
              <a:off x="1983238" y="-1127390"/>
              <a:ext cx="442194" cy="3592320"/>
            </a:xfrm>
            <a:prstGeom prst="round2SameRect">
              <a:avLst/>
            </a:prstGeom>
            <a:solidFill>
              <a:srgbClr val="FFCC66">
                <a:alpha val="89804"/>
              </a:srgbClr>
            </a:solidFill>
          </p:spPr>
          <p:style>
            <a:lnRef idx="2">
              <a:schemeClr val="accent3">
                <a:shade val="80000"/>
                <a:hueOff val="113157"/>
                <a:satOff val="-8031"/>
                <a:lumOff val="52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 Same Side Corner Rectangle 4"/>
            <p:cNvSpPr/>
            <p:nvPr/>
          </p:nvSpPr>
          <p:spPr>
            <a:xfrm>
              <a:off x="408175" y="52934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ctr" defTabSz="889000" rtl="1">
                <a:lnSpc>
                  <a:spcPct val="90000"/>
                </a:lnSpc>
                <a:spcBef>
                  <a:spcPct val="0"/>
                </a:spcBef>
                <a:spcAft>
                  <a:spcPct val="15000"/>
                </a:spcAft>
              </a:pPr>
              <a:r>
                <a:rPr lang="ar-EG" sz="3600" kern="1200" dirty="0" smtClean="0">
                  <a:latin typeface="GE SS Two Bold" pitchFamily="18" charset="-78"/>
                  <a:ea typeface="GE SS Two Bold" pitchFamily="18" charset="-78"/>
                  <a:cs typeface="GE SS Two Bold" pitchFamily="18" charset="-78"/>
                </a:rPr>
                <a:t>بيانات الاصناف </a:t>
              </a:r>
              <a:endParaRPr lang="ar-EG" sz="3600" kern="1200" dirty="0">
                <a:latin typeface="GE SS Two Bold" pitchFamily="18" charset="-78"/>
                <a:ea typeface="GE SS Two Bold" pitchFamily="18" charset="-78"/>
                <a:cs typeface="GE SS Two Bold" pitchFamily="18" charset="-78"/>
              </a:endParaRPr>
            </a:p>
          </p:txBody>
        </p:sp>
      </p:grpSp>
      <p:sp>
        <p:nvSpPr>
          <p:cNvPr id="9" name="TextBox 8"/>
          <p:cNvSpPr txBox="1"/>
          <p:nvPr/>
        </p:nvSpPr>
        <p:spPr>
          <a:xfrm rot="21028020">
            <a:off x="1605078" y="5717048"/>
            <a:ext cx="1796121"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0" name="Explosion 1 9"/>
          <p:cNvSpPr/>
          <p:nvPr/>
        </p:nvSpPr>
        <p:spPr>
          <a:xfrm rot="20804936">
            <a:off x="1513831" y="5530762"/>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pic>
        <p:nvPicPr>
          <p:cNvPr id="11" name="Picture 2" descr="G:\LLL.png"/>
          <p:cNvPicPr>
            <a:picLocks noChangeAspect="1" noChangeArrowheads="1"/>
          </p:cNvPicPr>
          <p:nvPr/>
        </p:nvPicPr>
        <p:blipFill>
          <a:blip r:embed="rId3" cstate="print"/>
          <a:srcRect/>
          <a:stretch>
            <a:fillRect/>
          </a:stretch>
        </p:blipFill>
        <p:spPr bwMode="auto">
          <a:xfrm>
            <a:off x="0" y="142852"/>
            <a:ext cx="2000264" cy="67586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3714744" y="285728"/>
            <a:ext cx="3163692" cy="379020"/>
            <a:chOff x="408175" y="1018567"/>
            <a:chExt cx="3592320" cy="379020"/>
          </a:xfrm>
        </p:grpSpPr>
        <p:sp>
          <p:nvSpPr>
            <p:cNvPr id="6" name="Round Same Side Corner Rectangle 5"/>
            <p:cNvSpPr/>
            <p:nvPr/>
          </p:nvSpPr>
          <p:spPr>
            <a:xfrm rot="5400000">
              <a:off x="2014825" y="-588083"/>
              <a:ext cx="379020" cy="3592320"/>
            </a:xfrm>
            <a:prstGeom prst="round2SameRect">
              <a:avLst/>
            </a:prstGeom>
          </p:spPr>
          <p:style>
            <a:lnRef idx="2">
              <a:schemeClr val="accent3">
                <a:shade val="80000"/>
                <a:hueOff val="226313"/>
                <a:satOff val="-16061"/>
                <a:lumOff val="1057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408175" y="103706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r" defTabSz="889000" rtl="1">
                <a:lnSpc>
                  <a:spcPct val="90000"/>
                </a:lnSpc>
                <a:spcBef>
                  <a:spcPct val="0"/>
                </a:spcBef>
                <a:spcAft>
                  <a:spcPct val="15000"/>
                </a:spcAft>
                <a:buChar char="••"/>
              </a:pPr>
              <a:r>
                <a:rPr lang="ar-EG" sz="2800" kern="1200" dirty="0" smtClean="0">
                  <a:latin typeface="GE SS Two Bold" pitchFamily="18" charset="-78"/>
                  <a:ea typeface="GE SS Two Bold" pitchFamily="18" charset="-78"/>
                  <a:cs typeface="GE SS Two Bold" pitchFamily="18" charset="-78"/>
                </a:rPr>
                <a:t>طريقة ادخال (2)</a:t>
              </a:r>
              <a:endParaRPr lang="ar-EG" sz="2800" kern="1200" dirty="0">
                <a:latin typeface="GE SS Two Bold" pitchFamily="18" charset="-78"/>
                <a:ea typeface="GE SS Two Bold" pitchFamily="18" charset="-78"/>
                <a:cs typeface="GE SS Two Bold" pitchFamily="18" charset="-78"/>
              </a:endParaRPr>
            </a:p>
          </p:txBody>
        </p:sp>
      </p:grpSp>
      <p:pic>
        <p:nvPicPr>
          <p:cNvPr id="8" name="Picture 2" descr="G:\LLL.png"/>
          <p:cNvPicPr>
            <a:picLocks noChangeAspect="1" noChangeArrowheads="1"/>
          </p:cNvPicPr>
          <p:nvPr/>
        </p:nvPicPr>
        <p:blipFill>
          <a:blip r:embed="rId2" cstate="print"/>
          <a:srcRect/>
          <a:stretch>
            <a:fillRect/>
          </a:stretch>
        </p:blipFill>
        <p:spPr bwMode="auto">
          <a:xfrm>
            <a:off x="0" y="142852"/>
            <a:ext cx="2000264" cy="675866"/>
          </a:xfrm>
          <a:prstGeom prst="rect">
            <a:avLst/>
          </a:prstGeom>
          <a:noFill/>
        </p:spPr>
      </p:pic>
      <p:sp>
        <p:nvSpPr>
          <p:cNvPr id="9" name="TextBox 8"/>
          <p:cNvSpPr txBox="1"/>
          <p:nvPr/>
        </p:nvSpPr>
        <p:spPr>
          <a:xfrm>
            <a:off x="571472" y="857232"/>
            <a:ext cx="8429684" cy="984885"/>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ar-EG"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GE SS Two Bold" pitchFamily="18" charset="-78"/>
                <a:ea typeface="GE SS Two Bold" pitchFamily="18" charset="-78"/>
                <a:cs typeface="GE SS Two Bold" pitchFamily="18" charset="-78"/>
              </a:rPr>
              <a:t>عند ادخال بيانات  الأصناف او المنتج للبرنامج يجب الاتى :</a:t>
            </a:r>
          </a:p>
          <a:p>
            <a:endParaRPr lang="ar-EG"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 SS Two Bold" pitchFamily="18" charset="-78"/>
              <a:ea typeface="GE SS Two Bold" pitchFamily="18" charset="-78"/>
              <a:cs typeface="GE SS Two Bold" pitchFamily="18" charset="-78"/>
            </a:endParaRPr>
          </a:p>
          <a:p>
            <a:endParaRPr lang="ar-EG"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 SS Two Bold" pitchFamily="18" charset="-78"/>
              <a:ea typeface="GE SS Two Bold" pitchFamily="18" charset="-78"/>
              <a:cs typeface="GE SS Two Bold" pitchFamily="18" charset="-78"/>
            </a:endParaRPr>
          </a:p>
        </p:txBody>
      </p:sp>
      <p:sp>
        <p:nvSpPr>
          <p:cNvPr id="10" name="Explosion 1 9"/>
          <p:cNvSpPr/>
          <p:nvPr/>
        </p:nvSpPr>
        <p:spPr>
          <a:xfrm>
            <a:off x="7143768" y="1142984"/>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11" name="TextBox 10"/>
          <p:cNvSpPr txBox="1"/>
          <p:nvPr/>
        </p:nvSpPr>
        <p:spPr>
          <a:xfrm>
            <a:off x="1428728" y="1285860"/>
            <a:ext cx="6153839" cy="36933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يجب ادخال مجموعات الاصناف الاول وبعد ذلك يتم ادخال بيانات الاصناف   يجب مراعاه ذالك حتى يتم تسجيل البيانات صحيحة </a:t>
            </a:r>
          </a:p>
        </p:txBody>
      </p:sp>
      <p:pic>
        <p:nvPicPr>
          <p:cNvPr id="1026" name="Picture 2"/>
          <p:cNvPicPr>
            <a:picLocks noChangeAspect="1" noChangeArrowheads="1"/>
          </p:cNvPicPr>
          <p:nvPr/>
        </p:nvPicPr>
        <p:blipFill>
          <a:blip r:embed="rId3"/>
          <a:srcRect/>
          <a:stretch>
            <a:fillRect/>
          </a:stretch>
        </p:blipFill>
        <p:spPr bwMode="auto">
          <a:xfrm>
            <a:off x="214282" y="1918689"/>
            <a:ext cx="8786874" cy="4939311"/>
          </a:xfrm>
          <a:prstGeom prst="rect">
            <a:avLst/>
          </a:prstGeom>
          <a:noFill/>
          <a:ln w="9525">
            <a:noFill/>
            <a:miter lim="800000"/>
            <a:headEnd/>
            <a:tailEnd/>
          </a:ln>
          <a:effectLst/>
        </p:spPr>
      </p:pic>
      <p:sp>
        <p:nvSpPr>
          <p:cNvPr id="14" name="TextBox 13"/>
          <p:cNvSpPr txBox="1"/>
          <p:nvPr/>
        </p:nvSpPr>
        <p:spPr>
          <a:xfrm>
            <a:off x="2714612" y="5103674"/>
            <a:ext cx="6286544" cy="1754326"/>
          </a:xfrm>
          <a:prstGeom prst="rect">
            <a:avLst/>
          </a:prstGeom>
          <a:solidFill>
            <a:srgbClr val="FFC000"/>
          </a:solidFill>
          <a:ln>
            <a:solidFill>
              <a:srgbClr val="480000"/>
            </a:solidFill>
          </a:ln>
        </p:spPr>
        <p:txBody>
          <a:bodyPr wrap="square" rtlCol="1">
            <a:spAutoFit/>
          </a:bodyPr>
          <a:lstStyle/>
          <a:p>
            <a:r>
              <a:rPr lang="ar-EG" sz="1200" dirty="0" smtClean="0">
                <a:solidFill>
                  <a:srgbClr val="480000"/>
                </a:solidFill>
                <a:latin typeface="GE SS Two Bold" pitchFamily="18" charset="-78"/>
                <a:ea typeface="GE SS Two Bold" pitchFamily="18" charset="-78"/>
                <a:cs typeface="GE SS Two Bold" pitchFamily="18" charset="-78"/>
              </a:rPr>
              <a:t>يتم الضغط على رقم واحد لاظهار الصفحة ثم يتم الضغط على 2 يتم الضغط على السهم لأظهار المجموعات المسجلة ونختاراسم المجموعة ثم يتم الضغط على 3 لكتابة اسم اسم الصنف ثم 4  يتم النقر على السهم لأظهار وحدات القياس المسجلة رقم 5 يتم النقر على السهم لأظهار اسم المورد التى تم تسجيله 6 يتم ادخال سعر شراء المنتج 7ادخال سعر الجملة 8 يتم ادخال حد طلب المنتج من المورد 9 سعر البيع للمستهلك 10تسجيل ملاحظات على المنتج 11 عند ايقاف الصنف يتم الضغط فى المربع 12 يتم الضغط على حفظ لحفظ البيانات حتى يتم اظهار الصنف فى رقم 13 وبعد ذلك يتم الضغط على 14 لأضافة منتج جديد تتبع الخطوات مع التكرار فى تسجيل اى صنف </a:t>
            </a:r>
          </a:p>
          <a:p>
            <a:endParaRPr lang="ar-EG" sz="1200" dirty="0" smtClean="0">
              <a:solidFill>
                <a:srgbClr val="480000"/>
              </a:solidFill>
              <a:latin typeface="GE SS Two Bold" pitchFamily="18" charset="-78"/>
              <a:ea typeface="GE SS Two Bold" pitchFamily="18" charset="-78"/>
              <a:cs typeface="GE SS Two Bold" pitchFamily="18" charset="-78"/>
            </a:endParaRPr>
          </a:p>
        </p:txBody>
      </p:sp>
      <p:sp>
        <p:nvSpPr>
          <p:cNvPr id="15" name="Explosion 1 14"/>
          <p:cNvSpPr/>
          <p:nvPr/>
        </p:nvSpPr>
        <p:spPr>
          <a:xfrm rot="20804936">
            <a:off x="2085335" y="4744945"/>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هام جدا </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428596" y="0"/>
            <a:ext cx="1214446" cy="675866"/>
          </a:xfrm>
          <a:prstGeom prst="rect">
            <a:avLst/>
          </a:prstGeom>
          <a:noFill/>
        </p:spPr>
      </p:pic>
      <p:grpSp>
        <p:nvGrpSpPr>
          <p:cNvPr id="2" name="Group 7"/>
          <p:cNvGrpSpPr/>
          <p:nvPr/>
        </p:nvGrpSpPr>
        <p:grpSpPr>
          <a:xfrm>
            <a:off x="2643174" y="142852"/>
            <a:ext cx="4357718" cy="500043"/>
            <a:chOff x="408175" y="447673"/>
            <a:chExt cx="3592320" cy="442194"/>
          </a:xfrm>
        </p:grpSpPr>
        <p:sp>
          <p:nvSpPr>
            <p:cNvPr id="7" name="Round Same Side Corner Rectangle 6"/>
            <p:cNvSpPr/>
            <p:nvPr/>
          </p:nvSpPr>
          <p:spPr>
            <a:xfrm rot="5400000">
              <a:off x="1983238" y="-1127390"/>
              <a:ext cx="442194" cy="3592320"/>
            </a:xfrm>
            <a:prstGeom prst="round2SameRect">
              <a:avLst/>
            </a:prstGeom>
            <a:solidFill>
              <a:srgbClr val="FFCC66">
                <a:alpha val="89804"/>
              </a:srgbClr>
            </a:solidFill>
          </p:spPr>
          <p:style>
            <a:lnRef idx="2">
              <a:schemeClr val="accent3">
                <a:shade val="80000"/>
                <a:hueOff val="113157"/>
                <a:satOff val="-8031"/>
                <a:lumOff val="52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 Same Side Corner Rectangle 4"/>
            <p:cNvSpPr/>
            <p:nvPr/>
          </p:nvSpPr>
          <p:spPr>
            <a:xfrm>
              <a:off x="408175" y="52934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ctr" defTabSz="889000" rtl="1">
                <a:lnSpc>
                  <a:spcPct val="90000"/>
                </a:lnSpc>
                <a:spcBef>
                  <a:spcPct val="0"/>
                </a:spcBef>
                <a:spcAft>
                  <a:spcPct val="15000"/>
                </a:spcAft>
              </a:pPr>
              <a:r>
                <a:rPr lang="ar-EG" sz="3600" dirty="0" smtClean="0">
                  <a:latin typeface="GE SS Two Bold" pitchFamily="18" charset="-78"/>
                  <a:ea typeface="GE SS Two Bold" pitchFamily="18" charset="-78"/>
                  <a:cs typeface="GE SS Two Bold" pitchFamily="18" charset="-78"/>
                </a:rPr>
                <a:t>وحدات القياس</a:t>
              </a:r>
              <a:endParaRPr lang="ar-EG" sz="3600" kern="1200" dirty="0">
                <a:latin typeface="GE SS Two Bold" pitchFamily="18" charset="-78"/>
                <a:ea typeface="GE SS Two Bold" pitchFamily="18" charset="-78"/>
                <a:cs typeface="GE SS Two Bold" pitchFamily="18" charset="-78"/>
              </a:endParaRPr>
            </a:p>
          </p:txBody>
        </p:sp>
      </p:grpSp>
      <p:sp>
        <p:nvSpPr>
          <p:cNvPr id="9" name="Rounded Rectangle 8"/>
          <p:cNvSpPr/>
          <p:nvPr/>
        </p:nvSpPr>
        <p:spPr>
          <a:xfrm>
            <a:off x="357158" y="1071546"/>
            <a:ext cx="8358246" cy="1714512"/>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البيانات الرئيسية ثم نضغط على بيانات الاصناف نختار منها </a:t>
            </a:r>
            <a:r>
              <a:rPr lang="ar-EG" sz="1200" dirty="0" smtClean="0">
                <a:solidFill>
                  <a:srgbClr val="00B050"/>
                </a:solidFill>
                <a:latin typeface="GE SS Two Bold" pitchFamily="18" charset="-78"/>
                <a:ea typeface="GE SS Two Bold" pitchFamily="18" charset="-78"/>
                <a:cs typeface="GE SS Two Bold" pitchFamily="18" charset="-78"/>
              </a:rPr>
              <a:t>بيانات الاصناف </a:t>
            </a:r>
            <a:r>
              <a:rPr lang="ar-EG" sz="1200" dirty="0" smtClean="0">
                <a:latin typeface="GE SS Two Bold" pitchFamily="18" charset="-78"/>
                <a:ea typeface="GE SS Two Bold" pitchFamily="18" charset="-78"/>
                <a:cs typeface="GE SS Two Bold" pitchFamily="18" charset="-78"/>
              </a:rPr>
              <a:t>بعد ذلك يظهر لنا الصورة التاليه  ويوجد بها :    </a:t>
            </a:r>
          </a:p>
          <a:p>
            <a:r>
              <a:rPr lang="ar-EG" sz="1200" dirty="0" smtClean="0">
                <a:latin typeface="GE SS Two Bold" pitchFamily="18" charset="-78"/>
                <a:ea typeface="GE SS Two Bold" pitchFamily="18" charset="-78"/>
                <a:cs typeface="GE SS Two Bold" pitchFamily="18" charset="-78"/>
              </a:rPr>
              <a:t>       </a:t>
            </a:r>
            <a:r>
              <a:rPr lang="ar-EG" sz="12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مجموعات الاصناف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بيانات الاصناف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وحدات القياس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7030A0"/>
                </a:solidFill>
                <a:latin typeface="GE SS Two Bold" pitchFamily="18" charset="-78"/>
                <a:ea typeface="GE SS Two Bold" pitchFamily="18" charset="-78"/>
                <a:cs typeface="GE SS Two Bold" pitchFamily="18" charset="-78"/>
              </a:rPr>
              <a:t>شروط الفواتير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a:t>
            </a:r>
            <a:r>
              <a:rPr lang="ar-EG" sz="1400" dirty="0" smtClean="0">
                <a:solidFill>
                  <a:srgbClr val="FF0000"/>
                </a:solidFill>
                <a:latin typeface="GE SS Two Bold" pitchFamily="18" charset="-78"/>
                <a:ea typeface="GE SS Two Bold" pitchFamily="18" charset="-78"/>
                <a:cs typeface="GE SS Two Bold" pitchFamily="18" charset="-78"/>
              </a:rPr>
              <a:t>الموسم </a:t>
            </a:r>
          </a:p>
          <a:p>
            <a:endParaRPr lang="ar-EG" sz="1400" dirty="0" smtClean="0">
              <a:solidFill>
                <a:srgbClr val="FF0000"/>
              </a:solidFill>
              <a:latin typeface="GE SS Two Bold" pitchFamily="18" charset="-78"/>
              <a:ea typeface="GE SS Two Bold" pitchFamily="18" charset="-78"/>
              <a:cs typeface="GE SS Two Bold" pitchFamily="18" charset="-78"/>
            </a:endParaRPr>
          </a:p>
          <a:p>
            <a:pPr marL="0" lvl="4">
              <a:buFont typeface="Arial" pitchFamily="34" charset="0"/>
              <a:buChar char="•"/>
            </a:pPr>
            <a:r>
              <a:rPr lang="ar-EG" sz="1400" dirty="0" smtClean="0">
                <a:solidFill>
                  <a:srgbClr val="000000"/>
                </a:solidFill>
                <a:latin typeface="GE SS Two Bold" pitchFamily="18" charset="-78"/>
                <a:ea typeface="GE SS Two Bold" pitchFamily="18" charset="-78"/>
                <a:cs typeface="GE SS Two Bold" pitchFamily="18" charset="-78"/>
              </a:rPr>
              <a:t>وحدات القياس :  </a:t>
            </a:r>
            <a:r>
              <a:rPr lang="ar-EG" sz="1400" dirty="0" smtClean="0">
                <a:solidFill>
                  <a:srgbClr val="FF0000"/>
                </a:solidFill>
                <a:latin typeface="GE SS Two Bold" pitchFamily="18" charset="-78"/>
                <a:ea typeface="GE SS Two Bold" pitchFamily="18" charset="-78"/>
                <a:cs typeface="GE SS Two Bold" pitchFamily="18" charset="-78"/>
              </a:rPr>
              <a:t>تحديد وحدة القياس  للصنف على حسب النوع مثل </a:t>
            </a:r>
            <a:r>
              <a:rPr lang="ar-EG" sz="1400" dirty="0" smtClean="0">
                <a:solidFill>
                  <a:schemeClr val="accent1"/>
                </a:solidFill>
                <a:latin typeface="GE SS Two Bold" pitchFamily="18" charset="-78"/>
                <a:ea typeface="GE SS Two Bold" pitchFamily="18" charset="-78"/>
                <a:cs typeface="GE SS Two Bold" pitchFamily="18" charset="-78"/>
              </a:rPr>
              <a:t>(بالوحدة او بالمتر او بالكيلو )</a:t>
            </a:r>
          </a:p>
          <a:p>
            <a:pPr>
              <a:buFont typeface="Arial" pitchFamily="34" charset="0"/>
              <a:buChar char="•"/>
            </a:pPr>
            <a:endParaRPr lang="ar-EG" sz="1400" dirty="0" smtClean="0">
              <a:solidFill>
                <a:srgbClr val="000000"/>
              </a:solidFill>
              <a:latin typeface="GE SS Two Bold" pitchFamily="18" charset="-78"/>
              <a:ea typeface="GE SS Two Bold" pitchFamily="18" charset="-78"/>
              <a:cs typeface="GE SS Two Bold" pitchFamily="18" charset="-78"/>
            </a:endParaRPr>
          </a:p>
          <a:p>
            <a:endParaRPr lang="ar-EG" sz="1400" dirty="0" smtClean="0">
              <a:solidFill>
                <a:srgbClr val="000000"/>
              </a:solidFill>
              <a:latin typeface="GE SS Two Bold" pitchFamily="18" charset="-78"/>
              <a:ea typeface="GE SS Two Bold" pitchFamily="18" charset="-78"/>
              <a:cs typeface="GE SS Two Bold" pitchFamily="18" charset="-78"/>
            </a:endParaRPr>
          </a:p>
        </p:txBody>
      </p:sp>
      <p:pic>
        <p:nvPicPr>
          <p:cNvPr id="10" name="Picture 9" descr="Capture100.PNG"/>
          <p:cNvPicPr>
            <a:picLocks noChangeAspect="1"/>
          </p:cNvPicPr>
          <p:nvPr/>
        </p:nvPicPr>
        <p:blipFill>
          <a:blip r:embed="rId3"/>
          <a:stretch>
            <a:fillRect/>
          </a:stretch>
        </p:blipFill>
        <p:spPr>
          <a:xfrm>
            <a:off x="500034" y="3000372"/>
            <a:ext cx="8143932" cy="3542943"/>
          </a:xfrm>
          <a:prstGeom prst="rect">
            <a:avLst/>
          </a:prstGeom>
        </p:spPr>
      </p:pic>
      <p:sp>
        <p:nvSpPr>
          <p:cNvPr id="11" name="TextBox 10"/>
          <p:cNvSpPr txBox="1"/>
          <p:nvPr/>
        </p:nvSpPr>
        <p:spPr>
          <a:xfrm rot="21028020">
            <a:off x="1819391" y="4716916"/>
            <a:ext cx="1796121"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2" name="Explosion 1 11"/>
          <p:cNvSpPr/>
          <p:nvPr/>
        </p:nvSpPr>
        <p:spPr>
          <a:xfrm rot="19874496">
            <a:off x="1691097" y="4424858"/>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apture15.PNG"/>
          <p:cNvPicPr>
            <a:picLocks noGrp="1" noChangeAspect="1"/>
          </p:cNvPicPr>
          <p:nvPr>
            <p:ph sz="half" idx="2"/>
          </p:nvPr>
        </p:nvPicPr>
        <p:blipFill>
          <a:blip r:embed="rId2"/>
          <a:stretch>
            <a:fillRect/>
          </a:stretch>
        </p:blipFill>
        <p:spPr>
          <a:xfrm>
            <a:off x="500034" y="3857628"/>
            <a:ext cx="8286808" cy="2875942"/>
          </a:xfrm>
        </p:spPr>
      </p:pic>
      <p:grpSp>
        <p:nvGrpSpPr>
          <p:cNvPr id="8" name="Group 7"/>
          <p:cNvGrpSpPr/>
          <p:nvPr/>
        </p:nvGrpSpPr>
        <p:grpSpPr>
          <a:xfrm>
            <a:off x="3286116" y="285728"/>
            <a:ext cx="3592320" cy="379020"/>
            <a:chOff x="408175" y="1526288"/>
            <a:chExt cx="3592320" cy="379020"/>
          </a:xfrm>
        </p:grpSpPr>
        <p:sp>
          <p:nvSpPr>
            <p:cNvPr id="9" name="Round Same Side Corner Rectangle 8"/>
            <p:cNvSpPr/>
            <p:nvPr/>
          </p:nvSpPr>
          <p:spPr>
            <a:xfrm rot="5400000">
              <a:off x="2014825" y="-80362"/>
              <a:ext cx="379020" cy="3592320"/>
            </a:xfrm>
            <a:prstGeom prst="round2SameRect">
              <a:avLst/>
            </a:prstGeom>
          </p:spPr>
          <p:style>
            <a:lnRef idx="2">
              <a:schemeClr val="accent3">
                <a:shade val="80000"/>
                <a:hueOff val="339470"/>
                <a:satOff val="-24092"/>
                <a:lumOff val="1585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ound Same Side Corner Rectangle 4"/>
            <p:cNvSpPr/>
            <p:nvPr/>
          </p:nvSpPr>
          <p:spPr>
            <a:xfrm>
              <a:off x="408175" y="1544790"/>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r" defTabSz="889000" rtl="1">
                <a:lnSpc>
                  <a:spcPct val="90000"/>
                </a:lnSpc>
                <a:spcBef>
                  <a:spcPct val="0"/>
                </a:spcBef>
                <a:spcAft>
                  <a:spcPct val="15000"/>
                </a:spcAft>
                <a:buChar char="••"/>
              </a:pPr>
              <a:r>
                <a:rPr lang="ar-EG" sz="2000" kern="1200" smtClean="0">
                  <a:latin typeface="GE SS Two Bold" pitchFamily="18" charset="-78"/>
                  <a:ea typeface="GE SS Two Bold" pitchFamily="18" charset="-78"/>
                  <a:cs typeface="GE SS Two Bold" pitchFamily="18" charset="-78"/>
                </a:rPr>
                <a:t>شئون العاملين </a:t>
              </a:r>
              <a:endParaRPr lang="ar-EG" sz="2000" kern="1200" dirty="0">
                <a:latin typeface="GE SS Two Bold" pitchFamily="18" charset="-78"/>
                <a:ea typeface="GE SS Two Bold" pitchFamily="18" charset="-78"/>
                <a:cs typeface="GE SS Two Bold" pitchFamily="18" charset="-78"/>
              </a:endParaRPr>
            </a:p>
          </p:txBody>
        </p:sp>
      </p:grpSp>
      <p:grpSp>
        <p:nvGrpSpPr>
          <p:cNvPr id="12" name="Group 11"/>
          <p:cNvGrpSpPr/>
          <p:nvPr/>
        </p:nvGrpSpPr>
        <p:grpSpPr>
          <a:xfrm>
            <a:off x="2857488" y="285728"/>
            <a:ext cx="408176" cy="583107"/>
            <a:chOff x="0" y="1526287"/>
            <a:chExt cx="408176" cy="583107"/>
          </a:xfrm>
        </p:grpSpPr>
        <p:sp>
          <p:nvSpPr>
            <p:cNvPr id="13" name="Chevron 12"/>
            <p:cNvSpPr/>
            <p:nvPr/>
          </p:nvSpPr>
          <p:spPr>
            <a:xfrm rot="5400000">
              <a:off x="-87466" y="1613753"/>
              <a:ext cx="583107" cy="408175"/>
            </a:xfrm>
            <a:prstGeom prst="chevron">
              <a:avLst/>
            </a:prstGeom>
          </p:spPr>
          <p:style>
            <a:lnRef idx="2">
              <a:schemeClr val="accent3">
                <a:shade val="80000"/>
                <a:hueOff val="339470"/>
                <a:satOff val="-24092"/>
                <a:lumOff val="15855"/>
                <a:alphaOff val="0"/>
              </a:schemeClr>
            </a:lnRef>
            <a:fillRef idx="1">
              <a:schemeClr val="accent3">
                <a:shade val="80000"/>
                <a:hueOff val="339470"/>
                <a:satOff val="-24092"/>
                <a:lumOff val="15855"/>
                <a:alphaOff val="0"/>
              </a:schemeClr>
            </a:fillRef>
            <a:effectRef idx="0">
              <a:schemeClr val="accent3">
                <a:shade val="80000"/>
                <a:hueOff val="339470"/>
                <a:satOff val="-24092"/>
                <a:lumOff val="15855"/>
                <a:alphaOff val="0"/>
              </a:schemeClr>
            </a:effectRef>
            <a:fontRef idx="minor">
              <a:schemeClr val="lt1"/>
            </a:fontRef>
          </p:style>
        </p:sp>
        <p:sp>
          <p:nvSpPr>
            <p:cNvPr id="14" name="Chevron 4"/>
            <p:cNvSpPr/>
            <p:nvPr/>
          </p:nvSpPr>
          <p:spPr>
            <a:xfrm>
              <a:off x="1" y="1730375"/>
              <a:ext cx="408175" cy="1749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444500" rtl="1">
                <a:lnSpc>
                  <a:spcPct val="90000"/>
                </a:lnSpc>
                <a:spcBef>
                  <a:spcPct val="0"/>
                </a:spcBef>
                <a:spcAft>
                  <a:spcPct val="35000"/>
                </a:spcAft>
              </a:pPr>
              <a:r>
                <a:rPr lang="ar-EG" sz="1000" kern="1200" dirty="0" smtClean="0">
                  <a:latin typeface="GE SS Two Bold" pitchFamily="18" charset="-78"/>
                  <a:ea typeface="GE SS Two Bold" pitchFamily="18" charset="-78"/>
                  <a:cs typeface="GE SS Two Bold" pitchFamily="18" charset="-78"/>
                </a:rPr>
                <a:t>4</a:t>
              </a:r>
              <a:endParaRPr lang="ar-EG" sz="1000" kern="1200" dirty="0">
                <a:latin typeface="GE SS Two Bold" pitchFamily="18" charset="-78"/>
                <a:ea typeface="GE SS Two Bold" pitchFamily="18" charset="-78"/>
                <a:cs typeface="GE SS Two Bold" pitchFamily="18" charset="-78"/>
              </a:endParaRPr>
            </a:p>
          </p:txBody>
        </p:sp>
      </p:grpSp>
      <p:sp>
        <p:nvSpPr>
          <p:cNvPr id="15" name="Rounded Rectangle 14"/>
          <p:cNvSpPr/>
          <p:nvPr/>
        </p:nvSpPr>
        <p:spPr>
          <a:xfrm>
            <a:off x="142844" y="1000108"/>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البيانات الرئيسية نختار منها شئون العاملين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endParaRPr lang="ar-EG" sz="1200" dirty="0" smtClean="0">
              <a:solidFill>
                <a:srgbClr val="FF0000"/>
              </a:solidFill>
              <a:latin typeface="GE SS Two Bold" pitchFamily="18" charset="-78"/>
              <a:ea typeface="GE SS Two Bold" pitchFamily="18" charset="-78"/>
              <a:cs typeface="GE SS Two Bold" pitchFamily="18" charset="-78"/>
            </a:endParaRPr>
          </a:p>
          <a:p>
            <a:r>
              <a:rPr lang="ar-EG" sz="1200" dirty="0" smtClean="0">
                <a:latin typeface="GE SS Two Bold" pitchFamily="18" charset="-78"/>
                <a:ea typeface="GE SS Two Bold" pitchFamily="18" charset="-78"/>
                <a:cs typeface="GE SS Two Bold" pitchFamily="18" charset="-78"/>
              </a:rPr>
              <a:t>شئون العاملين  </a:t>
            </a:r>
            <a:r>
              <a:rPr lang="ar-EG" sz="1200" dirty="0" smtClean="0">
                <a:solidFill>
                  <a:srgbClr val="FF0000"/>
                </a:solidFill>
                <a:latin typeface="GE SS Two Bold" pitchFamily="18" charset="-78"/>
                <a:ea typeface="GE SS Two Bold" pitchFamily="18" charset="-78"/>
                <a:cs typeface="GE SS Two Bold" pitchFamily="18" charset="-78"/>
              </a:rPr>
              <a:t>:    تسجيل بيانات الموظفين بالشركة  </a:t>
            </a:r>
          </a:p>
          <a:p>
            <a:endParaRPr lang="ar-EG" sz="1200" dirty="0" smtClean="0">
              <a:latin typeface="GE SS Two Bold" pitchFamily="18" charset="-78"/>
              <a:ea typeface="GE SS Two Bold" pitchFamily="18" charset="-78"/>
              <a:cs typeface="GE SS Two Bold" pitchFamily="18" charset="-78"/>
            </a:endParaRPr>
          </a:p>
        </p:txBody>
      </p:sp>
      <p:sp>
        <p:nvSpPr>
          <p:cNvPr id="16" name="TextBox 15"/>
          <p:cNvSpPr txBox="1"/>
          <p:nvPr/>
        </p:nvSpPr>
        <p:spPr>
          <a:xfrm rot="21028020">
            <a:off x="2606033" y="5574103"/>
            <a:ext cx="1796121" cy="56394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7" name="Explosion 1 16"/>
          <p:cNvSpPr/>
          <p:nvPr/>
        </p:nvSpPr>
        <p:spPr>
          <a:xfrm rot="19874496">
            <a:off x="2048288" y="5496429"/>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pic>
        <p:nvPicPr>
          <p:cNvPr id="18" name="Picture 2" descr="G:\LLL.png"/>
          <p:cNvPicPr>
            <a:picLocks noChangeAspect="1" noChangeArrowheads="1"/>
          </p:cNvPicPr>
          <p:nvPr/>
        </p:nvPicPr>
        <p:blipFill>
          <a:blip r:embed="rId3" cstate="print"/>
          <a:srcRect/>
          <a:stretch>
            <a:fillRect/>
          </a:stretch>
        </p:blipFill>
        <p:spPr bwMode="auto">
          <a:xfrm>
            <a:off x="0" y="142852"/>
            <a:ext cx="2000264" cy="67586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l="4330"/>
          <a:stretch>
            <a:fillRect/>
          </a:stretch>
        </p:blipFill>
        <p:spPr bwMode="auto">
          <a:xfrm>
            <a:off x="142844" y="2281610"/>
            <a:ext cx="5857916" cy="3933472"/>
          </a:xfrm>
          <a:prstGeom prst="rect">
            <a:avLst/>
          </a:prstGeom>
          <a:ln>
            <a:noFill/>
          </a:ln>
          <a:effectLst>
            <a:outerShdw blurRad="292100" dist="139700" dir="2700000" algn="tl" rotWithShape="0">
              <a:srgbClr val="333333">
                <a:alpha val="65000"/>
              </a:srgbClr>
            </a:outerShdw>
          </a:effectLst>
        </p:spPr>
      </p:pic>
      <p:graphicFrame>
        <p:nvGraphicFramePr>
          <p:cNvPr id="5" name="Diagram 4"/>
          <p:cNvGraphicFramePr/>
          <p:nvPr/>
        </p:nvGraphicFramePr>
        <p:xfrm>
          <a:off x="4071934" y="142852"/>
          <a:ext cx="8072494" cy="1285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4357686" y="2714620"/>
          <a:ext cx="3571900" cy="1714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098" name="Picture 2" descr="G:\LLL.png"/>
          <p:cNvPicPr>
            <a:picLocks noChangeAspect="1" noChangeArrowheads="1"/>
          </p:cNvPicPr>
          <p:nvPr/>
        </p:nvPicPr>
        <p:blipFill>
          <a:blip r:embed="rId11" cstate="print"/>
          <a:srcRect/>
          <a:stretch>
            <a:fillRect/>
          </a:stretch>
        </p:blipFill>
        <p:spPr bwMode="auto">
          <a:xfrm>
            <a:off x="285720" y="0"/>
            <a:ext cx="2643206" cy="112642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apture18.PNG"/>
          <p:cNvPicPr>
            <a:picLocks noGrp="1" noChangeAspect="1"/>
          </p:cNvPicPr>
          <p:nvPr>
            <p:ph sz="half" idx="1"/>
          </p:nvPr>
        </p:nvPicPr>
        <p:blipFill>
          <a:blip r:embed="rId2"/>
          <a:stretch>
            <a:fillRect/>
          </a:stretch>
        </p:blipFill>
        <p:spPr>
          <a:xfrm>
            <a:off x="1762025" y="3591681"/>
            <a:ext cx="1428950" cy="543001"/>
          </a:xfrm>
        </p:spPr>
      </p:pic>
      <p:pic>
        <p:nvPicPr>
          <p:cNvPr id="9" name="Content Placeholder 8" descr="Capture19.PNG"/>
          <p:cNvPicPr>
            <a:picLocks noGrp="1" noChangeAspect="1"/>
          </p:cNvPicPr>
          <p:nvPr>
            <p:ph sz="half" idx="2"/>
          </p:nvPr>
        </p:nvPicPr>
        <p:blipFill>
          <a:blip r:embed="rId3"/>
          <a:stretch>
            <a:fillRect/>
          </a:stretch>
        </p:blipFill>
        <p:spPr>
          <a:xfrm>
            <a:off x="500034" y="3071810"/>
            <a:ext cx="8253442" cy="3571899"/>
          </a:xfrm>
        </p:spPr>
      </p:pic>
      <p:grpSp>
        <p:nvGrpSpPr>
          <p:cNvPr id="2" name="Group 4"/>
          <p:cNvGrpSpPr/>
          <p:nvPr/>
        </p:nvGrpSpPr>
        <p:grpSpPr>
          <a:xfrm>
            <a:off x="3214678" y="214290"/>
            <a:ext cx="2901499" cy="622515"/>
            <a:chOff x="670400" y="101"/>
            <a:chExt cx="2901499" cy="622515"/>
          </a:xfrm>
          <a:scene3d>
            <a:camera prst="orthographicFront"/>
            <a:lightRig rig="flat" dir="t"/>
          </a:scene3d>
        </p:grpSpPr>
        <p:sp>
          <p:nvSpPr>
            <p:cNvPr id="8" name="Round Same Side Corner Rectangle 7"/>
            <p:cNvSpPr/>
            <p:nvPr/>
          </p:nvSpPr>
          <p:spPr>
            <a:xfrm rot="5400000">
              <a:off x="1809892" y="-1139391"/>
              <a:ext cx="622515" cy="2901499"/>
            </a:xfrm>
            <a:prstGeom prst="round2SameRect">
              <a:avLst/>
            </a:prstGeom>
            <a:sp3d extrusionH="12700" prstMaterial="plastic">
              <a:bevelT w="50800" h="50800"/>
            </a:sp3d>
          </p:spPr>
          <p:style>
            <a:lnRef idx="1">
              <a:schemeClr val="accent2">
                <a:shade val="50000"/>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0" name="Round Same Side Corner Rectangle 4"/>
            <p:cNvSpPr/>
            <p:nvPr/>
          </p:nvSpPr>
          <p:spPr>
            <a:xfrm>
              <a:off x="670401" y="30489"/>
              <a:ext cx="2871110" cy="56173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ارصدة الاصناف بالمخازن</a:t>
              </a:r>
              <a:endParaRPr lang="ar-EG" sz="1600" kern="1200" dirty="0">
                <a:latin typeface="GE SS Two Bold" pitchFamily="18" charset="-78"/>
                <a:ea typeface="GE SS Two Bold" pitchFamily="18" charset="-78"/>
                <a:cs typeface="GE SS Two Bold" pitchFamily="18" charset="-78"/>
              </a:endParaRPr>
            </a:p>
          </p:txBody>
        </p:sp>
      </p:grpSp>
      <p:grpSp>
        <p:nvGrpSpPr>
          <p:cNvPr id="3" name="Group 10"/>
          <p:cNvGrpSpPr/>
          <p:nvPr/>
        </p:nvGrpSpPr>
        <p:grpSpPr>
          <a:xfrm>
            <a:off x="2544278" y="185269"/>
            <a:ext cx="670400" cy="957715"/>
            <a:chOff x="1" y="99"/>
            <a:chExt cx="670400" cy="957715"/>
          </a:xfrm>
          <a:scene3d>
            <a:camera prst="orthographicFront"/>
            <a:lightRig rig="flat" dir="t"/>
          </a:scene3d>
        </p:grpSpPr>
        <p:sp>
          <p:nvSpPr>
            <p:cNvPr id="12" name="Chevron 11"/>
            <p:cNvSpPr/>
            <p:nvPr/>
          </p:nvSpPr>
          <p:spPr>
            <a:xfrm rot="5400000">
              <a:off x="-143657" y="143757"/>
              <a:ext cx="957715" cy="670400"/>
            </a:xfrm>
            <a:prstGeom prst="chevron">
              <a:avLst/>
            </a:prstGeom>
            <a:sp3d prstMaterial="plastic">
              <a:bevelT w="120900" h="88900"/>
              <a:bevelB w="88900" h="31750" prst="angle"/>
            </a:sp3d>
          </p:spPr>
          <p:style>
            <a:lnRef idx="1">
              <a:schemeClr val="accent2">
                <a:shade val="50000"/>
                <a:hueOff val="0"/>
                <a:satOff val="0"/>
                <a:lumOff val="0"/>
                <a:alphaOff val="0"/>
              </a:schemeClr>
            </a:lnRef>
            <a:fillRef idx="3">
              <a:schemeClr val="accent2">
                <a:shade val="50000"/>
                <a:hueOff val="0"/>
                <a:satOff val="0"/>
                <a:lumOff val="0"/>
                <a:alphaOff val="0"/>
              </a:schemeClr>
            </a:fillRef>
            <a:effectRef idx="2">
              <a:schemeClr val="accent2">
                <a:shade val="50000"/>
                <a:hueOff val="0"/>
                <a:satOff val="0"/>
                <a:lumOff val="0"/>
                <a:alphaOff val="0"/>
              </a:schemeClr>
            </a:effectRef>
            <a:fontRef idx="minor">
              <a:schemeClr val="lt1"/>
            </a:fontRef>
          </p:style>
        </p:sp>
        <p:sp>
          <p:nvSpPr>
            <p:cNvPr id="13" name="Chevron 4"/>
            <p:cNvSpPr/>
            <p:nvPr/>
          </p:nvSpPr>
          <p:spPr>
            <a:xfrm>
              <a:off x="1" y="335299"/>
              <a:ext cx="670400" cy="2873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ar-EG" sz="1600" kern="1200" dirty="0" smtClean="0">
                  <a:latin typeface="GE SS Two Bold" pitchFamily="18" charset="-78"/>
                  <a:ea typeface="GE SS Two Bold" pitchFamily="18" charset="-78"/>
                  <a:cs typeface="GE SS Two Bold" pitchFamily="18" charset="-78"/>
                </a:rPr>
                <a:t>1</a:t>
              </a:r>
              <a:endParaRPr lang="ar-EG" sz="1600" kern="1200" dirty="0">
                <a:latin typeface="GE SS Two Bold" pitchFamily="18" charset="-78"/>
                <a:ea typeface="GE SS Two Bold" pitchFamily="18" charset="-78"/>
                <a:cs typeface="GE SS Two Bold" pitchFamily="18" charset="-78"/>
              </a:endParaRPr>
            </a:p>
          </p:txBody>
        </p:sp>
      </p:grpSp>
      <p:sp>
        <p:nvSpPr>
          <p:cNvPr id="14" name="Rounded Rectangle 13"/>
          <p:cNvSpPr/>
          <p:nvPr/>
        </p:nvSpPr>
        <p:spPr>
          <a:xfrm>
            <a:off x="214282" y="1214422"/>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الارصدة الافتتاحية نختار منها ارصدة الاصناف بالمخازن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ارصدة الاصناف بالمخازن </a:t>
            </a:r>
            <a:r>
              <a:rPr lang="ar-EG" sz="1200" dirty="0" smtClean="0">
                <a:solidFill>
                  <a:srgbClr val="FF0000"/>
                </a:solidFill>
                <a:latin typeface="GE SS Two Bold" pitchFamily="18" charset="-78"/>
                <a:ea typeface="GE SS Two Bold" pitchFamily="18" charset="-78"/>
                <a:cs typeface="GE SS Two Bold" pitchFamily="18" charset="-78"/>
              </a:rPr>
              <a:t>:   لتحديد عدد الأصناف </a:t>
            </a:r>
          </a:p>
          <a:p>
            <a:endParaRPr lang="ar-EG" sz="1200" dirty="0" smtClean="0">
              <a:latin typeface="GE SS Two Bold" pitchFamily="18" charset="-78"/>
              <a:ea typeface="GE SS Two Bold" pitchFamily="18" charset="-78"/>
              <a:cs typeface="GE SS Two Bold" pitchFamily="18" charset="-78"/>
            </a:endParaRPr>
          </a:p>
        </p:txBody>
      </p:sp>
      <p:pic>
        <p:nvPicPr>
          <p:cNvPr id="16" name="Picture 2" descr="G:\LLL.png"/>
          <p:cNvPicPr>
            <a:picLocks noChangeAspect="1" noChangeArrowheads="1"/>
          </p:cNvPicPr>
          <p:nvPr/>
        </p:nvPicPr>
        <p:blipFill>
          <a:blip r:embed="rId4" cstate="print"/>
          <a:srcRect/>
          <a:stretch>
            <a:fillRect/>
          </a:stretch>
        </p:blipFill>
        <p:spPr bwMode="auto">
          <a:xfrm>
            <a:off x="-32" y="71414"/>
            <a:ext cx="2000264" cy="675866"/>
          </a:xfrm>
          <a:prstGeom prst="rect">
            <a:avLst/>
          </a:prstGeom>
          <a:noFill/>
        </p:spPr>
      </p:pic>
      <p:sp>
        <p:nvSpPr>
          <p:cNvPr id="18" name="Explosion 1 17"/>
          <p:cNvSpPr/>
          <p:nvPr/>
        </p:nvSpPr>
        <p:spPr>
          <a:xfrm rot="19874496">
            <a:off x="405213" y="4996363"/>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19" name="TextBox 18"/>
          <p:cNvSpPr txBox="1"/>
          <p:nvPr/>
        </p:nvSpPr>
        <p:spPr>
          <a:xfrm rot="21028020">
            <a:off x="602851" y="5242099"/>
            <a:ext cx="2099441"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20.PNG"/>
          <p:cNvPicPr>
            <a:picLocks noGrp="1" noChangeAspect="1"/>
          </p:cNvPicPr>
          <p:nvPr>
            <p:ph idx="1"/>
          </p:nvPr>
        </p:nvPicPr>
        <p:blipFill>
          <a:blip r:embed="rId2"/>
          <a:stretch>
            <a:fillRect/>
          </a:stretch>
        </p:blipFill>
        <p:spPr>
          <a:xfrm>
            <a:off x="357158" y="3143248"/>
            <a:ext cx="8329642" cy="3440189"/>
          </a:xfrm>
        </p:spPr>
      </p:pic>
      <p:grpSp>
        <p:nvGrpSpPr>
          <p:cNvPr id="2" name="Group 4"/>
          <p:cNvGrpSpPr/>
          <p:nvPr/>
        </p:nvGrpSpPr>
        <p:grpSpPr>
          <a:xfrm>
            <a:off x="3214678" y="214290"/>
            <a:ext cx="2901499" cy="622515"/>
            <a:chOff x="670400" y="756696"/>
            <a:chExt cx="2901499" cy="622515"/>
          </a:xfrm>
          <a:scene3d>
            <a:camera prst="orthographicFront"/>
            <a:lightRig rig="flat" dir="t"/>
          </a:scene3d>
        </p:grpSpPr>
        <p:sp>
          <p:nvSpPr>
            <p:cNvPr id="6" name="Round Same Side Corner Rectangle 5"/>
            <p:cNvSpPr/>
            <p:nvPr/>
          </p:nvSpPr>
          <p:spPr>
            <a:xfrm rot="5400000">
              <a:off x="1809892" y="-382796"/>
              <a:ext cx="622515" cy="2901499"/>
            </a:xfrm>
            <a:prstGeom prst="round2SameRect">
              <a:avLst/>
            </a:prstGeom>
            <a:sp3d extrusionH="12700" prstMaterial="plastic">
              <a:bevelT w="50800" h="50800"/>
            </a:sp3d>
          </p:spPr>
          <p:style>
            <a:lnRef idx="1">
              <a:schemeClr val="accent2">
                <a:shade val="50000"/>
                <a:hueOff val="839669"/>
                <a:satOff val="-58832"/>
                <a:lumOff val="51335"/>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670401" y="787084"/>
              <a:ext cx="2871110" cy="56173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r" defTabSz="889000" rtl="1">
                <a:lnSpc>
                  <a:spcPct val="90000"/>
                </a:lnSpc>
                <a:spcBef>
                  <a:spcPct val="0"/>
                </a:spcBef>
                <a:spcAft>
                  <a:spcPct val="15000"/>
                </a:spcAft>
                <a:buChar char="••"/>
              </a:pPr>
              <a:r>
                <a:rPr lang="ar-EG" sz="2000" kern="1200" dirty="0" smtClean="0">
                  <a:latin typeface="GE SS Two Medium" pitchFamily="18" charset="-78"/>
                  <a:ea typeface="GE SS Two Medium" pitchFamily="18" charset="-78"/>
                  <a:cs typeface="GE SS Two Medium" pitchFamily="18" charset="-78"/>
                </a:rPr>
                <a:t>ارصدة الحسابات</a:t>
              </a:r>
              <a:endParaRPr lang="ar-EG" sz="2000" kern="1200" dirty="0">
                <a:latin typeface="GE SS Two Medium" pitchFamily="18" charset="-78"/>
                <a:ea typeface="GE SS Two Medium" pitchFamily="18" charset="-78"/>
                <a:cs typeface="GE SS Two Medium" pitchFamily="18" charset="-78"/>
              </a:endParaRPr>
            </a:p>
          </p:txBody>
        </p:sp>
      </p:grpSp>
      <p:grpSp>
        <p:nvGrpSpPr>
          <p:cNvPr id="3" name="Group 7"/>
          <p:cNvGrpSpPr/>
          <p:nvPr/>
        </p:nvGrpSpPr>
        <p:grpSpPr>
          <a:xfrm>
            <a:off x="2500298" y="142852"/>
            <a:ext cx="670400" cy="957715"/>
            <a:chOff x="1" y="756695"/>
            <a:chExt cx="670400" cy="957715"/>
          </a:xfrm>
          <a:scene3d>
            <a:camera prst="orthographicFront"/>
            <a:lightRig rig="flat" dir="t"/>
          </a:scene3d>
        </p:grpSpPr>
        <p:sp>
          <p:nvSpPr>
            <p:cNvPr id="9" name="Chevron 8"/>
            <p:cNvSpPr/>
            <p:nvPr/>
          </p:nvSpPr>
          <p:spPr>
            <a:xfrm rot="5400000">
              <a:off x="-143657" y="900353"/>
              <a:ext cx="957715" cy="670400"/>
            </a:xfrm>
            <a:prstGeom prst="chevron">
              <a:avLst/>
            </a:prstGeom>
            <a:sp3d prstMaterial="plastic">
              <a:bevelT w="120900" h="88900"/>
              <a:bevelB w="88900" h="31750" prst="angle"/>
            </a:sp3d>
          </p:spPr>
          <p:style>
            <a:lnRef idx="1">
              <a:schemeClr val="accent2">
                <a:shade val="50000"/>
                <a:hueOff val="872961"/>
                <a:satOff val="-60173"/>
                <a:lumOff val="55849"/>
                <a:alphaOff val="0"/>
              </a:schemeClr>
            </a:lnRef>
            <a:fillRef idx="3">
              <a:schemeClr val="accent2">
                <a:shade val="50000"/>
                <a:hueOff val="872961"/>
                <a:satOff val="-60173"/>
                <a:lumOff val="55849"/>
                <a:alphaOff val="0"/>
              </a:schemeClr>
            </a:fillRef>
            <a:effectRef idx="2">
              <a:schemeClr val="accent2">
                <a:shade val="50000"/>
                <a:hueOff val="872961"/>
                <a:satOff val="-60173"/>
                <a:lumOff val="55849"/>
                <a:alphaOff val="0"/>
              </a:schemeClr>
            </a:effectRef>
            <a:fontRef idx="minor">
              <a:schemeClr val="lt1"/>
            </a:fontRef>
          </p:style>
        </p:sp>
        <p:sp>
          <p:nvSpPr>
            <p:cNvPr id="10" name="Chevron 4"/>
            <p:cNvSpPr/>
            <p:nvPr/>
          </p:nvSpPr>
          <p:spPr>
            <a:xfrm>
              <a:off x="1" y="1091895"/>
              <a:ext cx="670400" cy="2873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ar-EG" sz="1600" kern="1200" dirty="0" smtClean="0">
                  <a:latin typeface="GE SS Two Medium" pitchFamily="18" charset="-78"/>
                  <a:ea typeface="GE SS Two Medium" pitchFamily="18" charset="-78"/>
                  <a:cs typeface="GE SS Two Medium" pitchFamily="18" charset="-78"/>
                </a:rPr>
                <a:t>2</a:t>
              </a:r>
              <a:endParaRPr lang="ar-EG" sz="1600" kern="1200" dirty="0">
                <a:latin typeface="GE SS Two Medium" pitchFamily="18" charset="-78"/>
                <a:ea typeface="GE SS Two Medium" pitchFamily="18" charset="-78"/>
                <a:cs typeface="GE SS Two Medium" pitchFamily="18" charset="-78"/>
              </a:endParaRPr>
            </a:p>
          </p:txBody>
        </p:sp>
      </p:grpSp>
      <p:sp>
        <p:nvSpPr>
          <p:cNvPr id="11" name="Rounded Rectangle 10"/>
          <p:cNvSpPr/>
          <p:nvPr/>
        </p:nvSpPr>
        <p:spPr>
          <a:xfrm>
            <a:off x="214282" y="1214422"/>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الارصدة الافتتاحية نختار منها ارصدة الحسابات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ارصدة الاصناف بالمخازن </a:t>
            </a:r>
            <a:r>
              <a:rPr lang="ar-EG" sz="1200" dirty="0" smtClean="0">
                <a:solidFill>
                  <a:srgbClr val="FF0000"/>
                </a:solidFill>
                <a:latin typeface="GE SS Two Bold" pitchFamily="18" charset="-78"/>
                <a:ea typeface="GE SS Two Bold" pitchFamily="18" charset="-78"/>
                <a:cs typeface="GE SS Two Bold" pitchFamily="18" charset="-78"/>
              </a:rPr>
              <a:t>:    تحديد الرصيد الافتتاحى للشركة </a:t>
            </a:r>
            <a:endParaRPr lang="ar-EG" sz="1200" dirty="0" smtClean="0">
              <a:latin typeface="GE SS Two Bold" pitchFamily="18" charset="-78"/>
              <a:ea typeface="GE SS Two Bold" pitchFamily="18" charset="-78"/>
              <a:cs typeface="GE SS Two Bold" pitchFamily="18" charset="-78"/>
            </a:endParaRPr>
          </a:p>
        </p:txBody>
      </p:sp>
      <p:pic>
        <p:nvPicPr>
          <p:cNvPr id="12" name="Picture 2" descr="G:\LLL.png"/>
          <p:cNvPicPr>
            <a:picLocks noChangeAspect="1" noChangeArrowheads="1"/>
          </p:cNvPicPr>
          <p:nvPr/>
        </p:nvPicPr>
        <p:blipFill>
          <a:blip r:embed="rId3" cstate="print"/>
          <a:srcRect/>
          <a:stretch>
            <a:fillRect/>
          </a:stretch>
        </p:blipFill>
        <p:spPr bwMode="auto">
          <a:xfrm>
            <a:off x="-32" y="71414"/>
            <a:ext cx="2000264" cy="675866"/>
          </a:xfrm>
          <a:prstGeom prst="rect">
            <a:avLst/>
          </a:prstGeom>
          <a:noFill/>
        </p:spPr>
      </p:pic>
      <p:sp>
        <p:nvSpPr>
          <p:cNvPr id="13" name="TextBox 12"/>
          <p:cNvSpPr txBox="1"/>
          <p:nvPr/>
        </p:nvSpPr>
        <p:spPr>
          <a:xfrm rot="21028020">
            <a:off x="602851" y="5161308"/>
            <a:ext cx="2099441" cy="715581"/>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الحساب للأرصدة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4" name="Explosion 1 13"/>
          <p:cNvSpPr/>
          <p:nvPr/>
        </p:nvSpPr>
        <p:spPr>
          <a:xfrm rot="19874496">
            <a:off x="405213" y="4996363"/>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2.png"/>
          <p:cNvPicPr>
            <a:picLocks noChangeAspect="1"/>
          </p:cNvPicPr>
          <p:nvPr/>
        </p:nvPicPr>
        <p:blipFill>
          <a:blip r:embed="rId2"/>
          <a:stretch>
            <a:fillRect/>
          </a:stretch>
        </p:blipFill>
        <p:spPr>
          <a:xfrm>
            <a:off x="0" y="1928802"/>
            <a:ext cx="5048757" cy="4400862"/>
          </a:xfrm>
          <a:prstGeom prst="rect">
            <a:avLst/>
          </a:prstGeom>
        </p:spPr>
      </p:pic>
      <p:graphicFrame>
        <p:nvGraphicFramePr>
          <p:cNvPr id="13" name="Diagram 12"/>
          <p:cNvGraphicFramePr/>
          <p:nvPr/>
        </p:nvGraphicFramePr>
        <p:xfrm>
          <a:off x="3000364" y="142852"/>
          <a:ext cx="5000660"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p:cNvGraphicFramePr/>
          <p:nvPr/>
        </p:nvGraphicFramePr>
        <p:xfrm>
          <a:off x="5143504" y="2000240"/>
          <a:ext cx="3786214" cy="43577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descr="G:\LLL.png"/>
          <p:cNvPicPr>
            <a:picLocks noChangeAspect="1" noChangeArrowheads="1"/>
          </p:cNvPicPr>
          <p:nvPr/>
        </p:nvPicPr>
        <p:blipFill>
          <a:blip r:embed="rId11" cstate="print"/>
          <a:srcRect/>
          <a:stretch>
            <a:fillRect/>
          </a:stretch>
        </p:blipFill>
        <p:spPr bwMode="auto">
          <a:xfrm>
            <a:off x="285720" y="0"/>
            <a:ext cx="2095484" cy="116618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3000364" y="214290"/>
            <a:ext cx="3571900" cy="428628"/>
            <a:chOff x="342611" y="27229"/>
            <a:chExt cx="3443602" cy="318306"/>
          </a:xfrm>
        </p:grpSpPr>
        <p:sp>
          <p:nvSpPr>
            <p:cNvPr id="5" name="Round Same Side Corner Rectangle 4"/>
            <p:cNvSpPr/>
            <p:nvPr/>
          </p:nvSpPr>
          <p:spPr>
            <a:xfrm rot="5400000">
              <a:off x="1905259" y="-1535419"/>
              <a:ext cx="318306" cy="3443602"/>
            </a:xfrm>
            <a:prstGeom prst="round2SameRect">
              <a:avLst/>
            </a:prstGeom>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ound Same Side Corner Rectangle 4"/>
            <p:cNvSpPr/>
            <p:nvPr/>
          </p:nvSpPr>
          <p:spPr>
            <a:xfrm>
              <a:off x="342611" y="42767"/>
              <a:ext cx="3428064" cy="2872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ctr" defTabSz="711200" rtl="1">
                <a:lnSpc>
                  <a:spcPct val="90000"/>
                </a:lnSpc>
                <a:spcBef>
                  <a:spcPct val="0"/>
                </a:spcBef>
                <a:spcAft>
                  <a:spcPct val="15000"/>
                </a:spcAft>
                <a:buChar char="••"/>
              </a:pPr>
              <a:r>
                <a:rPr lang="ar-EG" sz="2800" kern="1200" dirty="0" smtClean="0">
                  <a:latin typeface="GE SS Two Bold" pitchFamily="18" charset="-78"/>
                  <a:ea typeface="GE SS Two Bold" pitchFamily="18" charset="-78"/>
                  <a:cs typeface="GE SS Two Bold" pitchFamily="18" charset="-78"/>
                </a:rPr>
                <a:t> المبيعات</a:t>
              </a:r>
              <a:endParaRPr lang="ar-EG" sz="2800" kern="1200" dirty="0">
                <a:latin typeface="GE SS Two Bold" pitchFamily="18" charset="-78"/>
                <a:ea typeface="GE SS Two Bold" pitchFamily="18" charset="-78"/>
                <a:cs typeface="GE SS Two Bold" pitchFamily="18" charset="-78"/>
              </a:endParaRPr>
            </a:p>
          </p:txBody>
        </p:sp>
      </p:grpSp>
      <p:grpSp>
        <p:nvGrpSpPr>
          <p:cNvPr id="3" name="Group 6"/>
          <p:cNvGrpSpPr/>
          <p:nvPr/>
        </p:nvGrpSpPr>
        <p:grpSpPr>
          <a:xfrm>
            <a:off x="2643174" y="214290"/>
            <a:ext cx="342612" cy="642942"/>
            <a:chOff x="1" y="2377"/>
            <a:chExt cx="342612" cy="489445"/>
          </a:xfrm>
        </p:grpSpPr>
        <p:sp>
          <p:nvSpPr>
            <p:cNvPr id="8" name="Chevron 7"/>
            <p:cNvSpPr/>
            <p:nvPr/>
          </p:nvSpPr>
          <p:spPr>
            <a:xfrm rot="5400000">
              <a:off x="-73416" y="75794"/>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9"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en-US" sz="1400" kern="1200" dirty="0" smtClean="0">
                  <a:latin typeface="GE SS Two Bold" pitchFamily="18" charset="-78"/>
                  <a:ea typeface="GE SS Two Bold" pitchFamily="18" charset="-78"/>
                  <a:cs typeface="GE SS Two Bold" pitchFamily="18" charset="-78"/>
                </a:rPr>
                <a:t>1</a:t>
              </a:r>
              <a:endParaRPr lang="ar-EG" sz="1400" kern="1200" dirty="0">
                <a:latin typeface="GE SS Two Bold" pitchFamily="18" charset="-78"/>
                <a:ea typeface="GE SS Two Bold" pitchFamily="18" charset="-78"/>
                <a:cs typeface="GE SS Two Bold" pitchFamily="18" charset="-78"/>
              </a:endParaRPr>
            </a:p>
          </p:txBody>
        </p:sp>
      </p:grpSp>
      <p:sp>
        <p:nvSpPr>
          <p:cNvPr id="10" name="Rounded Rectangle 9"/>
          <p:cNvSpPr/>
          <p:nvPr/>
        </p:nvSpPr>
        <p:spPr>
          <a:xfrm>
            <a:off x="214282" y="1214422"/>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المبيعات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المبيعات </a:t>
            </a:r>
            <a:r>
              <a:rPr lang="ar-EG" sz="1200" dirty="0" smtClean="0">
                <a:solidFill>
                  <a:srgbClr val="FF0000"/>
                </a:solidFill>
                <a:latin typeface="GE SS Two Bold" pitchFamily="18" charset="-78"/>
                <a:ea typeface="GE SS Two Bold" pitchFamily="18" charset="-78"/>
                <a:cs typeface="GE SS Two Bold" pitchFamily="18" charset="-78"/>
              </a:rPr>
              <a:t>:    شاشة الميبعات للعميل  </a:t>
            </a:r>
            <a:endParaRPr lang="ar-EG" sz="1200" dirty="0" smtClean="0">
              <a:latin typeface="GE SS Two Bold" pitchFamily="18" charset="-78"/>
              <a:ea typeface="GE SS Two Bold" pitchFamily="18" charset="-78"/>
              <a:cs typeface="GE SS Two Bold" pitchFamily="18" charset="-78"/>
            </a:endParaRPr>
          </a:p>
        </p:txBody>
      </p:sp>
      <p:pic>
        <p:nvPicPr>
          <p:cNvPr id="11" name="Picture 2" descr="G:\LLL.png"/>
          <p:cNvPicPr>
            <a:picLocks noChangeAspect="1" noChangeArrowheads="1"/>
          </p:cNvPicPr>
          <p:nvPr/>
        </p:nvPicPr>
        <p:blipFill>
          <a:blip r:embed="rId3" cstate="print"/>
          <a:srcRect/>
          <a:stretch>
            <a:fillRect/>
          </a:stretch>
        </p:blipFill>
        <p:spPr bwMode="auto">
          <a:xfrm>
            <a:off x="-32" y="71414"/>
            <a:ext cx="2000264" cy="675866"/>
          </a:xfrm>
          <a:prstGeom prst="rect">
            <a:avLst/>
          </a:prstGeom>
          <a:noFill/>
        </p:spPr>
      </p:pic>
      <p:pic>
        <p:nvPicPr>
          <p:cNvPr id="12" name="Picture 11" descr="Capture70.PNG"/>
          <p:cNvPicPr>
            <a:picLocks noChangeAspect="1"/>
          </p:cNvPicPr>
          <p:nvPr/>
        </p:nvPicPr>
        <p:blipFill>
          <a:blip r:embed="rId4"/>
          <a:stretch>
            <a:fillRect/>
          </a:stretch>
        </p:blipFill>
        <p:spPr>
          <a:xfrm>
            <a:off x="0" y="2928934"/>
            <a:ext cx="9144000" cy="3929066"/>
          </a:xfrm>
          <a:prstGeom prst="rect">
            <a:avLst/>
          </a:prstGeom>
        </p:spPr>
      </p:pic>
      <p:sp>
        <p:nvSpPr>
          <p:cNvPr id="13" name="Explosion 1 12"/>
          <p:cNvSpPr/>
          <p:nvPr/>
        </p:nvSpPr>
        <p:spPr>
          <a:xfrm rot="19874496">
            <a:off x="-23383" y="3781916"/>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14" name="TextBox 13"/>
          <p:cNvSpPr txBox="1"/>
          <p:nvPr/>
        </p:nvSpPr>
        <p:spPr>
          <a:xfrm rot="21291845">
            <a:off x="250363" y="4003239"/>
            <a:ext cx="3356436"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ثم نضغط حفظ او طباعة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Untitled.png"/>
          <p:cNvPicPr>
            <a:picLocks noChangeAspect="1"/>
          </p:cNvPicPr>
          <p:nvPr/>
        </p:nvPicPr>
        <p:blipFill>
          <a:blip r:embed="rId2"/>
          <a:stretch>
            <a:fillRect/>
          </a:stretch>
        </p:blipFill>
        <p:spPr>
          <a:xfrm>
            <a:off x="142844" y="1785926"/>
            <a:ext cx="4867955" cy="4572032"/>
          </a:xfrm>
          <a:prstGeom prst="rect">
            <a:avLst/>
          </a:prstGeom>
        </p:spPr>
      </p:pic>
      <p:graphicFrame>
        <p:nvGraphicFramePr>
          <p:cNvPr id="8" name="Diagram 7"/>
          <p:cNvGraphicFramePr/>
          <p:nvPr/>
        </p:nvGraphicFramePr>
        <p:xfrm>
          <a:off x="4572000" y="2285992"/>
          <a:ext cx="3857652" cy="4071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nvGraphicFramePr>
        <p:xfrm>
          <a:off x="3000364" y="142852"/>
          <a:ext cx="5000660" cy="785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2" descr="G:\LLL.png"/>
          <p:cNvPicPr>
            <a:picLocks noChangeAspect="1" noChangeArrowheads="1"/>
          </p:cNvPicPr>
          <p:nvPr/>
        </p:nvPicPr>
        <p:blipFill>
          <a:blip r:embed="rId11" cstate="print"/>
          <a:srcRect/>
          <a:stretch>
            <a:fillRect/>
          </a:stretch>
        </p:blipFill>
        <p:spPr bwMode="auto">
          <a:xfrm>
            <a:off x="285720" y="0"/>
            <a:ext cx="2179163" cy="92867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32" y="71414"/>
            <a:ext cx="2000264" cy="675866"/>
          </a:xfrm>
          <a:prstGeom prst="rect">
            <a:avLst/>
          </a:prstGeom>
          <a:noFill/>
        </p:spPr>
      </p:pic>
      <p:grpSp>
        <p:nvGrpSpPr>
          <p:cNvPr id="2" name="Group 4"/>
          <p:cNvGrpSpPr/>
          <p:nvPr/>
        </p:nvGrpSpPr>
        <p:grpSpPr>
          <a:xfrm>
            <a:off x="3500430" y="428604"/>
            <a:ext cx="3443602" cy="318139"/>
            <a:chOff x="342612" y="431657"/>
            <a:chExt cx="3443602" cy="318139"/>
          </a:xfrm>
        </p:grpSpPr>
        <p:sp>
          <p:nvSpPr>
            <p:cNvPr id="6" name="Round Same Side Corner Rectangle 5"/>
            <p:cNvSpPr/>
            <p:nvPr/>
          </p:nvSpPr>
          <p:spPr>
            <a:xfrm rot="5400000">
              <a:off x="1905343" y="-1131074"/>
              <a:ext cx="318139" cy="3443602"/>
            </a:xfrm>
            <a:prstGeom prst="round2SameRect">
              <a:avLst/>
            </a:prstGeom>
          </p:spPr>
          <p:style>
            <a:lnRef idx="2">
              <a:schemeClr val="accent3">
                <a:shade val="80000"/>
                <a:hueOff val="88011"/>
                <a:satOff val="-6246"/>
                <a:lumOff val="411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342612" y="447187"/>
              <a:ext cx="3428072" cy="28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مرتجعات المبيعات</a:t>
              </a:r>
              <a:endParaRPr lang="ar-EG" sz="1600" kern="1200" dirty="0">
                <a:latin typeface="GE SS Two Bold" pitchFamily="18" charset="-78"/>
                <a:ea typeface="GE SS Two Bold" pitchFamily="18" charset="-78"/>
                <a:cs typeface="GE SS Two Bold" pitchFamily="18" charset="-78"/>
              </a:endParaRPr>
            </a:p>
          </p:txBody>
        </p:sp>
      </p:grpSp>
      <p:sp>
        <p:nvSpPr>
          <p:cNvPr id="8" name="Rounded Rectangle 7"/>
          <p:cNvSpPr/>
          <p:nvPr/>
        </p:nvSpPr>
        <p:spPr>
          <a:xfrm>
            <a:off x="214282" y="1214422"/>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مرتجعات المبيعات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مرتجعات المبيعات </a:t>
            </a:r>
            <a:r>
              <a:rPr lang="ar-EG" sz="1200" dirty="0" smtClean="0">
                <a:solidFill>
                  <a:srgbClr val="FF0000"/>
                </a:solidFill>
                <a:latin typeface="GE SS Two Bold" pitchFamily="18" charset="-78"/>
                <a:ea typeface="GE SS Two Bold" pitchFamily="18" charset="-78"/>
                <a:cs typeface="GE SS Two Bold" pitchFamily="18" charset="-78"/>
              </a:rPr>
              <a:t>لاسترجاع المنتجات المسجلة </a:t>
            </a:r>
            <a:endParaRPr lang="ar-EG" sz="1200" dirty="0" smtClean="0">
              <a:latin typeface="GE SS Two Bold" pitchFamily="18" charset="-78"/>
              <a:ea typeface="GE SS Two Bold" pitchFamily="18" charset="-78"/>
              <a:cs typeface="GE SS Two Bold" pitchFamily="18" charset="-78"/>
            </a:endParaRPr>
          </a:p>
        </p:txBody>
      </p:sp>
      <p:grpSp>
        <p:nvGrpSpPr>
          <p:cNvPr id="3" name="Group 14"/>
          <p:cNvGrpSpPr/>
          <p:nvPr/>
        </p:nvGrpSpPr>
        <p:grpSpPr>
          <a:xfrm>
            <a:off x="3143240" y="285728"/>
            <a:ext cx="342612" cy="642942"/>
            <a:chOff x="1" y="2377"/>
            <a:chExt cx="342612" cy="489445"/>
          </a:xfrm>
        </p:grpSpPr>
        <p:sp>
          <p:nvSpPr>
            <p:cNvPr id="16" name="Chevron 15"/>
            <p:cNvSpPr/>
            <p:nvPr/>
          </p:nvSpPr>
          <p:spPr>
            <a:xfrm rot="5400000">
              <a:off x="-73416" y="75794"/>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7"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en-US" sz="1400" dirty="0" smtClean="0">
                  <a:latin typeface="GE SS Two Bold" pitchFamily="18" charset="-78"/>
                  <a:ea typeface="GE SS Two Bold" pitchFamily="18" charset="-78"/>
                  <a:cs typeface="GE SS Two Bold" pitchFamily="18" charset="-78"/>
                </a:rPr>
                <a:t>2</a:t>
              </a:r>
              <a:endParaRPr lang="ar-EG" sz="1400" kern="1200" dirty="0">
                <a:latin typeface="GE SS Two Bold" pitchFamily="18" charset="-78"/>
                <a:ea typeface="GE SS Two Bold" pitchFamily="18" charset="-78"/>
                <a:cs typeface="GE SS Two Bold" pitchFamily="18" charset="-78"/>
              </a:endParaRPr>
            </a:p>
          </p:txBody>
        </p:sp>
      </p:grpSp>
      <p:pic>
        <p:nvPicPr>
          <p:cNvPr id="10" name="Picture 9" descr="Capture71.PNG"/>
          <p:cNvPicPr>
            <a:picLocks noChangeAspect="1"/>
          </p:cNvPicPr>
          <p:nvPr/>
        </p:nvPicPr>
        <p:blipFill>
          <a:blip r:embed="rId3"/>
          <a:stretch>
            <a:fillRect/>
          </a:stretch>
        </p:blipFill>
        <p:spPr>
          <a:xfrm>
            <a:off x="285720" y="3239939"/>
            <a:ext cx="8429684" cy="3618061"/>
          </a:xfrm>
          <a:prstGeom prst="rect">
            <a:avLst/>
          </a:prstGeom>
        </p:spPr>
      </p:pic>
      <p:sp>
        <p:nvSpPr>
          <p:cNvPr id="11" name="TextBox 10"/>
          <p:cNvSpPr txBox="1"/>
          <p:nvPr/>
        </p:nvSpPr>
        <p:spPr>
          <a:xfrm rot="21291845">
            <a:off x="250363" y="4003239"/>
            <a:ext cx="3356436"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ثم نضغط حفظ او طباعة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2" name="Explosion 1 11"/>
          <p:cNvSpPr/>
          <p:nvPr/>
        </p:nvSpPr>
        <p:spPr>
          <a:xfrm rot="19874496">
            <a:off x="-23383" y="3996230"/>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32" y="71414"/>
            <a:ext cx="2000264" cy="675866"/>
          </a:xfrm>
          <a:prstGeom prst="rect">
            <a:avLst/>
          </a:prstGeom>
          <a:noFill/>
        </p:spPr>
      </p:pic>
      <p:grpSp>
        <p:nvGrpSpPr>
          <p:cNvPr id="2" name="Group 5"/>
          <p:cNvGrpSpPr/>
          <p:nvPr/>
        </p:nvGrpSpPr>
        <p:grpSpPr>
          <a:xfrm>
            <a:off x="3071802" y="285728"/>
            <a:ext cx="3443602" cy="318139"/>
            <a:chOff x="342612" y="860937"/>
            <a:chExt cx="3443602" cy="318139"/>
          </a:xfrm>
        </p:grpSpPr>
        <p:sp>
          <p:nvSpPr>
            <p:cNvPr id="7" name="Round Same Side Corner Rectangle 6"/>
            <p:cNvSpPr/>
            <p:nvPr/>
          </p:nvSpPr>
          <p:spPr>
            <a:xfrm rot="5400000">
              <a:off x="1905343" y="-701794"/>
              <a:ext cx="318139" cy="3443602"/>
            </a:xfrm>
            <a:prstGeom prst="round2SameRect">
              <a:avLst/>
            </a:prstGeom>
          </p:spPr>
          <p:style>
            <a:lnRef idx="2">
              <a:schemeClr val="accent3">
                <a:shade val="80000"/>
                <a:hueOff val="176022"/>
                <a:satOff val="-12492"/>
                <a:lumOff val="822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 Same Side Corner Rectangle 4"/>
            <p:cNvSpPr/>
            <p:nvPr/>
          </p:nvSpPr>
          <p:spPr>
            <a:xfrm>
              <a:off x="342612" y="876467"/>
              <a:ext cx="3428072" cy="28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المشتريات</a:t>
              </a:r>
              <a:endParaRPr lang="ar-EG" sz="1600" kern="1200" dirty="0">
                <a:latin typeface="GE SS Two Bold" pitchFamily="18" charset="-78"/>
                <a:ea typeface="GE SS Two Bold" pitchFamily="18" charset="-78"/>
                <a:cs typeface="GE SS Two Bold" pitchFamily="18" charset="-78"/>
              </a:endParaRPr>
            </a:p>
          </p:txBody>
        </p:sp>
      </p:grpSp>
      <p:grpSp>
        <p:nvGrpSpPr>
          <p:cNvPr id="3" name="Group 8"/>
          <p:cNvGrpSpPr/>
          <p:nvPr/>
        </p:nvGrpSpPr>
        <p:grpSpPr>
          <a:xfrm>
            <a:off x="2643174" y="214290"/>
            <a:ext cx="342612" cy="642942"/>
            <a:chOff x="1" y="2377"/>
            <a:chExt cx="342612" cy="489445"/>
          </a:xfrm>
        </p:grpSpPr>
        <p:sp>
          <p:nvSpPr>
            <p:cNvPr id="10" name="Chevron 9"/>
            <p:cNvSpPr/>
            <p:nvPr/>
          </p:nvSpPr>
          <p:spPr>
            <a:xfrm rot="5400000">
              <a:off x="-73416" y="75794"/>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1"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en-US" sz="1400" dirty="0" smtClean="0">
                  <a:latin typeface="GE SS Two Bold" pitchFamily="18" charset="-78"/>
                  <a:ea typeface="GE SS Two Bold" pitchFamily="18" charset="-78"/>
                  <a:cs typeface="GE SS Two Bold" pitchFamily="18" charset="-78"/>
                </a:rPr>
                <a:t>3</a:t>
              </a:r>
              <a:endParaRPr lang="ar-EG" sz="1400" kern="1200" dirty="0">
                <a:latin typeface="GE SS Two Bold" pitchFamily="18" charset="-78"/>
                <a:ea typeface="GE SS Two Bold" pitchFamily="18" charset="-78"/>
                <a:cs typeface="GE SS Two Bold" pitchFamily="18" charset="-78"/>
              </a:endParaRPr>
            </a:p>
          </p:txBody>
        </p:sp>
      </p:grpSp>
      <p:sp>
        <p:nvSpPr>
          <p:cNvPr id="12" name="Rounded Rectangle 11"/>
          <p:cNvSpPr/>
          <p:nvPr/>
        </p:nvSpPr>
        <p:spPr>
          <a:xfrm>
            <a:off x="285720" y="1000108"/>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المشتريات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مرتجعات المبيعات:  </a:t>
            </a:r>
            <a:r>
              <a:rPr lang="ar-EG" sz="1200" dirty="0" smtClean="0">
                <a:solidFill>
                  <a:srgbClr val="FF0000"/>
                </a:solidFill>
                <a:latin typeface="GE SS Two Bold" pitchFamily="18" charset="-78"/>
                <a:ea typeface="GE SS Two Bold" pitchFamily="18" charset="-78"/>
                <a:cs typeface="GE SS Two Bold" pitchFamily="18" charset="-78"/>
              </a:rPr>
              <a:t>تسجيل المشتريات</a:t>
            </a:r>
          </a:p>
        </p:txBody>
      </p:sp>
      <p:pic>
        <p:nvPicPr>
          <p:cNvPr id="13" name="Picture 12" descr="Capture72.PNG"/>
          <p:cNvPicPr>
            <a:picLocks noChangeAspect="1"/>
          </p:cNvPicPr>
          <p:nvPr/>
        </p:nvPicPr>
        <p:blipFill>
          <a:blip r:embed="rId3"/>
          <a:stretch>
            <a:fillRect/>
          </a:stretch>
        </p:blipFill>
        <p:spPr>
          <a:xfrm>
            <a:off x="285752" y="2786058"/>
            <a:ext cx="8572528" cy="3878772"/>
          </a:xfrm>
          <a:prstGeom prst="rect">
            <a:avLst/>
          </a:prstGeom>
        </p:spPr>
      </p:pic>
      <p:sp>
        <p:nvSpPr>
          <p:cNvPr id="15" name="TextBox 14"/>
          <p:cNvSpPr txBox="1"/>
          <p:nvPr/>
        </p:nvSpPr>
        <p:spPr>
          <a:xfrm rot="21291845">
            <a:off x="446655" y="4292500"/>
            <a:ext cx="3356436"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ثم نضغط حفظ او طباعة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6" name="Explosion 1 15"/>
          <p:cNvSpPr/>
          <p:nvPr/>
        </p:nvSpPr>
        <p:spPr>
          <a:xfrm rot="19874496">
            <a:off x="119461" y="4067668"/>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32" y="71414"/>
            <a:ext cx="2000264" cy="675866"/>
          </a:xfrm>
          <a:prstGeom prst="rect">
            <a:avLst/>
          </a:prstGeom>
          <a:noFill/>
        </p:spPr>
      </p:pic>
      <p:grpSp>
        <p:nvGrpSpPr>
          <p:cNvPr id="2" name="Group 8"/>
          <p:cNvGrpSpPr/>
          <p:nvPr/>
        </p:nvGrpSpPr>
        <p:grpSpPr>
          <a:xfrm>
            <a:off x="3214678" y="285728"/>
            <a:ext cx="3443602" cy="318139"/>
            <a:chOff x="342612" y="1290217"/>
            <a:chExt cx="3443602" cy="318139"/>
          </a:xfrm>
        </p:grpSpPr>
        <p:sp>
          <p:nvSpPr>
            <p:cNvPr id="10" name="Round Same Side Corner Rectangle 9"/>
            <p:cNvSpPr/>
            <p:nvPr/>
          </p:nvSpPr>
          <p:spPr>
            <a:xfrm rot="5400000">
              <a:off x="1905343" y="-272514"/>
              <a:ext cx="318139" cy="3443602"/>
            </a:xfrm>
            <a:prstGeom prst="round2SameRect">
              <a:avLst/>
            </a:prstGeom>
          </p:spPr>
          <p:style>
            <a:lnRef idx="2">
              <a:schemeClr val="accent3">
                <a:shade val="80000"/>
                <a:hueOff val="264032"/>
                <a:satOff val="-18738"/>
                <a:lumOff val="1233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ound Same Side Corner Rectangle 4"/>
            <p:cNvSpPr/>
            <p:nvPr/>
          </p:nvSpPr>
          <p:spPr>
            <a:xfrm>
              <a:off x="342612" y="1305747"/>
              <a:ext cx="3428072" cy="28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مردودات المشتريات</a:t>
              </a:r>
              <a:endParaRPr lang="ar-EG" sz="1600" kern="1200" dirty="0">
                <a:latin typeface="GE SS Two Bold" pitchFamily="18" charset="-78"/>
                <a:ea typeface="GE SS Two Bold" pitchFamily="18" charset="-78"/>
                <a:cs typeface="GE SS Two Bold" pitchFamily="18" charset="-78"/>
              </a:endParaRPr>
            </a:p>
          </p:txBody>
        </p:sp>
      </p:grpSp>
      <p:grpSp>
        <p:nvGrpSpPr>
          <p:cNvPr id="3" name="Group 11"/>
          <p:cNvGrpSpPr/>
          <p:nvPr/>
        </p:nvGrpSpPr>
        <p:grpSpPr>
          <a:xfrm>
            <a:off x="2857488" y="214290"/>
            <a:ext cx="342612" cy="642942"/>
            <a:chOff x="1" y="2377"/>
            <a:chExt cx="342612" cy="489445"/>
          </a:xfrm>
        </p:grpSpPr>
        <p:sp>
          <p:nvSpPr>
            <p:cNvPr id="13" name="Chevron 12"/>
            <p:cNvSpPr/>
            <p:nvPr/>
          </p:nvSpPr>
          <p:spPr>
            <a:xfrm rot="5400000">
              <a:off x="-73416" y="75794"/>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4"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ar-EG" sz="1400" kern="1200" dirty="0" smtClean="0">
                  <a:latin typeface="GE SS Two Bold" pitchFamily="18" charset="-78"/>
                  <a:ea typeface="GE SS Two Bold" pitchFamily="18" charset="-78"/>
                  <a:cs typeface="GE SS Two Bold" pitchFamily="18" charset="-78"/>
                </a:rPr>
                <a:t>4</a:t>
              </a:r>
              <a:endParaRPr lang="ar-EG" sz="1400" kern="1200" dirty="0">
                <a:latin typeface="GE SS Two Bold" pitchFamily="18" charset="-78"/>
                <a:ea typeface="GE SS Two Bold" pitchFamily="18" charset="-78"/>
                <a:cs typeface="GE SS Two Bold" pitchFamily="18" charset="-78"/>
              </a:endParaRPr>
            </a:p>
          </p:txBody>
        </p:sp>
      </p:grpSp>
      <p:pic>
        <p:nvPicPr>
          <p:cNvPr id="15" name="Picture 14" descr="Capture73.PNG"/>
          <p:cNvPicPr>
            <a:picLocks noChangeAspect="1"/>
          </p:cNvPicPr>
          <p:nvPr/>
        </p:nvPicPr>
        <p:blipFill>
          <a:blip r:embed="rId3"/>
          <a:stretch>
            <a:fillRect/>
          </a:stretch>
        </p:blipFill>
        <p:spPr>
          <a:xfrm>
            <a:off x="285720" y="2928934"/>
            <a:ext cx="8572560" cy="3682950"/>
          </a:xfrm>
          <a:prstGeom prst="rect">
            <a:avLst/>
          </a:prstGeom>
        </p:spPr>
      </p:pic>
      <p:sp>
        <p:nvSpPr>
          <p:cNvPr id="16" name="Rounded Rectangle 15"/>
          <p:cNvSpPr/>
          <p:nvPr/>
        </p:nvSpPr>
        <p:spPr>
          <a:xfrm>
            <a:off x="285720" y="1000108"/>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مردودات المشتريات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مرتجعات المبيعات :   </a:t>
            </a:r>
            <a:r>
              <a:rPr lang="ar-EG" sz="1200" dirty="0" smtClean="0">
                <a:solidFill>
                  <a:srgbClr val="FF0000"/>
                </a:solidFill>
                <a:latin typeface="GE SS Two Bold" pitchFamily="18" charset="-78"/>
                <a:ea typeface="GE SS Two Bold" pitchFamily="18" charset="-78"/>
                <a:cs typeface="GE SS Two Bold" pitchFamily="18" charset="-78"/>
              </a:rPr>
              <a:t>لأسترجاع المشتريات </a:t>
            </a:r>
          </a:p>
        </p:txBody>
      </p:sp>
      <p:sp>
        <p:nvSpPr>
          <p:cNvPr id="17" name="TextBox 16"/>
          <p:cNvSpPr txBox="1"/>
          <p:nvPr/>
        </p:nvSpPr>
        <p:spPr>
          <a:xfrm rot="21291845">
            <a:off x="446655" y="4292500"/>
            <a:ext cx="3356436"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ثم نضغط حفظ او طباعة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8" name="Explosion 1 17"/>
          <p:cNvSpPr/>
          <p:nvPr/>
        </p:nvSpPr>
        <p:spPr>
          <a:xfrm rot="19874496">
            <a:off x="119461" y="4067668"/>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32" y="71414"/>
            <a:ext cx="2000264" cy="675866"/>
          </a:xfrm>
          <a:prstGeom prst="rect">
            <a:avLst/>
          </a:prstGeom>
          <a:noFill/>
        </p:spPr>
      </p:pic>
      <p:grpSp>
        <p:nvGrpSpPr>
          <p:cNvPr id="2" name="Group 5"/>
          <p:cNvGrpSpPr/>
          <p:nvPr/>
        </p:nvGrpSpPr>
        <p:grpSpPr>
          <a:xfrm>
            <a:off x="3000364" y="357166"/>
            <a:ext cx="3443602" cy="318139"/>
            <a:chOff x="342612" y="1719496"/>
            <a:chExt cx="3443602" cy="318139"/>
          </a:xfrm>
        </p:grpSpPr>
        <p:sp>
          <p:nvSpPr>
            <p:cNvPr id="7" name="Round Same Side Corner Rectangle 6"/>
            <p:cNvSpPr/>
            <p:nvPr/>
          </p:nvSpPr>
          <p:spPr>
            <a:xfrm rot="5400000">
              <a:off x="1905343" y="156765"/>
              <a:ext cx="318139" cy="3443602"/>
            </a:xfrm>
            <a:prstGeom prst="round2SameRect">
              <a:avLst/>
            </a:prstGeom>
          </p:spPr>
          <p:style>
            <a:lnRef idx="2">
              <a:schemeClr val="accent3">
                <a:shade val="80000"/>
                <a:hueOff val="352043"/>
                <a:satOff val="-24984"/>
                <a:lumOff val="1644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 Same Side Corner Rectangle 4"/>
            <p:cNvSpPr/>
            <p:nvPr/>
          </p:nvSpPr>
          <p:spPr>
            <a:xfrm>
              <a:off x="342612" y="1735026"/>
              <a:ext cx="3428072" cy="28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تحويلات الفروع</a:t>
              </a:r>
              <a:endParaRPr lang="ar-EG" sz="1600" kern="1200" dirty="0">
                <a:latin typeface="GE SS Two Bold" pitchFamily="18" charset="-78"/>
                <a:ea typeface="GE SS Two Bold" pitchFamily="18" charset="-78"/>
                <a:cs typeface="GE SS Two Bold" pitchFamily="18" charset="-78"/>
              </a:endParaRPr>
            </a:p>
          </p:txBody>
        </p:sp>
      </p:grpSp>
      <p:grpSp>
        <p:nvGrpSpPr>
          <p:cNvPr id="3" name="Group 8"/>
          <p:cNvGrpSpPr/>
          <p:nvPr/>
        </p:nvGrpSpPr>
        <p:grpSpPr>
          <a:xfrm>
            <a:off x="2643174" y="214290"/>
            <a:ext cx="342612" cy="642942"/>
            <a:chOff x="1" y="2377"/>
            <a:chExt cx="342612" cy="489445"/>
          </a:xfrm>
        </p:grpSpPr>
        <p:sp>
          <p:nvSpPr>
            <p:cNvPr id="10" name="Chevron 9"/>
            <p:cNvSpPr/>
            <p:nvPr/>
          </p:nvSpPr>
          <p:spPr>
            <a:xfrm rot="5400000">
              <a:off x="-73416" y="75794"/>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1"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en-US" sz="1400" kern="1200" dirty="0" smtClean="0">
                  <a:latin typeface="GE SS Two Bold" pitchFamily="18" charset="-78"/>
                  <a:ea typeface="GE SS Two Bold" pitchFamily="18" charset="-78"/>
                  <a:cs typeface="GE SS Two Bold" pitchFamily="18" charset="-78"/>
                </a:rPr>
                <a:t>5</a:t>
              </a:r>
              <a:endParaRPr lang="ar-EG" sz="1400" kern="1200" dirty="0">
                <a:latin typeface="GE SS Two Bold" pitchFamily="18" charset="-78"/>
                <a:ea typeface="GE SS Two Bold" pitchFamily="18" charset="-78"/>
                <a:cs typeface="GE SS Two Bold" pitchFamily="18" charset="-78"/>
              </a:endParaRPr>
            </a:p>
          </p:txBody>
        </p:sp>
      </p:grpSp>
      <p:sp>
        <p:nvSpPr>
          <p:cNvPr id="12" name="Rounded Rectangle 11"/>
          <p:cNvSpPr/>
          <p:nvPr/>
        </p:nvSpPr>
        <p:spPr>
          <a:xfrm>
            <a:off x="285720" y="1000108"/>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تحويلات الفروع  بعد ذلك يظهر لنا الصورة التاليه :</a:t>
            </a:r>
          </a:p>
          <a:p>
            <a:r>
              <a:rPr lang="ar-EG" sz="1200" dirty="0" smtClean="0">
                <a:latin typeface="GE SS Two Bold" pitchFamily="18" charset="-78"/>
                <a:ea typeface="GE SS Two Bold" pitchFamily="18" charset="-78"/>
                <a:cs typeface="GE SS Two Bold" pitchFamily="18" charset="-78"/>
              </a:rPr>
              <a:t>يجب ان نضغط على  التحويل </a:t>
            </a:r>
          </a:p>
          <a:p>
            <a:pPr lvl="0"/>
            <a:endParaRPr lang="ar-EG" sz="1200" dirty="0" smtClean="0">
              <a:solidFill>
                <a:srgbClr val="000000"/>
              </a:solidFill>
              <a:latin typeface="GE SS Two Bold" pitchFamily="18" charset="-78"/>
              <a:ea typeface="GE SS Two Bold" pitchFamily="18" charset="-78"/>
              <a:cs typeface="GE SS Two Bold" pitchFamily="18" charset="-78"/>
            </a:endParaRPr>
          </a:p>
          <a:p>
            <a:pPr lvl="0"/>
            <a:r>
              <a:rPr lang="ar-EG" sz="1200" dirty="0" smtClean="0">
                <a:solidFill>
                  <a:srgbClr val="000000"/>
                </a:solidFill>
                <a:latin typeface="GE SS Two Bold" pitchFamily="18" charset="-78"/>
                <a:ea typeface="GE SS Two Bold" pitchFamily="18" charset="-78"/>
                <a:cs typeface="GE SS Two Bold" pitchFamily="18" charset="-78"/>
              </a:rPr>
              <a:t>    مرتجعات المبيعات: </a:t>
            </a:r>
            <a:r>
              <a:rPr lang="ar-EG" sz="1200" dirty="0" smtClean="0">
                <a:solidFill>
                  <a:srgbClr val="FF0000"/>
                </a:solidFill>
                <a:latin typeface="GE SS Two Bold" pitchFamily="18" charset="-78"/>
                <a:ea typeface="GE SS Two Bold" pitchFamily="18" charset="-78"/>
                <a:cs typeface="GE SS Two Bold" pitchFamily="18" charset="-78"/>
              </a:rPr>
              <a:t>لتحويل المنتج لاى فرع من الفروع المسجلة</a:t>
            </a:r>
          </a:p>
          <a:p>
            <a:endParaRPr lang="ar-EG" sz="1200" dirty="0" smtClean="0">
              <a:solidFill>
                <a:srgbClr val="FF0000"/>
              </a:solidFill>
              <a:latin typeface="GE SS Two Bold" pitchFamily="18" charset="-78"/>
              <a:ea typeface="GE SS Two Bold" pitchFamily="18" charset="-78"/>
              <a:cs typeface="GE SS Two Bold" pitchFamily="18" charset="-78"/>
            </a:endParaRPr>
          </a:p>
        </p:txBody>
      </p:sp>
      <p:pic>
        <p:nvPicPr>
          <p:cNvPr id="14" name="Picture 13" descr="Capture74.PNG"/>
          <p:cNvPicPr>
            <a:picLocks noChangeAspect="1"/>
          </p:cNvPicPr>
          <p:nvPr/>
        </p:nvPicPr>
        <p:blipFill>
          <a:blip r:embed="rId3"/>
          <a:stretch>
            <a:fillRect/>
          </a:stretch>
        </p:blipFill>
        <p:spPr>
          <a:xfrm>
            <a:off x="357158" y="3143248"/>
            <a:ext cx="8501122" cy="3587336"/>
          </a:xfrm>
          <a:prstGeom prst="rect">
            <a:avLst/>
          </a:prstGeom>
        </p:spPr>
      </p:pic>
      <p:sp>
        <p:nvSpPr>
          <p:cNvPr id="15" name="TextBox 14"/>
          <p:cNvSpPr txBox="1"/>
          <p:nvPr/>
        </p:nvSpPr>
        <p:spPr>
          <a:xfrm rot="21291845">
            <a:off x="446655" y="4292500"/>
            <a:ext cx="3356436"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ثم نضغط حفظ و طباعة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6" name="Explosion 1 15"/>
          <p:cNvSpPr/>
          <p:nvPr/>
        </p:nvSpPr>
        <p:spPr>
          <a:xfrm rot="19874496">
            <a:off x="262337" y="4210544"/>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32" y="71414"/>
            <a:ext cx="2000264" cy="675866"/>
          </a:xfrm>
          <a:prstGeom prst="rect">
            <a:avLst/>
          </a:prstGeom>
          <a:noFill/>
        </p:spPr>
      </p:pic>
      <p:grpSp>
        <p:nvGrpSpPr>
          <p:cNvPr id="2" name="Group 5"/>
          <p:cNvGrpSpPr/>
          <p:nvPr/>
        </p:nvGrpSpPr>
        <p:grpSpPr>
          <a:xfrm>
            <a:off x="3143240" y="285728"/>
            <a:ext cx="3443602" cy="318139"/>
            <a:chOff x="342612" y="2148775"/>
            <a:chExt cx="3443602" cy="318139"/>
          </a:xfrm>
        </p:grpSpPr>
        <p:sp>
          <p:nvSpPr>
            <p:cNvPr id="7" name="Round Same Side Corner Rectangle 6"/>
            <p:cNvSpPr/>
            <p:nvPr/>
          </p:nvSpPr>
          <p:spPr>
            <a:xfrm rot="5400000">
              <a:off x="1905343" y="586044"/>
              <a:ext cx="318139" cy="3443602"/>
            </a:xfrm>
            <a:prstGeom prst="round2SameRect">
              <a:avLst/>
            </a:prstGeom>
          </p:spPr>
          <p:style>
            <a:lnRef idx="2">
              <a:schemeClr val="accent3">
                <a:shade val="80000"/>
                <a:hueOff val="440054"/>
                <a:satOff val="-31231"/>
                <a:lumOff val="2055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 Same Side Corner Rectangle 4"/>
            <p:cNvSpPr/>
            <p:nvPr/>
          </p:nvSpPr>
          <p:spPr>
            <a:xfrm>
              <a:off x="342612" y="2164305"/>
              <a:ext cx="3428072" cy="28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استلام التحويلات</a:t>
              </a:r>
              <a:endParaRPr lang="ar-EG" sz="1600" kern="1200" dirty="0">
                <a:latin typeface="GE SS Two Bold" pitchFamily="18" charset="-78"/>
                <a:ea typeface="GE SS Two Bold" pitchFamily="18" charset="-78"/>
                <a:cs typeface="GE SS Two Bold" pitchFamily="18" charset="-78"/>
              </a:endParaRPr>
            </a:p>
          </p:txBody>
        </p:sp>
      </p:grpSp>
      <p:grpSp>
        <p:nvGrpSpPr>
          <p:cNvPr id="3" name="Group 8"/>
          <p:cNvGrpSpPr/>
          <p:nvPr/>
        </p:nvGrpSpPr>
        <p:grpSpPr>
          <a:xfrm>
            <a:off x="2643174" y="214290"/>
            <a:ext cx="342612" cy="642942"/>
            <a:chOff x="1" y="2377"/>
            <a:chExt cx="342612" cy="489445"/>
          </a:xfrm>
        </p:grpSpPr>
        <p:sp>
          <p:nvSpPr>
            <p:cNvPr id="10" name="Chevron 9"/>
            <p:cNvSpPr/>
            <p:nvPr/>
          </p:nvSpPr>
          <p:spPr>
            <a:xfrm rot="5400000">
              <a:off x="-73416" y="75794"/>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1"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ar-EG" sz="1400" kern="1200" dirty="0" smtClean="0">
                  <a:latin typeface="GE SS Two Bold" pitchFamily="18" charset="-78"/>
                  <a:ea typeface="GE SS Two Bold" pitchFamily="18" charset="-78"/>
                  <a:cs typeface="GE SS Two Bold" pitchFamily="18" charset="-78"/>
                </a:rPr>
                <a:t>6</a:t>
              </a:r>
              <a:endParaRPr lang="ar-EG" sz="1400" kern="1200" dirty="0">
                <a:latin typeface="GE SS Two Bold" pitchFamily="18" charset="-78"/>
                <a:ea typeface="GE SS Two Bold" pitchFamily="18" charset="-78"/>
                <a:cs typeface="GE SS Two Bold" pitchFamily="18" charset="-78"/>
              </a:endParaRPr>
            </a:p>
          </p:txBody>
        </p:sp>
      </p:grpSp>
      <p:pic>
        <p:nvPicPr>
          <p:cNvPr id="14" name="Picture 13" descr="Capture75.PNG"/>
          <p:cNvPicPr>
            <a:picLocks noChangeAspect="1"/>
          </p:cNvPicPr>
          <p:nvPr/>
        </p:nvPicPr>
        <p:blipFill>
          <a:blip r:embed="rId3"/>
          <a:stretch>
            <a:fillRect/>
          </a:stretch>
        </p:blipFill>
        <p:spPr>
          <a:xfrm>
            <a:off x="142876" y="3286124"/>
            <a:ext cx="8715404" cy="3411153"/>
          </a:xfrm>
          <a:prstGeom prst="rect">
            <a:avLst/>
          </a:prstGeom>
        </p:spPr>
      </p:pic>
      <p:sp>
        <p:nvSpPr>
          <p:cNvPr id="15" name="TextBox 14"/>
          <p:cNvSpPr txBox="1"/>
          <p:nvPr/>
        </p:nvSpPr>
        <p:spPr>
          <a:xfrm rot="21291845">
            <a:off x="446655" y="4292500"/>
            <a:ext cx="3356436"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ثم نضغط حفظ و طباعة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6" name="Explosion 1 15"/>
          <p:cNvSpPr/>
          <p:nvPr/>
        </p:nvSpPr>
        <p:spPr>
          <a:xfrm rot="19874496">
            <a:off x="119462" y="4139105"/>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17" name="Rounded Rectangle 16"/>
          <p:cNvSpPr/>
          <p:nvPr/>
        </p:nvSpPr>
        <p:spPr>
          <a:xfrm>
            <a:off x="285720" y="1000108"/>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استلام تحويلات بعد ذلك يظهر لنا الصورة التاليه :</a:t>
            </a:r>
          </a:p>
          <a:p>
            <a:r>
              <a:rPr lang="ar-EG" sz="1200" dirty="0" smtClean="0">
                <a:latin typeface="GE SS Two Bold" pitchFamily="18" charset="-78"/>
                <a:ea typeface="GE SS Two Bold" pitchFamily="18" charset="-78"/>
                <a:cs typeface="GE SS Two Bold" pitchFamily="18" charset="-78"/>
              </a:rPr>
              <a:t>يجب ان نضغط على استلام التحويل  </a:t>
            </a: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مرتجعات المبيعات:  </a:t>
            </a:r>
            <a:r>
              <a:rPr lang="ar-EG" sz="1200" dirty="0" smtClean="0">
                <a:solidFill>
                  <a:srgbClr val="FF0000"/>
                </a:solidFill>
                <a:latin typeface="GE SS Two Bold" pitchFamily="18" charset="-78"/>
                <a:ea typeface="GE SS Two Bold" pitchFamily="18" charset="-78"/>
                <a:cs typeface="GE SS Two Bold" pitchFamily="18" charset="-78"/>
              </a:rPr>
              <a:t>أ ستلام ا لتحويل المنتج من لاى فرع من الفروع المسجلة</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LLL.png"/>
          <p:cNvPicPr>
            <a:picLocks noChangeAspect="1" noChangeArrowheads="1"/>
          </p:cNvPicPr>
          <p:nvPr/>
        </p:nvPicPr>
        <p:blipFill>
          <a:blip r:embed="rId2" cstate="print"/>
          <a:srcRect/>
          <a:stretch>
            <a:fillRect/>
          </a:stretch>
        </p:blipFill>
        <p:spPr bwMode="auto">
          <a:xfrm>
            <a:off x="-32" y="71414"/>
            <a:ext cx="2000264" cy="675866"/>
          </a:xfrm>
          <a:prstGeom prst="rect">
            <a:avLst/>
          </a:prstGeom>
          <a:noFill/>
        </p:spPr>
      </p:pic>
      <p:grpSp>
        <p:nvGrpSpPr>
          <p:cNvPr id="2" name="Group 3"/>
          <p:cNvGrpSpPr/>
          <p:nvPr/>
        </p:nvGrpSpPr>
        <p:grpSpPr>
          <a:xfrm>
            <a:off x="3143240" y="357166"/>
            <a:ext cx="3443602" cy="318139"/>
            <a:chOff x="342612" y="2578055"/>
            <a:chExt cx="3443602" cy="318139"/>
          </a:xfrm>
        </p:grpSpPr>
        <p:sp>
          <p:nvSpPr>
            <p:cNvPr id="5" name="Round Same Side Corner Rectangle 4"/>
            <p:cNvSpPr/>
            <p:nvPr/>
          </p:nvSpPr>
          <p:spPr>
            <a:xfrm rot="5400000">
              <a:off x="1905343" y="1015324"/>
              <a:ext cx="318139" cy="3443602"/>
            </a:xfrm>
            <a:prstGeom prst="round2SameRect">
              <a:avLst/>
            </a:prstGeom>
          </p:spPr>
          <p:style>
            <a:lnRef idx="2">
              <a:schemeClr val="accent3">
                <a:shade val="80000"/>
                <a:hueOff val="528065"/>
                <a:satOff val="-37477"/>
                <a:lumOff val="2466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ound Same Side Corner Rectangle 4"/>
            <p:cNvSpPr/>
            <p:nvPr/>
          </p:nvSpPr>
          <p:spPr>
            <a:xfrm>
              <a:off x="342612" y="2593585"/>
              <a:ext cx="3428072" cy="28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تسويات الخصم</a:t>
              </a:r>
              <a:endParaRPr lang="ar-EG" sz="1600" kern="1200" dirty="0">
                <a:latin typeface="GE SS Two Bold" pitchFamily="18" charset="-78"/>
                <a:ea typeface="GE SS Two Bold" pitchFamily="18" charset="-78"/>
                <a:cs typeface="GE SS Two Bold" pitchFamily="18" charset="-78"/>
              </a:endParaRPr>
            </a:p>
          </p:txBody>
        </p:sp>
      </p:grpSp>
      <p:grpSp>
        <p:nvGrpSpPr>
          <p:cNvPr id="4" name="Group 6"/>
          <p:cNvGrpSpPr/>
          <p:nvPr/>
        </p:nvGrpSpPr>
        <p:grpSpPr>
          <a:xfrm>
            <a:off x="2643174" y="214290"/>
            <a:ext cx="342612" cy="642942"/>
            <a:chOff x="1" y="2377"/>
            <a:chExt cx="342612" cy="489445"/>
          </a:xfrm>
        </p:grpSpPr>
        <p:sp>
          <p:nvSpPr>
            <p:cNvPr id="8" name="Chevron 7"/>
            <p:cNvSpPr/>
            <p:nvPr/>
          </p:nvSpPr>
          <p:spPr>
            <a:xfrm rot="5400000">
              <a:off x="-73416" y="75794"/>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9"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en-US" sz="1400" kern="1200" dirty="0" smtClean="0">
                  <a:latin typeface="GE SS Two Bold" pitchFamily="18" charset="-78"/>
                  <a:ea typeface="GE SS Two Bold" pitchFamily="18" charset="-78"/>
                  <a:cs typeface="GE SS Two Bold" pitchFamily="18" charset="-78"/>
                </a:rPr>
                <a:t>7</a:t>
              </a:r>
              <a:endParaRPr lang="ar-EG" sz="1400" kern="1200" dirty="0">
                <a:latin typeface="GE SS Two Bold" pitchFamily="18" charset="-78"/>
                <a:ea typeface="GE SS Two Bold" pitchFamily="18" charset="-78"/>
                <a:cs typeface="GE SS Two Bold" pitchFamily="18" charset="-78"/>
              </a:endParaRPr>
            </a:p>
          </p:txBody>
        </p:sp>
      </p:grpSp>
      <p:pic>
        <p:nvPicPr>
          <p:cNvPr id="11" name="Picture 10" descr="Capture76.PNG"/>
          <p:cNvPicPr>
            <a:picLocks noChangeAspect="1"/>
          </p:cNvPicPr>
          <p:nvPr/>
        </p:nvPicPr>
        <p:blipFill>
          <a:blip r:embed="rId3"/>
          <a:stretch>
            <a:fillRect/>
          </a:stretch>
        </p:blipFill>
        <p:spPr>
          <a:xfrm>
            <a:off x="285720" y="3068725"/>
            <a:ext cx="8643998" cy="3574985"/>
          </a:xfrm>
          <a:prstGeom prst="rect">
            <a:avLst/>
          </a:prstGeom>
        </p:spPr>
      </p:pic>
      <p:sp>
        <p:nvSpPr>
          <p:cNvPr id="12" name="Rounded Rectangle 11"/>
          <p:cNvSpPr/>
          <p:nvPr/>
        </p:nvSpPr>
        <p:spPr>
          <a:xfrm>
            <a:off x="285720" y="1000108"/>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تسويات الخصم بعد ذلك يظهر لنا الصورة التاليه  </a:t>
            </a:r>
            <a:r>
              <a:rPr lang="ar-EG" sz="2000" dirty="0" smtClean="0">
                <a:latin typeface="GE SS Two Bold" pitchFamily="18" charset="-78"/>
                <a:ea typeface="GE SS Two Bold" pitchFamily="18" charset="-78"/>
                <a:cs typeface="GE SS Two Bold" pitchFamily="18" charset="-78"/>
              </a:rPr>
              <a:t>:</a:t>
            </a:r>
          </a:p>
          <a:p>
            <a:pPr lvl="0"/>
            <a:endParaRPr lang="ar-EG" sz="1200" dirty="0" smtClean="0">
              <a:latin typeface="GE SS Two Bold" pitchFamily="18" charset="-78"/>
              <a:ea typeface="GE SS Two Bold" pitchFamily="18" charset="-78"/>
              <a:cs typeface="GE SS Two Bold" pitchFamily="18" charset="-78"/>
            </a:endParaRPr>
          </a:p>
          <a:p>
            <a:pPr lvl="0"/>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تسويات الخصم :  </a:t>
            </a:r>
            <a:r>
              <a:rPr lang="ar-EG" sz="1200" dirty="0" smtClean="0">
                <a:solidFill>
                  <a:srgbClr val="FF0000"/>
                </a:solidFill>
                <a:latin typeface="GE SS Two Bold" pitchFamily="18" charset="-78"/>
                <a:ea typeface="GE SS Two Bold" pitchFamily="18" charset="-78"/>
                <a:cs typeface="GE SS Two Bold" pitchFamily="18" charset="-78"/>
              </a:rPr>
              <a:t>لتسوية خصم الرصيد للمنتج من المخازن  </a:t>
            </a:r>
          </a:p>
        </p:txBody>
      </p:sp>
      <p:sp>
        <p:nvSpPr>
          <p:cNvPr id="13" name="TextBox 12"/>
          <p:cNvSpPr txBox="1"/>
          <p:nvPr/>
        </p:nvSpPr>
        <p:spPr>
          <a:xfrm rot="21291845">
            <a:off x="446655" y="4292500"/>
            <a:ext cx="3356436"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ثم نضغط حفظ و طباعة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4" name="Explosion 1 13"/>
          <p:cNvSpPr/>
          <p:nvPr/>
        </p:nvSpPr>
        <p:spPr>
          <a:xfrm rot="19874496">
            <a:off x="119462" y="4139105"/>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LLL.png"/>
          <p:cNvPicPr>
            <a:picLocks noChangeAspect="1" noChangeArrowheads="1"/>
          </p:cNvPicPr>
          <p:nvPr/>
        </p:nvPicPr>
        <p:blipFill>
          <a:blip r:embed="rId2" cstate="print"/>
          <a:srcRect/>
          <a:stretch>
            <a:fillRect/>
          </a:stretch>
        </p:blipFill>
        <p:spPr bwMode="auto">
          <a:xfrm>
            <a:off x="-32" y="71414"/>
            <a:ext cx="2000264" cy="675866"/>
          </a:xfrm>
          <a:prstGeom prst="rect">
            <a:avLst/>
          </a:prstGeom>
          <a:noFill/>
        </p:spPr>
      </p:pic>
      <p:grpSp>
        <p:nvGrpSpPr>
          <p:cNvPr id="2" name="Group 3"/>
          <p:cNvGrpSpPr/>
          <p:nvPr/>
        </p:nvGrpSpPr>
        <p:grpSpPr>
          <a:xfrm>
            <a:off x="2857488" y="214290"/>
            <a:ext cx="3443602" cy="318139"/>
            <a:chOff x="342612" y="3007335"/>
            <a:chExt cx="3443602" cy="318139"/>
          </a:xfrm>
        </p:grpSpPr>
        <p:sp>
          <p:nvSpPr>
            <p:cNvPr id="5" name="Round Same Side Corner Rectangle 4"/>
            <p:cNvSpPr/>
            <p:nvPr/>
          </p:nvSpPr>
          <p:spPr>
            <a:xfrm rot="5400000">
              <a:off x="1905343" y="1444604"/>
              <a:ext cx="318139" cy="3443602"/>
            </a:xfrm>
            <a:prstGeom prst="round2SameRect">
              <a:avLst/>
            </a:prstGeom>
          </p:spPr>
          <p:style>
            <a:lnRef idx="2">
              <a:schemeClr val="accent3">
                <a:shade val="80000"/>
                <a:hueOff val="616075"/>
                <a:satOff val="-43723"/>
                <a:lumOff val="2877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ound Same Side Corner Rectangle 4"/>
            <p:cNvSpPr/>
            <p:nvPr/>
          </p:nvSpPr>
          <p:spPr>
            <a:xfrm>
              <a:off x="342612" y="3022865"/>
              <a:ext cx="3428072" cy="28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تسويات الاضافة</a:t>
              </a:r>
              <a:endParaRPr lang="ar-EG" sz="1600" kern="1200" dirty="0"/>
            </a:p>
          </p:txBody>
        </p:sp>
      </p:grpSp>
      <p:grpSp>
        <p:nvGrpSpPr>
          <p:cNvPr id="4" name="Group 6"/>
          <p:cNvGrpSpPr/>
          <p:nvPr/>
        </p:nvGrpSpPr>
        <p:grpSpPr>
          <a:xfrm>
            <a:off x="2500298" y="142852"/>
            <a:ext cx="342612" cy="642942"/>
            <a:chOff x="1" y="2377"/>
            <a:chExt cx="342612" cy="489445"/>
          </a:xfrm>
        </p:grpSpPr>
        <p:sp>
          <p:nvSpPr>
            <p:cNvPr id="8" name="Chevron 7"/>
            <p:cNvSpPr/>
            <p:nvPr/>
          </p:nvSpPr>
          <p:spPr>
            <a:xfrm rot="5400000">
              <a:off x="-73416" y="75794"/>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9"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en-US" sz="1400" kern="1200" dirty="0" smtClean="0">
                  <a:latin typeface="GE SS Two Bold" pitchFamily="18" charset="-78"/>
                  <a:ea typeface="GE SS Two Bold" pitchFamily="18" charset="-78"/>
                  <a:cs typeface="GE SS Two Bold" pitchFamily="18" charset="-78"/>
                </a:rPr>
                <a:t>8</a:t>
              </a:r>
              <a:endParaRPr lang="ar-EG" sz="1400" kern="1200" dirty="0">
                <a:latin typeface="GE SS Two Bold" pitchFamily="18" charset="-78"/>
                <a:ea typeface="GE SS Two Bold" pitchFamily="18" charset="-78"/>
                <a:cs typeface="GE SS Two Bold" pitchFamily="18" charset="-78"/>
              </a:endParaRPr>
            </a:p>
          </p:txBody>
        </p:sp>
      </p:grpSp>
      <p:sp>
        <p:nvSpPr>
          <p:cNvPr id="10" name="Rounded Rectangle 9"/>
          <p:cNvSpPr/>
          <p:nvPr/>
        </p:nvSpPr>
        <p:spPr>
          <a:xfrm>
            <a:off x="285720" y="1000108"/>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تسويات الاضافة بعد ذلك يظهر لنا الصورة التاليه  </a:t>
            </a:r>
            <a:r>
              <a:rPr lang="ar-EG" sz="2000" dirty="0" smtClean="0">
                <a:latin typeface="GE SS Two Bold" pitchFamily="18" charset="-78"/>
                <a:ea typeface="GE SS Two Bold" pitchFamily="18" charset="-78"/>
                <a:cs typeface="GE SS Two Bold" pitchFamily="18" charset="-78"/>
              </a:rPr>
              <a:t>:</a:t>
            </a:r>
          </a:p>
          <a:p>
            <a:pPr lvl="0"/>
            <a:endParaRPr lang="ar-EG" sz="1200" dirty="0" smtClean="0">
              <a:latin typeface="GE SS Two Bold" pitchFamily="18" charset="-78"/>
              <a:ea typeface="GE SS Two Bold" pitchFamily="18" charset="-78"/>
              <a:cs typeface="GE SS Two Bold" pitchFamily="18" charset="-78"/>
            </a:endParaRPr>
          </a:p>
          <a:p>
            <a:pPr lvl="0"/>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تسويات الاضافة  :  </a:t>
            </a:r>
            <a:r>
              <a:rPr lang="ar-EG" sz="1200" dirty="0" smtClean="0">
                <a:solidFill>
                  <a:srgbClr val="FF0000"/>
                </a:solidFill>
                <a:latin typeface="GE SS Two Bold" pitchFamily="18" charset="-78"/>
                <a:ea typeface="GE SS Two Bold" pitchFamily="18" charset="-78"/>
                <a:cs typeface="GE SS Two Bold" pitchFamily="18" charset="-78"/>
              </a:rPr>
              <a:t>لتسوية اضافة الصنف والعدد و الرصيد فى  المخازن  </a:t>
            </a:r>
          </a:p>
        </p:txBody>
      </p:sp>
      <p:pic>
        <p:nvPicPr>
          <p:cNvPr id="11" name="Picture 10" descr="Capture76.PNG"/>
          <p:cNvPicPr>
            <a:picLocks noChangeAspect="1"/>
          </p:cNvPicPr>
          <p:nvPr/>
        </p:nvPicPr>
        <p:blipFill>
          <a:blip r:embed="rId3"/>
          <a:stretch>
            <a:fillRect/>
          </a:stretch>
        </p:blipFill>
        <p:spPr>
          <a:xfrm>
            <a:off x="285720" y="3068725"/>
            <a:ext cx="8643998" cy="3574985"/>
          </a:xfrm>
          <a:prstGeom prst="rect">
            <a:avLst/>
          </a:prstGeom>
        </p:spPr>
      </p:pic>
      <p:sp>
        <p:nvSpPr>
          <p:cNvPr id="12" name="TextBox 11"/>
          <p:cNvSpPr txBox="1"/>
          <p:nvPr/>
        </p:nvSpPr>
        <p:spPr>
          <a:xfrm rot="21291845">
            <a:off x="446655" y="4292500"/>
            <a:ext cx="3356436"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ثم نضغط حفظ و طباعة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3" name="Explosion 1 12"/>
          <p:cNvSpPr/>
          <p:nvPr/>
        </p:nvSpPr>
        <p:spPr>
          <a:xfrm rot="19874496">
            <a:off x="119462" y="4139105"/>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LLL.png"/>
          <p:cNvPicPr>
            <a:picLocks noChangeAspect="1" noChangeArrowheads="1"/>
          </p:cNvPicPr>
          <p:nvPr/>
        </p:nvPicPr>
        <p:blipFill>
          <a:blip r:embed="rId2" cstate="print"/>
          <a:srcRect/>
          <a:stretch>
            <a:fillRect/>
          </a:stretch>
        </p:blipFill>
        <p:spPr bwMode="auto">
          <a:xfrm>
            <a:off x="-32" y="71414"/>
            <a:ext cx="2000264" cy="675866"/>
          </a:xfrm>
          <a:prstGeom prst="rect">
            <a:avLst/>
          </a:prstGeom>
          <a:noFill/>
        </p:spPr>
      </p:pic>
      <p:grpSp>
        <p:nvGrpSpPr>
          <p:cNvPr id="2" name="Group 6"/>
          <p:cNvGrpSpPr/>
          <p:nvPr/>
        </p:nvGrpSpPr>
        <p:grpSpPr>
          <a:xfrm>
            <a:off x="3000364" y="428604"/>
            <a:ext cx="3443602" cy="318139"/>
            <a:chOff x="342612" y="3436614"/>
            <a:chExt cx="3443602" cy="318139"/>
          </a:xfrm>
        </p:grpSpPr>
        <p:sp>
          <p:nvSpPr>
            <p:cNvPr id="8" name="Round Same Side Corner Rectangle 7"/>
            <p:cNvSpPr/>
            <p:nvPr/>
          </p:nvSpPr>
          <p:spPr>
            <a:xfrm rot="5400000">
              <a:off x="1905343" y="1873883"/>
              <a:ext cx="318139" cy="3443602"/>
            </a:xfrm>
            <a:prstGeom prst="round2SameRect">
              <a:avLst/>
            </a:prstGeom>
          </p:spPr>
          <p:style>
            <a:lnRef idx="2">
              <a:schemeClr val="accent3">
                <a:shade val="80000"/>
                <a:hueOff val="704086"/>
                <a:satOff val="-49969"/>
                <a:lumOff val="3288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 Same Side Corner Rectangle 4"/>
            <p:cNvSpPr/>
            <p:nvPr/>
          </p:nvSpPr>
          <p:spPr>
            <a:xfrm>
              <a:off x="342612" y="3452144"/>
              <a:ext cx="3428072" cy="28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المشتريات الخارجية- الاستيراد</a:t>
              </a:r>
              <a:endParaRPr lang="ar-EG" sz="1600" kern="1200" dirty="0">
                <a:latin typeface="GE SS Two Bold" pitchFamily="18" charset="-78"/>
                <a:ea typeface="GE SS Two Bold" pitchFamily="18" charset="-78"/>
                <a:cs typeface="GE SS Two Bold" pitchFamily="18" charset="-78"/>
              </a:endParaRPr>
            </a:p>
          </p:txBody>
        </p:sp>
      </p:grpSp>
      <p:grpSp>
        <p:nvGrpSpPr>
          <p:cNvPr id="4" name="Group 9"/>
          <p:cNvGrpSpPr/>
          <p:nvPr/>
        </p:nvGrpSpPr>
        <p:grpSpPr>
          <a:xfrm>
            <a:off x="2643174" y="214290"/>
            <a:ext cx="342612" cy="642942"/>
            <a:chOff x="1" y="2377"/>
            <a:chExt cx="342612" cy="489445"/>
          </a:xfrm>
        </p:grpSpPr>
        <p:sp>
          <p:nvSpPr>
            <p:cNvPr id="11" name="Chevron 10"/>
            <p:cNvSpPr/>
            <p:nvPr/>
          </p:nvSpPr>
          <p:spPr>
            <a:xfrm rot="5400000">
              <a:off x="-73416" y="75794"/>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2"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ar-EG" sz="1400" dirty="0" smtClean="0">
                  <a:latin typeface="GE SS Two Bold" pitchFamily="18" charset="-78"/>
                  <a:ea typeface="GE SS Two Bold" pitchFamily="18" charset="-78"/>
                  <a:cs typeface="GE SS Two Bold" pitchFamily="18" charset="-78"/>
                </a:rPr>
                <a:t>9</a:t>
              </a:r>
              <a:endParaRPr lang="ar-EG" sz="1400" kern="1200" dirty="0">
                <a:latin typeface="GE SS Two Bold" pitchFamily="18" charset="-78"/>
                <a:ea typeface="GE SS Two Bold" pitchFamily="18" charset="-78"/>
                <a:cs typeface="GE SS Two Bold" pitchFamily="18" charset="-78"/>
              </a:endParaRPr>
            </a:p>
          </p:txBody>
        </p:sp>
      </p:grpSp>
      <p:sp>
        <p:nvSpPr>
          <p:cNvPr id="13" name="Rounded Rectangle 12"/>
          <p:cNvSpPr/>
          <p:nvPr/>
        </p:nvSpPr>
        <p:spPr>
          <a:xfrm>
            <a:off x="285720" y="1000108"/>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المشتريات الخارجية –الاستيراد بعد ذلك يظهر لنا الصورة التاليه  </a:t>
            </a:r>
            <a:r>
              <a:rPr lang="ar-EG" sz="2000" dirty="0" smtClean="0">
                <a:latin typeface="GE SS Two Bold" pitchFamily="18" charset="-78"/>
                <a:ea typeface="GE SS Two Bold" pitchFamily="18" charset="-78"/>
                <a:cs typeface="GE SS Two Bold" pitchFamily="18" charset="-78"/>
              </a:rPr>
              <a:t>:</a:t>
            </a:r>
          </a:p>
          <a:p>
            <a:pPr lvl="0"/>
            <a:endParaRPr lang="ar-EG" sz="1200" dirty="0" smtClean="0">
              <a:latin typeface="GE SS Two Bold" pitchFamily="18" charset="-78"/>
              <a:ea typeface="GE SS Two Bold" pitchFamily="18" charset="-78"/>
              <a:cs typeface="GE SS Two Bold" pitchFamily="18" charset="-78"/>
            </a:endParaRPr>
          </a:p>
          <a:p>
            <a:pPr lvl="0"/>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المشتريات الخارجية – الاستيراد :  </a:t>
            </a:r>
            <a:r>
              <a:rPr lang="ar-EG" sz="1200" dirty="0" smtClean="0">
                <a:solidFill>
                  <a:srgbClr val="FF0000"/>
                </a:solidFill>
                <a:latin typeface="GE SS Two Bold" pitchFamily="18" charset="-78"/>
                <a:ea typeface="GE SS Two Bold" pitchFamily="18" charset="-78"/>
                <a:cs typeface="GE SS Two Bold" pitchFamily="18" charset="-78"/>
              </a:rPr>
              <a:t>شاشة الاستيراد و التصدير للمنتج مع ادخال  جميع المصاريف التى صرفت على المنتج</a:t>
            </a:r>
          </a:p>
        </p:txBody>
      </p:sp>
      <p:pic>
        <p:nvPicPr>
          <p:cNvPr id="14" name="Picture 13" descr="Capture90.PNG"/>
          <p:cNvPicPr>
            <a:picLocks noChangeAspect="1"/>
          </p:cNvPicPr>
          <p:nvPr/>
        </p:nvPicPr>
        <p:blipFill>
          <a:blip r:embed="rId3"/>
          <a:stretch>
            <a:fillRect/>
          </a:stretch>
        </p:blipFill>
        <p:spPr>
          <a:xfrm>
            <a:off x="285720" y="3071810"/>
            <a:ext cx="8429684" cy="3563418"/>
          </a:xfrm>
          <a:prstGeom prst="rect">
            <a:avLst/>
          </a:prstGeom>
        </p:spPr>
      </p:pic>
      <p:sp>
        <p:nvSpPr>
          <p:cNvPr id="15" name="TextBox 14"/>
          <p:cNvSpPr txBox="1"/>
          <p:nvPr/>
        </p:nvSpPr>
        <p:spPr>
          <a:xfrm rot="21291845">
            <a:off x="884185" y="4040620"/>
            <a:ext cx="2524389" cy="715581"/>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ثم نضغط حفظ و طباعة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6" name="Explosion 1 15"/>
          <p:cNvSpPr/>
          <p:nvPr/>
        </p:nvSpPr>
        <p:spPr>
          <a:xfrm rot="19874496">
            <a:off x="178617" y="4118495"/>
            <a:ext cx="140835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LLL.png"/>
          <p:cNvPicPr>
            <a:picLocks noChangeAspect="1" noChangeArrowheads="1"/>
          </p:cNvPicPr>
          <p:nvPr/>
        </p:nvPicPr>
        <p:blipFill>
          <a:blip r:embed="rId2" cstate="print"/>
          <a:srcRect/>
          <a:stretch>
            <a:fillRect/>
          </a:stretch>
        </p:blipFill>
        <p:spPr bwMode="auto">
          <a:xfrm>
            <a:off x="-32" y="71414"/>
            <a:ext cx="2000264" cy="675866"/>
          </a:xfrm>
          <a:prstGeom prst="rect">
            <a:avLst/>
          </a:prstGeom>
          <a:noFill/>
        </p:spPr>
      </p:pic>
      <p:grpSp>
        <p:nvGrpSpPr>
          <p:cNvPr id="2" name="Group 3"/>
          <p:cNvGrpSpPr/>
          <p:nvPr/>
        </p:nvGrpSpPr>
        <p:grpSpPr>
          <a:xfrm>
            <a:off x="3643306" y="357166"/>
            <a:ext cx="2943536" cy="318139"/>
            <a:chOff x="342612" y="3865894"/>
            <a:chExt cx="3443602" cy="318139"/>
          </a:xfrm>
        </p:grpSpPr>
        <p:sp>
          <p:nvSpPr>
            <p:cNvPr id="5" name="Round Same Side Corner Rectangle 4"/>
            <p:cNvSpPr/>
            <p:nvPr/>
          </p:nvSpPr>
          <p:spPr>
            <a:xfrm rot="5400000">
              <a:off x="1905343" y="2303163"/>
              <a:ext cx="318139" cy="3443602"/>
            </a:xfrm>
            <a:prstGeom prst="round2SameRect">
              <a:avLst/>
            </a:prstGeom>
          </p:spPr>
          <p:style>
            <a:lnRef idx="2">
              <a:schemeClr val="accent3">
                <a:shade val="80000"/>
                <a:hueOff val="792097"/>
                <a:satOff val="-56215"/>
                <a:lumOff val="3699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ound Same Side Corner Rectangle 4"/>
            <p:cNvSpPr/>
            <p:nvPr/>
          </p:nvSpPr>
          <p:spPr>
            <a:xfrm>
              <a:off x="342612" y="3881424"/>
              <a:ext cx="3428072" cy="28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r" defTabSz="711200" rtl="1">
                <a:lnSpc>
                  <a:spcPct val="90000"/>
                </a:lnSpc>
                <a:spcBef>
                  <a:spcPct val="0"/>
                </a:spcBef>
                <a:spcAft>
                  <a:spcPct val="15000"/>
                </a:spcAft>
                <a:buChar char="••"/>
              </a:pPr>
              <a:r>
                <a:rPr lang="ar-EG" sz="1600" kern="1200" dirty="0" smtClean="0">
                  <a:latin typeface="GE SS Two Bold" pitchFamily="18" charset="-78"/>
                  <a:ea typeface="GE SS Two Bold" pitchFamily="18" charset="-78"/>
                  <a:cs typeface="GE SS Two Bold" pitchFamily="18" charset="-78"/>
                </a:rPr>
                <a:t>صيانة الاجهزة </a:t>
              </a:r>
              <a:endParaRPr lang="ar-EG" sz="1600" kern="1200" dirty="0">
                <a:latin typeface="GE SS Two Bold" pitchFamily="18" charset="-78"/>
                <a:ea typeface="GE SS Two Bold" pitchFamily="18" charset="-78"/>
                <a:cs typeface="GE SS Two Bold" pitchFamily="18" charset="-78"/>
              </a:endParaRPr>
            </a:p>
          </p:txBody>
        </p:sp>
      </p:grpSp>
      <p:grpSp>
        <p:nvGrpSpPr>
          <p:cNvPr id="4" name="Group 6"/>
          <p:cNvGrpSpPr/>
          <p:nvPr/>
        </p:nvGrpSpPr>
        <p:grpSpPr>
          <a:xfrm>
            <a:off x="3286116" y="214290"/>
            <a:ext cx="342612" cy="642942"/>
            <a:chOff x="1" y="2378"/>
            <a:chExt cx="342612" cy="489445"/>
          </a:xfrm>
        </p:grpSpPr>
        <p:sp>
          <p:nvSpPr>
            <p:cNvPr id="8" name="Chevron 7"/>
            <p:cNvSpPr/>
            <p:nvPr/>
          </p:nvSpPr>
          <p:spPr>
            <a:xfrm rot="5400000">
              <a:off x="-73416" y="75795"/>
              <a:ext cx="489445" cy="342611"/>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9" name="Chevron 4"/>
            <p:cNvSpPr/>
            <p:nvPr/>
          </p:nvSpPr>
          <p:spPr>
            <a:xfrm>
              <a:off x="2" y="173683"/>
              <a:ext cx="342611" cy="146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en-US" sz="1400" kern="1200" dirty="0" smtClean="0">
                  <a:latin typeface="GE SS Two Bold" pitchFamily="18" charset="-78"/>
                  <a:ea typeface="GE SS Two Bold" pitchFamily="18" charset="-78"/>
                  <a:cs typeface="GE SS Two Bold" pitchFamily="18" charset="-78"/>
                </a:rPr>
                <a:t>10</a:t>
              </a:r>
              <a:endParaRPr lang="ar-EG" sz="1400" kern="1200" dirty="0">
                <a:latin typeface="GE SS Two Bold" pitchFamily="18" charset="-78"/>
                <a:ea typeface="GE SS Two Bold" pitchFamily="18" charset="-78"/>
                <a:cs typeface="GE SS Two Bold" pitchFamily="18" charset="-78"/>
              </a:endParaRPr>
            </a:p>
          </p:txBody>
        </p:sp>
      </p:grpSp>
      <p:pic>
        <p:nvPicPr>
          <p:cNvPr id="10" name="Picture 9" descr="Capture91.PNG"/>
          <p:cNvPicPr>
            <a:picLocks noChangeAspect="1"/>
          </p:cNvPicPr>
          <p:nvPr/>
        </p:nvPicPr>
        <p:blipFill>
          <a:blip r:embed="rId3"/>
          <a:stretch>
            <a:fillRect/>
          </a:stretch>
        </p:blipFill>
        <p:spPr>
          <a:xfrm>
            <a:off x="214282" y="3214686"/>
            <a:ext cx="8572560" cy="3470021"/>
          </a:xfrm>
          <a:prstGeom prst="rect">
            <a:avLst/>
          </a:prstGeom>
        </p:spPr>
      </p:pic>
      <p:sp>
        <p:nvSpPr>
          <p:cNvPr id="11" name="Rounded Rectangle 10"/>
          <p:cNvSpPr/>
          <p:nvPr/>
        </p:nvSpPr>
        <p:spPr>
          <a:xfrm>
            <a:off x="285720" y="1000108"/>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الفواتير اليومية نختار منها صيانة الاجهزة بعد ذلك يظهر لنا الصورة التاليه  </a:t>
            </a:r>
            <a:r>
              <a:rPr lang="ar-EG" sz="2000" dirty="0" smtClean="0">
                <a:latin typeface="GE SS Two Bold" pitchFamily="18" charset="-78"/>
                <a:ea typeface="GE SS Two Bold" pitchFamily="18" charset="-78"/>
                <a:cs typeface="GE SS Two Bold" pitchFamily="18" charset="-78"/>
              </a:rPr>
              <a:t>:</a:t>
            </a:r>
          </a:p>
          <a:p>
            <a:pPr lvl="0"/>
            <a:endParaRPr lang="ar-EG" sz="1200" dirty="0" smtClean="0">
              <a:latin typeface="GE SS Two Bold" pitchFamily="18" charset="-78"/>
              <a:ea typeface="GE SS Two Bold" pitchFamily="18" charset="-78"/>
              <a:cs typeface="GE SS Two Bold" pitchFamily="18" charset="-78"/>
            </a:endParaRPr>
          </a:p>
          <a:p>
            <a:pPr lvl="0"/>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solidFill>
                  <a:srgbClr val="000000"/>
                </a:solidFill>
                <a:latin typeface="GE SS Two Bold" pitchFamily="18" charset="-78"/>
                <a:ea typeface="GE SS Two Bold" pitchFamily="18" charset="-78"/>
                <a:cs typeface="GE SS Two Bold" pitchFamily="18" charset="-78"/>
              </a:rPr>
              <a:t>صيانة الأ جهزة :  </a:t>
            </a:r>
            <a:r>
              <a:rPr lang="ar-EG" sz="1200" dirty="0" smtClean="0">
                <a:solidFill>
                  <a:srgbClr val="FF0000"/>
                </a:solidFill>
                <a:latin typeface="GE SS Two Bold" pitchFamily="18" charset="-78"/>
                <a:ea typeface="GE SS Two Bold" pitchFamily="18" charset="-78"/>
                <a:cs typeface="GE SS Two Bold" pitchFamily="18" charset="-78"/>
              </a:rPr>
              <a:t>لتسجيل  فواتير الصيانة و تسجيل البيانات الأجهزة بالكامل و مسئول الصيانة </a:t>
            </a:r>
          </a:p>
        </p:txBody>
      </p:sp>
      <p:sp>
        <p:nvSpPr>
          <p:cNvPr id="12" name="TextBox 11"/>
          <p:cNvSpPr txBox="1"/>
          <p:nvPr/>
        </p:nvSpPr>
        <p:spPr>
          <a:xfrm>
            <a:off x="1928794" y="5786454"/>
            <a:ext cx="3899027" cy="392415"/>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اضافة الصنف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3" name="Explosion 1 12"/>
          <p:cNvSpPr/>
          <p:nvPr/>
        </p:nvSpPr>
        <p:spPr>
          <a:xfrm rot="19874496">
            <a:off x="1485124" y="5678208"/>
            <a:ext cx="140835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2.png"/>
          <p:cNvPicPr>
            <a:picLocks noChangeAspect="1"/>
          </p:cNvPicPr>
          <p:nvPr/>
        </p:nvPicPr>
        <p:blipFill>
          <a:blip r:embed="rId2"/>
          <a:stretch>
            <a:fillRect/>
          </a:stretch>
        </p:blipFill>
        <p:spPr>
          <a:xfrm>
            <a:off x="0" y="1571612"/>
            <a:ext cx="6000760" cy="4000803"/>
          </a:xfrm>
          <a:prstGeom prst="rect">
            <a:avLst/>
          </a:prstGeom>
        </p:spPr>
      </p:pic>
      <p:graphicFrame>
        <p:nvGraphicFramePr>
          <p:cNvPr id="7" name="Diagram 6"/>
          <p:cNvGraphicFramePr/>
          <p:nvPr/>
        </p:nvGraphicFramePr>
        <p:xfrm>
          <a:off x="3286116" y="1857364"/>
          <a:ext cx="2857520" cy="4071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214546" y="0"/>
          <a:ext cx="5214974" cy="12858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74" name="Picture 2" descr="G:\LLL.png"/>
          <p:cNvPicPr>
            <a:picLocks noChangeAspect="1" noChangeArrowheads="1"/>
          </p:cNvPicPr>
          <p:nvPr/>
        </p:nvPicPr>
        <p:blipFill>
          <a:blip r:embed="rId11" cstate="print"/>
          <a:srcRect/>
          <a:stretch>
            <a:fillRect/>
          </a:stretch>
        </p:blipFill>
        <p:spPr bwMode="auto">
          <a:xfrm>
            <a:off x="214282" y="214290"/>
            <a:ext cx="1381104" cy="7686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143240" y="142852"/>
            <a:ext cx="5643602" cy="928694"/>
            <a:chOff x="408176" y="32731"/>
            <a:chExt cx="3592320" cy="379219"/>
          </a:xfrm>
        </p:grpSpPr>
        <p:sp>
          <p:nvSpPr>
            <p:cNvPr id="9" name="Round Same Side Corner Rectangle 8"/>
            <p:cNvSpPr/>
            <p:nvPr/>
          </p:nvSpPr>
          <p:spPr>
            <a:xfrm rot="5400000">
              <a:off x="2014726" y="-1573819"/>
              <a:ext cx="379219" cy="3592320"/>
            </a:xfrm>
            <a:prstGeom prst="round2SameRect">
              <a:avLst/>
            </a:prstGeom>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ound Same Side Corner Rectangle 4"/>
            <p:cNvSpPr/>
            <p:nvPr/>
          </p:nvSpPr>
          <p:spPr>
            <a:xfrm>
              <a:off x="785818" y="32731"/>
              <a:ext cx="3196166" cy="3607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r" defTabSz="889000" rtl="1">
                <a:lnSpc>
                  <a:spcPct val="90000"/>
                </a:lnSpc>
                <a:spcBef>
                  <a:spcPct val="0"/>
                </a:spcBef>
                <a:spcAft>
                  <a:spcPct val="15000"/>
                </a:spcAft>
                <a:buChar char="••"/>
              </a:pPr>
              <a:r>
                <a:rPr lang="ar-EG" sz="4400" kern="1200" dirty="0" smtClean="0">
                  <a:latin typeface="GE SS Two Bold" pitchFamily="18" charset="-78"/>
                  <a:ea typeface="GE SS Two Bold" pitchFamily="18" charset="-78"/>
                  <a:cs typeface="GE SS Two Bold" pitchFamily="18" charset="-78"/>
                </a:rPr>
                <a:t>الأعدادات العامة </a:t>
              </a:r>
              <a:endParaRPr lang="ar-EG" sz="4400" kern="1200" dirty="0">
                <a:latin typeface="GE SS Two Bold" pitchFamily="18" charset="-78"/>
                <a:ea typeface="GE SS Two Bold" pitchFamily="18" charset="-78"/>
                <a:cs typeface="GE SS Two Bold" pitchFamily="18" charset="-78"/>
              </a:endParaRPr>
            </a:p>
          </p:txBody>
        </p:sp>
      </p:grpSp>
      <p:grpSp>
        <p:nvGrpSpPr>
          <p:cNvPr id="11" name="Group 10"/>
          <p:cNvGrpSpPr/>
          <p:nvPr/>
        </p:nvGrpSpPr>
        <p:grpSpPr>
          <a:xfrm>
            <a:off x="2285984" y="142852"/>
            <a:ext cx="755276" cy="1071570"/>
            <a:chOff x="1" y="2710"/>
            <a:chExt cx="469524" cy="670749"/>
          </a:xfrm>
        </p:grpSpPr>
        <p:sp>
          <p:nvSpPr>
            <p:cNvPr id="12" name="Chevron 11"/>
            <p:cNvSpPr/>
            <p:nvPr/>
          </p:nvSpPr>
          <p:spPr>
            <a:xfrm rot="5400000">
              <a:off x="-100612" y="103323"/>
              <a:ext cx="670749" cy="469524"/>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3" name="Chevron 4"/>
            <p:cNvSpPr/>
            <p:nvPr/>
          </p:nvSpPr>
          <p:spPr>
            <a:xfrm>
              <a:off x="1" y="237472"/>
              <a:ext cx="469524" cy="201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en-US" sz="1400" kern="1200" dirty="0" smtClean="0">
                  <a:latin typeface="GE SS Two Bold" pitchFamily="18" charset="-78"/>
                  <a:ea typeface="GE SS Two Bold" pitchFamily="18" charset="-78"/>
                  <a:cs typeface="GE SS Two Bold" pitchFamily="18" charset="-78"/>
                </a:rPr>
                <a:t>1</a:t>
              </a:r>
              <a:endParaRPr lang="ar-EG" sz="1400" kern="1200" dirty="0">
                <a:latin typeface="GE SS Two Bold" pitchFamily="18" charset="-78"/>
                <a:ea typeface="GE SS Two Bold" pitchFamily="18" charset="-78"/>
                <a:cs typeface="GE SS Two Bold" pitchFamily="18" charset="-78"/>
              </a:endParaRPr>
            </a:p>
          </p:txBody>
        </p:sp>
      </p:grpSp>
      <p:sp>
        <p:nvSpPr>
          <p:cNvPr id="16" name="Rounded Rectangle 15"/>
          <p:cNvSpPr/>
          <p:nvPr/>
        </p:nvSpPr>
        <p:spPr>
          <a:xfrm>
            <a:off x="142844" y="1214422"/>
            <a:ext cx="8858312" cy="2786082"/>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البيانات الرئيسية نختار منها الاعدادات العامة بعد ذلك يظهر لنا الصورة التاليه:</a:t>
            </a:r>
          </a:p>
          <a:p>
            <a:pPr lvl="0"/>
            <a:r>
              <a:rPr lang="ar-EG" sz="1200" dirty="0" smtClean="0">
                <a:latin typeface="GE SS Two Bold" pitchFamily="18" charset="-78"/>
                <a:ea typeface="GE SS Two Bold" pitchFamily="18" charset="-78"/>
                <a:cs typeface="GE SS Two Bold" pitchFamily="18" charset="-78"/>
              </a:rPr>
              <a:t>            ويوجد بها :           </a:t>
            </a:r>
            <a:r>
              <a:rPr lang="ar-EG" sz="12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أسم الشركة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    العنوان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 </a:t>
            </a:r>
            <a:r>
              <a:rPr lang="ar-EG" sz="1400" dirty="0" smtClean="0">
                <a:solidFill>
                  <a:srgbClr val="FF0000"/>
                </a:solidFill>
                <a:latin typeface="GE SS Two Bold" pitchFamily="18" charset="-78"/>
                <a:ea typeface="GE SS Two Bold" pitchFamily="18" charset="-78"/>
                <a:cs typeface="GE SS Two Bold" pitchFamily="18" charset="-78"/>
              </a:rPr>
              <a:t>أرقام الهاتف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 حجم الطباعة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استخدام مسلسل الاصناف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 </a:t>
            </a:r>
            <a:r>
              <a:rPr lang="ar-EG" sz="1400" dirty="0" smtClean="0">
                <a:solidFill>
                  <a:srgbClr val="FF0000"/>
                </a:solidFill>
                <a:latin typeface="GE SS Two Bold" pitchFamily="18" charset="-78"/>
                <a:ea typeface="GE SS Two Bold" pitchFamily="18" charset="-78"/>
                <a:cs typeface="GE SS Two Bold" pitchFamily="18" charset="-78"/>
              </a:rPr>
              <a:t>تحديد المورد اجبارى عند تعريف الصنف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تحديد الموسم عند تعريف الصنف   </a:t>
            </a:r>
          </a:p>
          <a:p>
            <a:pPr lvl="0"/>
            <a:r>
              <a:rPr lang="ar-EG" sz="1400" dirty="0" smtClean="0">
                <a:solidFill>
                  <a:srgbClr val="FF0000"/>
                </a:solidFill>
                <a:latin typeface="GE SS Two Bold" pitchFamily="18" charset="-78"/>
                <a:ea typeface="GE SS Two Bold" pitchFamily="18" charset="-78"/>
                <a:cs typeface="GE SS Two Bold" pitchFamily="18" charset="-78"/>
              </a:rPr>
              <a:t>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طباعة الفواتيرمباشرة بدون استعراض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    </a:t>
            </a:r>
            <a:r>
              <a:rPr lang="ar-EG" sz="1400" dirty="0" smtClean="0">
                <a:solidFill>
                  <a:srgbClr val="FF0000"/>
                </a:solidFill>
                <a:latin typeface="GE SS Two Bold" pitchFamily="18" charset="-78"/>
                <a:ea typeface="GE SS Two Bold" pitchFamily="18" charset="-78"/>
                <a:cs typeface="GE SS Two Bold" pitchFamily="18" charset="-78"/>
              </a:rPr>
              <a:t>شعار الشركة                             </a:t>
            </a:r>
            <a:endParaRPr lang="ar-EG" sz="1200" dirty="0" smtClean="0">
              <a:latin typeface="GE SS Two Bold" pitchFamily="18" charset="-78"/>
              <a:ea typeface="GE SS Two Bold" pitchFamily="18" charset="-78"/>
              <a:cs typeface="GE SS Two Bold" pitchFamily="18" charset="-78"/>
            </a:endParaRPr>
          </a:p>
          <a:p>
            <a:endParaRPr lang="ar-EG" sz="1200" dirty="0" smtClean="0">
              <a:latin typeface="GE SS Two Bold" pitchFamily="18" charset="-78"/>
              <a:ea typeface="GE SS Two Bold" pitchFamily="18" charset="-78"/>
              <a:cs typeface="GE SS Two Bold" pitchFamily="18" charset="-78"/>
            </a:endParaRPr>
          </a:p>
          <a:p>
            <a:endParaRPr lang="ar-EG" sz="1200" dirty="0" smtClean="0">
              <a:latin typeface="GE SS Two Bold" pitchFamily="18" charset="-78"/>
              <a:ea typeface="GE SS Two Bold" pitchFamily="18" charset="-78"/>
              <a:cs typeface="GE SS Two Bold" pitchFamily="18" charset="-78"/>
            </a:endParaRPr>
          </a:p>
          <a:p>
            <a:endParaRPr lang="ar-EG" sz="1200" dirty="0" smtClean="0">
              <a:latin typeface="GE SS Two Bold" pitchFamily="18" charset="-78"/>
              <a:ea typeface="GE SS Two Bold" pitchFamily="18" charset="-78"/>
              <a:cs typeface="GE SS Two Bold" pitchFamily="18" charset="-78"/>
            </a:endParaRPr>
          </a:p>
          <a:p>
            <a:endParaRPr lang="ar-EG" sz="1200" dirty="0" smtClean="0">
              <a:latin typeface="GE SS Two Bold" pitchFamily="18" charset="-78"/>
              <a:ea typeface="GE SS Two Bold" pitchFamily="18" charset="-78"/>
              <a:cs typeface="GE SS Two Bold" pitchFamily="18" charset="-78"/>
            </a:endParaRPr>
          </a:p>
        </p:txBody>
      </p:sp>
      <p:grpSp>
        <p:nvGrpSpPr>
          <p:cNvPr id="17" name="Group 16"/>
          <p:cNvGrpSpPr/>
          <p:nvPr/>
        </p:nvGrpSpPr>
        <p:grpSpPr>
          <a:xfrm>
            <a:off x="5072066" y="4357694"/>
            <a:ext cx="1166221" cy="701452"/>
            <a:chOff x="1" y="2710"/>
            <a:chExt cx="469524" cy="670749"/>
          </a:xfrm>
        </p:grpSpPr>
        <p:sp>
          <p:nvSpPr>
            <p:cNvPr id="18" name="Chevron 17"/>
            <p:cNvSpPr/>
            <p:nvPr/>
          </p:nvSpPr>
          <p:spPr>
            <a:xfrm rot="5400000">
              <a:off x="-100612" y="103323"/>
              <a:ext cx="670749" cy="469524"/>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9" name="Chevron 4"/>
            <p:cNvSpPr/>
            <p:nvPr/>
          </p:nvSpPr>
          <p:spPr>
            <a:xfrm>
              <a:off x="1" y="237472"/>
              <a:ext cx="469524" cy="201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endParaRPr lang="ar-EG" sz="1400" kern="1200" dirty="0">
                <a:latin typeface="GE SS Two Bold" pitchFamily="18" charset="-78"/>
                <a:ea typeface="GE SS Two Bold" pitchFamily="18" charset="-78"/>
                <a:cs typeface="GE SS Two Bold" pitchFamily="18" charset="-78"/>
              </a:endParaRPr>
            </a:p>
          </p:txBody>
        </p:sp>
      </p:grpSp>
      <p:pic>
        <p:nvPicPr>
          <p:cNvPr id="21" name="Picture 20" descr="Untitled4.png"/>
          <p:cNvPicPr>
            <a:picLocks noChangeAspect="1"/>
          </p:cNvPicPr>
          <p:nvPr/>
        </p:nvPicPr>
        <p:blipFill>
          <a:blip r:embed="rId2"/>
          <a:stretch>
            <a:fillRect/>
          </a:stretch>
        </p:blipFill>
        <p:spPr>
          <a:xfrm>
            <a:off x="0" y="4143356"/>
            <a:ext cx="9144000" cy="2714644"/>
          </a:xfrm>
          <a:prstGeom prst="rect">
            <a:avLst/>
          </a:prstGeom>
        </p:spPr>
      </p:pic>
      <p:pic>
        <p:nvPicPr>
          <p:cNvPr id="23" name="Picture 2"/>
          <p:cNvPicPr>
            <a:picLocks noChangeAspect="1" noChangeArrowheads="1"/>
          </p:cNvPicPr>
          <p:nvPr/>
        </p:nvPicPr>
        <p:blipFill>
          <a:blip r:embed="rId3"/>
          <a:srcRect/>
          <a:stretch>
            <a:fillRect/>
          </a:stretch>
        </p:blipFill>
        <p:spPr bwMode="auto">
          <a:xfrm>
            <a:off x="1571604" y="5429264"/>
            <a:ext cx="2928958" cy="1285884"/>
          </a:xfrm>
          <a:prstGeom prst="rect">
            <a:avLst/>
          </a:prstGeom>
          <a:noFill/>
          <a:ln w="9525">
            <a:noFill/>
            <a:miter lim="800000"/>
            <a:headEnd/>
            <a:tailEnd/>
          </a:ln>
          <a:effectLst/>
        </p:spPr>
      </p:pic>
      <p:sp>
        <p:nvSpPr>
          <p:cNvPr id="27" name="Explosion 1 26"/>
          <p:cNvSpPr/>
          <p:nvPr/>
        </p:nvSpPr>
        <p:spPr>
          <a:xfrm rot="1136022">
            <a:off x="7362877" y="2855472"/>
            <a:ext cx="1879457" cy="783281"/>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400" dirty="0" smtClean="0">
                <a:solidFill>
                  <a:srgbClr val="FFFF00"/>
                </a:solidFill>
                <a:latin typeface="GE SS Two Bold" pitchFamily="18" charset="-78"/>
                <a:ea typeface="GE SS Two Bold" pitchFamily="18" charset="-78"/>
                <a:cs typeface="GE SS Two Bold" pitchFamily="18" charset="-78"/>
              </a:rPr>
              <a:t>ملحوظة</a:t>
            </a:r>
            <a:endParaRPr lang="ar-EG" sz="1400" dirty="0">
              <a:solidFill>
                <a:srgbClr val="FFFF00"/>
              </a:solidFill>
              <a:latin typeface="GE SS Two Bold" pitchFamily="18" charset="-78"/>
              <a:ea typeface="GE SS Two Bold" pitchFamily="18" charset="-78"/>
              <a:cs typeface="GE SS Two Bold" pitchFamily="18" charset="-78"/>
            </a:endParaRPr>
          </a:p>
        </p:txBody>
      </p:sp>
      <p:sp>
        <p:nvSpPr>
          <p:cNvPr id="28" name="TextBox 27"/>
          <p:cNvSpPr txBox="1"/>
          <p:nvPr/>
        </p:nvSpPr>
        <p:spPr>
          <a:xfrm>
            <a:off x="3000364" y="3357562"/>
            <a:ext cx="5000660"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يتم النقر على تحديد المورد أجبارى عند تعريف الصنف فى حالة وجود موردواحد فقط </a:t>
            </a:r>
          </a:p>
          <a:p>
            <a:r>
              <a:rPr lang="ar-EG" sz="900" dirty="0" smtClean="0">
                <a:latin typeface="GE SS Two Bold" pitchFamily="18" charset="-78"/>
                <a:ea typeface="GE SS Two Bold" pitchFamily="18" charset="-78"/>
                <a:cs typeface="GE SS Two Bold" pitchFamily="18" charset="-78"/>
              </a:rPr>
              <a:t>يتم النقر على تحديد مسار الصورة فى حالة اختيار شعار الشركة </a:t>
            </a:r>
          </a:p>
          <a:p>
            <a:r>
              <a:rPr lang="ar-EG" sz="120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200" dirty="0">
              <a:latin typeface="GE SS Two Bold" pitchFamily="18" charset="-78"/>
              <a:ea typeface="GE SS Two Bold" pitchFamily="18" charset="-78"/>
              <a:cs typeface="GE SS Two Bold" pitchFamily="18" charset="-78"/>
            </a:endParaRPr>
          </a:p>
        </p:txBody>
      </p:sp>
      <p:pic>
        <p:nvPicPr>
          <p:cNvPr id="5122" name="Picture 2" descr="G:\LLL.png"/>
          <p:cNvPicPr>
            <a:picLocks noChangeAspect="1" noChangeArrowheads="1"/>
          </p:cNvPicPr>
          <p:nvPr/>
        </p:nvPicPr>
        <p:blipFill>
          <a:blip r:embed="rId4" cstate="print"/>
          <a:srcRect/>
          <a:stretch>
            <a:fillRect/>
          </a:stretch>
        </p:blipFill>
        <p:spPr bwMode="auto">
          <a:xfrm>
            <a:off x="285720" y="214290"/>
            <a:ext cx="1411973" cy="785794"/>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285720" y="0"/>
            <a:ext cx="2643206" cy="1126426"/>
          </a:xfrm>
          <a:prstGeom prst="rect">
            <a:avLst/>
          </a:prstGeom>
          <a:noFill/>
        </p:spPr>
      </p:pic>
      <p:grpSp>
        <p:nvGrpSpPr>
          <p:cNvPr id="6" name="Group 5"/>
          <p:cNvGrpSpPr/>
          <p:nvPr/>
        </p:nvGrpSpPr>
        <p:grpSpPr>
          <a:xfrm>
            <a:off x="3786182" y="428604"/>
            <a:ext cx="2387995" cy="436216"/>
            <a:chOff x="398075" y="36767"/>
            <a:chExt cx="2387995" cy="436216"/>
          </a:xfrm>
        </p:grpSpPr>
        <p:sp>
          <p:nvSpPr>
            <p:cNvPr id="7" name="Round Same Side Corner Rectangle 6"/>
            <p:cNvSpPr/>
            <p:nvPr/>
          </p:nvSpPr>
          <p:spPr>
            <a:xfrm rot="5400000">
              <a:off x="1373965" y="-939123"/>
              <a:ext cx="436216" cy="2387995"/>
            </a:xfrm>
            <a:prstGeom prst="round2SameRect">
              <a:avLst/>
            </a:prstGeom>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 Same Side Corner Rectangle 4"/>
            <p:cNvSpPr/>
            <p:nvPr/>
          </p:nvSpPr>
          <p:spPr>
            <a:xfrm>
              <a:off x="398076" y="58060"/>
              <a:ext cx="2366701" cy="3936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r" defTabSz="622300" rtl="1">
                <a:lnSpc>
                  <a:spcPct val="90000"/>
                </a:lnSpc>
                <a:spcBef>
                  <a:spcPct val="0"/>
                </a:spcBef>
                <a:spcAft>
                  <a:spcPct val="15000"/>
                </a:spcAft>
                <a:buChar char="••"/>
              </a:pPr>
              <a:r>
                <a:rPr lang="ar-EG" sz="1400" kern="1200" dirty="0" smtClean="0">
                  <a:latin typeface="GE SS Two Bold" pitchFamily="18" charset="-78"/>
                  <a:ea typeface="GE SS Two Bold" pitchFamily="18" charset="-78"/>
                  <a:cs typeface="GE SS Two Bold" pitchFamily="18" charset="-78"/>
                </a:rPr>
                <a:t>سندات القبض والصرف</a:t>
              </a:r>
              <a:endParaRPr lang="ar-EG" sz="1400" kern="1200" dirty="0">
                <a:latin typeface="GE SS Two Bold" pitchFamily="18" charset="-78"/>
                <a:ea typeface="GE SS Two Bold" pitchFamily="18" charset="-78"/>
                <a:cs typeface="GE SS Two Bold" pitchFamily="18" charset="-78"/>
              </a:endParaRPr>
            </a:p>
          </p:txBody>
        </p:sp>
      </p:grpSp>
      <p:grpSp>
        <p:nvGrpSpPr>
          <p:cNvPr id="9" name="Group 8"/>
          <p:cNvGrpSpPr/>
          <p:nvPr/>
        </p:nvGrpSpPr>
        <p:grpSpPr>
          <a:xfrm>
            <a:off x="3286116" y="428604"/>
            <a:ext cx="469524" cy="670749"/>
            <a:chOff x="1" y="2710"/>
            <a:chExt cx="469524" cy="670749"/>
          </a:xfrm>
        </p:grpSpPr>
        <p:sp>
          <p:nvSpPr>
            <p:cNvPr id="10" name="Chevron 9"/>
            <p:cNvSpPr/>
            <p:nvPr/>
          </p:nvSpPr>
          <p:spPr>
            <a:xfrm rot="5400000">
              <a:off x="-100612" y="103323"/>
              <a:ext cx="670749" cy="469524"/>
            </a:xfrm>
            <a:prstGeom prst="chevron">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1" name="Chevron 4"/>
            <p:cNvSpPr/>
            <p:nvPr/>
          </p:nvSpPr>
          <p:spPr>
            <a:xfrm>
              <a:off x="1" y="237472"/>
              <a:ext cx="469524" cy="201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rtl="1">
                <a:lnSpc>
                  <a:spcPct val="90000"/>
                </a:lnSpc>
                <a:spcBef>
                  <a:spcPct val="0"/>
                </a:spcBef>
                <a:spcAft>
                  <a:spcPct val="35000"/>
                </a:spcAft>
              </a:pPr>
              <a:r>
                <a:rPr lang="en-US" sz="1400" kern="1200" dirty="0" smtClean="0">
                  <a:latin typeface="GE SS Two Bold" pitchFamily="18" charset="-78"/>
                  <a:ea typeface="GE SS Two Bold" pitchFamily="18" charset="-78"/>
                  <a:cs typeface="GE SS Two Bold" pitchFamily="18" charset="-78"/>
                </a:rPr>
                <a:t>1</a:t>
              </a:r>
              <a:endParaRPr lang="ar-EG" sz="1400" kern="1200" dirty="0">
                <a:latin typeface="GE SS Two Bold" pitchFamily="18" charset="-78"/>
                <a:ea typeface="GE SS Two Bold" pitchFamily="18" charset="-78"/>
                <a:cs typeface="GE SS Two Bold" pitchFamily="18" charset="-78"/>
              </a:endParaRPr>
            </a:p>
          </p:txBody>
        </p:sp>
      </p:grpSp>
      <p:pic>
        <p:nvPicPr>
          <p:cNvPr id="12" name="Picture 11" descr="Capture78.PNG"/>
          <p:cNvPicPr>
            <a:picLocks noChangeAspect="1"/>
          </p:cNvPicPr>
          <p:nvPr/>
        </p:nvPicPr>
        <p:blipFill>
          <a:blip r:embed="rId3"/>
          <a:stretch>
            <a:fillRect/>
          </a:stretch>
        </p:blipFill>
        <p:spPr>
          <a:xfrm>
            <a:off x="428596" y="3429000"/>
            <a:ext cx="8286776" cy="3214686"/>
          </a:xfrm>
          <a:prstGeom prst="rect">
            <a:avLst/>
          </a:prstGeom>
        </p:spPr>
      </p:pic>
      <p:sp>
        <p:nvSpPr>
          <p:cNvPr id="14" name="Rounded Rectangle 13"/>
          <p:cNvSpPr/>
          <p:nvPr/>
        </p:nvSpPr>
        <p:spPr>
          <a:xfrm>
            <a:off x="357158" y="1357298"/>
            <a:ext cx="8358246" cy="1285884"/>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الحسابات نختار منها سندات القبض والصرف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latin typeface="GE SS Two Bold" pitchFamily="18" charset="-78"/>
                <a:ea typeface="GE SS Two Bold" pitchFamily="18" charset="-78"/>
                <a:cs typeface="GE SS Two Bold" pitchFamily="18" charset="-78"/>
              </a:rPr>
              <a:t>سندات القبض والصرف :    </a:t>
            </a:r>
            <a:r>
              <a:rPr lang="ar-EG" sz="1200" dirty="0" smtClean="0">
                <a:solidFill>
                  <a:srgbClr val="FF0000"/>
                </a:solidFill>
                <a:latin typeface="GE SS Two Bold" pitchFamily="18" charset="-78"/>
                <a:ea typeface="GE SS Two Bold" pitchFamily="18" charset="-78"/>
                <a:cs typeface="GE SS Two Bold" pitchFamily="18" charset="-78"/>
              </a:rPr>
              <a:t>استعراض</a:t>
            </a:r>
          </a:p>
        </p:txBody>
      </p:sp>
      <p:sp>
        <p:nvSpPr>
          <p:cNvPr id="15" name="Explosion 1 14"/>
          <p:cNvSpPr/>
          <p:nvPr/>
        </p:nvSpPr>
        <p:spPr>
          <a:xfrm rot="1136022">
            <a:off x="6791373" y="3784165"/>
            <a:ext cx="1879457" cy="783281"/>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400" dirty="0" smtClean="0">
                <a:solidFill>
                  <a:srgbClr val="FFFF00"/>
                </a:solidFill>
                <a:latin typeface="GE SS Two Bold" pitchFamily="18" charset="-78"/>
                <a:ea typeface="GE SS Two Bold" pitchFamily="18" charset="-78"/>
                <a:cs typeface="GE SS Two Bold" pitchFamily="18" charset="-78"/>
              </a:rPr>
              <a:t>ملحوظة</a:t>
            </a:r>
            <a:endParaRPr lang="ar-EG" sz="1400" dirty="0">
              <a:solidFill>
                <a:srgbClr val="FFFF00"/>
              </a:solidFill>
              <a:latin typeface="GE SS Two Bold" pitchFamily="18" charset="-78"/>
              <a:ea typeface="GE SS Two Bold" pitchFamily="18" charset="-78"/>
              <a:cs typeface="GE SS Two Bold" pitchFamily="18" charset="-78"/>
            </a:endParaRPr>
          </a:p>
        </p:txBody>
      </p:sp>
      <p:sp>
        <p:nvSpPr>
          <p:cNvPr id="16" name="TextBox 15"/>
          <p:cNvSpPr txBox="1"/>
          <p:nvPr/>
        </p:nvSpPr>
        <p:spPr>
          <a:xfrm rot="921674">
            <a:off x="6578052" y="4528038"/>
            <a:ext cx="2414591" cy="36933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يتم تحديد اسم االفرع الفترة  ثم يتم النقر على استعراض </a:t>
            </a:r>
            <a:endParaRPr lang="ar-EG" sz="1200" dirty="0">
              <a:latin typeface="GE SS Two Bold" pitchFamily="18" charset="-78"/>
              <a:ea typeface="GE SS Two Bold" pitchFamily="18" charset="-78"/>
              <a:cs typeface="GE SS Two Bold" pitchFamily="18" charset="-7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285720" y="0"/>
            <a:ext cx="2643206" cy="1126426"/>
          </a:xfrm>
          <a:prstGeom prst="rect">
            <a:avLst/>
          </a:prstGeom>
          <a:noFill/>
        </p:spPr>
      </p:pic>
      <p:grpSp>
        <p:nvGrpSpPr>
          <p:cNvPr id="7" name="Group 6"/>
          <p:cNvGrpSpPr/>
          <p:nvPr/>
        </p:nvGrpSpPr>
        <p:grpSpPr>
          <a:xfrm>
            <a:off x="3786182" y="285728"/>
            <a:ext cx="2387995" cy="435987"/>
            <a:chOff x="469524" y="568677"/>
            <a:chExt cx="2387995" cy="435987"/>
          </a:xfrm>
        </p:grpSpPr>
        <p:sp>
          <p:nvSpPr>
            <p:cNvPr id="8" name="Round Same Side Corner Rectangle 7"/>
            <p:cNvSpPr/>
            <p:nvPr/>
          </p:nvSpPr>
          <p:spPr>
            <a:xfrm rot="5400000">
              <a:off x="1445528" y="-407327"/>
              <a:ext cx="435987" cy="2387995"/>
            </a:xfrm>
            <a:prstGeom prst="round2SameRect">
              <a:avLst/>
            </a:prstGeom>
          </p:spPr>
          <p:style>
            <a:lnRef idx="2">
              <a:schemeClr val="accent3">
                <a:shade val="80000"/>
                <a:hueOff val="132016"/>
                <a:satOff val="-9369"/>
                <a:lumOff val="616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 Same Side Corner Rectangle 4"/>
            <p:cNvSpPr/>
            <p:nvPr/>
          </p:nvSpPr>
          <p:spPr>
            <a:xfrm>
              <a:off x="469525" y="589959"/>
              <a:ext cx="2366712" cy="39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r" defTabSz="622300" rtl="1">
                <a:lnSpc>
                  <a:spcPct val="90000"/>
                </a:lnSpc>
                <a:spcBef>
                  <a:spcPct val="0"/>
                </a:spcBef>
                <a:spcAft>
                  <a:spcPct val="15000"/>
                </a:spcAft>
                <a:buChar char="••"/>
              </a:pPr>
              <a:r>
                <a:rPr lang="ar-EG" sz="1400" kern="1200" dirty="0" smtClean="0">
                  <a:latin typeface="GE SS Two Bold" pitchFamily="18" charset="-78"/>
                  <a:ea typeface="GE SS Two Bold" pitchFamily="18" charset="-78"/>
                  <a:cs typeface="GE SS Two Bold" pitchFamily="18" charset="-78"/>
                </a:rPr>
                <a:t>قيودالتسوية</a:t>
              </a:r>
              <a:endParaRPr lang="ar-EG" sz="1400" kern="1200" dirty="0">
                <a:latin typeface="GE SS Two Bold" pitchFamily="18" charset="-78"/>
                <a:ea typeface="GE SS Two Bold" pitchFamily="18" charset="-78"/>
                <a:cs typeface="GE SS Two Bold" pitchFamily="18" charset="-78"/>
              </a:endParaRPr>
            </a:p>
          </p:txBody>
        </p:sp>
      </p:grpSp>
      <p:grpSp>
        <p:nvGrpSpPr>
          <p:cNvPr id="10" name="Group 9"/>
          <p:cNvGrpSpPr/>
          <p:nvPr/>
        </p:nvGrpSpPr>
        <p:grpSpPr>
          <a:xfrm>
            <a:off x="3286116" y="285728"/>
            <a:ext cx="469524" cy="670749"/>
            <a:chOff x="1" y="568675"/>
            <a:chExt cx="469524" cy="670749"/>
          </a:xfrm>
        </p:grpSpPr>
        <p:sp>
          <p:nvSpPr>
            <p:cNvPr id="11" name="Chevron 10"/>
            <p:cNvSpPr/>
            <p:nvPr/>
          </p:nvSpPr>
          <p:spPr>
            <a:xfrm rot="5400000">
              <a:off x="-100612" y="669288"/>
              <a:ext cx="670749" cy="469524"/>
            </a:xfrm>
            <a:prstGeom prst="chevron">
              <a:avLst/>
            </a:prstGeom>
          </p:spPr>
          <p:style>
            <a:lnRef idx="2">
              <a:schemeClr val="accent3">
                <a:shade val="80000"/>
                <a:hueOff val="132016"/>
                <a:satOff val="-9369"/>
                <a:lumOff val="6166"/>
                <a:alphaOff val="0"/>
              </a:schemeClr>
            </a:lnRef>
            <a:fillRef idx="1">
              <a:schemeClr val="accent3">
                <a:shade val="80000"/>
                <a:hueOff val="132016"/>
                <a:satOff val="-9369"/>
                <a:lumOff val="6166"/>
                <a:alphaOff val="0"/>
              </a:schemeClr>
            </a:fillRef>
            <a:effectRef idx="0">
              <a:schemeClr val="accent3">
                <a:shade val="80000"/>
                <a:hueOff val="132016"/>
                <a:satOff val="-9369"/>
                <a:lumOff val="6166"/>
                <a:alphaOff val="0"/>
              </a:schemeClr>
            </a:effectRef>
            <a:fontRef idx="minor">
              <a:schemeClr val="lt1"/>
            </a:fontRef>
          </p:style>
        </p:sp>
        <p:sp>
          <p:nvSpPr>
            <p:cNvPr id="12" name="Chevron 4"/>
            <p:cNvSpPr/>
            <p:nvPr/>
          </p:nvSpPr>
          <p:spPr>
            <a:xfrm>
              <a:off x="1" y="803437"/>
              <a:ext cx="469524" cy="201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rtl="1">
                <a:lnSpc>
                  <a:spcPct val="90000"/>
                </a:lnSpc>
                <a:spcBef>
                  <a:spcPct val="0"/>
                </a:spcBef>
                <a:spcAft>
                  <a:spcPct val="35000"/>
                </a:spcAft>
              </a:pPr>
              <a:r>
                <a:rPr lang="en-US" sz="1100" kern="1200" dirty="0" smtClean="0">
                  <a:latin typeface="GE SS Two Bold" pitchFamily="18" charset="-78"/>
                  <a:ea typeface="GE SS Two Bold" pitchFamily="18" charset="-78"/>
                  <a:cs typeface="GE SS Two Bold" pitchFamily="18" charset="-78"/>
                </a:rPr>
                <a:t>2</a:t>
              </a:r>
              <a:endParaRPr lang="ar-EG" sz="1100" kern="1200" dirty="0">
                <a:latin typeface="GE SS Two Bold" pitchFamily="18" charset="-78"/>
                <a:ea typeface="GE SS Two Bold" pitchFamily="18" charset="-78"/>
                <a:cs typeface="GE SS Two Bold" pitchFamily="18" charset="-78"/>
              </a:endParaRPr>
            </a:p>
          </p:txBody>
        </p:sp>
      </p:grpSp>
      <p:pic>
        <p:nvPicPr>
          <p:cNvPr id="13" name="Picture 12" descr="79.PNG"/>
          <p:cNvPicPr>
            <a:picLocks noChangeAspect="1"/>
          </p:cNvPicPr>
          <p:nvPr/>
        </p:nvPicPr>
        <p:blipFill>
          <a:blip r:embed="rId3"/>
          <a:stretch>
            <a:fillRect/>
          </a:stretch>
        </p:blipFill>
        <p:spPr>
          <a:xfrm>
            <a:off x="357158" y="3000372"/>
            <a:ext cx="8429684" cy="3468809"/>
          </a:xfrm>
          <a:prstGeom prst="rect">
            <a:avLst/>
          </a:prstGeom>
        </p:spPr>
      </p:pic>
      <p:sp>
        <p:nvSpPr>
          <p:cNvPr id="14" name="Rounded Rectangle 13"/>
          <p:cNvSpPr/>
          <p:nvPr/>
        </p:nvSpPr>
        <p:spPr>
          <a:xfrm>
            <a:off x="357158" y="1357298"/>
            <a:ext cx="8358246" cy="1285884"/>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الحسابات نختار منها قيود التسوية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latin typeface="GE SS Two Bold" pitchFamily="18" charset="-78"/>
                <a:ea typeface="GE SS Two Bold" pitchFamily="18" charset="-78"/>
                <a:cs typeface="GE SS Two Bold" pitchFamily="18" charset="-78"/>
              </a:rPr>
              <a:t>قيود التسوية :    </a:t>
            </a:r>
            <a:r>
              <a:rPr lang="ar-EG" sz="1200" dirty="0" smtClean="0">
                <a:solidFill>
                  <a:srgbClr val="FF0000"/>
                </a:solidFill>
                <a:latin typeface="GE SS Two Bold" pitchFamily="18" charset="-78"/>
                <a:ea typeface="GE SS Two Bold" pitchFamily="18" charset="-78"/>
                <a:cs typeface="GE SS Two Bold" pitchFamily="18" charset="-78"/>
              </a:rPr>
              <a:t>استعراض الحركة المرورية للحساب  والنقدية </a:t>
            </a:r>
          </a:p>
        </p:txBody>
      </p:sp>
      <p:sp>
        <p:nvSpPr>
          <p:cNvPr id="15" name="Explosion 1 14"/>
          <p:cNvSpPr/>
          <p:nvPr/>
        </p:nvSpPr>
        <p:spPr>
          <a:xfrm rot="1136022">
            <a:off x="719143" y="4427107"/>
            <a:ext cx="1879457" cy="783281"/>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400" dirty="0" smtClean="0">
                <a:solidFill>
                  <a:srgbClr val="FFFF00"/>
                </a:solidFill>
                <a:latin typeface="GE SS Two Bold" pitchFamily="18" charset="-78"/>
                <a:ea typeface="GE SS Two Bold" pitchFamily="18" charset="-78"/>
                <a:cs typeface="GE SS Two Bold" pitchFamily="18" charset="-78"/>
              </a:rPr>
              <a:t>ملحوظة</a:t>
            </a:r>
            <a:endParaRPr lang="ar-EG" sz="1400" dirty="0">
              <a:solidFill>
                <a:srgbClr val="FFFF00"/>
              </a:solidFill>
              <a:latin typeface="GE SS Two Bold" pitchFamily="18" charset="-78"/>
              <a:ea typeface="GE SS Two Bold" pitchFamily="18" charset="-78"/>
              <a:cs typeface="GE SS Two Bold" pitchFamily="18" charset="-78"/>
            </a:endParaRPr>
          </a:p>
        </p:txBody>
      </p:sp>
      <p:sp>
        <p:nvSpPr>
          <p:cNvPr id="16" name="TextBox 15"/>
          <p:cNvSpPr txBox="1"/>
          <p:nvPr/>
        </p:nvSpPr>
        <p:spPr>
          <a:xfrm rot="921674">
            <a:off x="863012" y="5313856"/>
            <a:ext cx="2414591" cy="36933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يتم تحديد اسم االفرع الفترة  ثم يتم النقر على استعراض </a:t>
            </a:r>
            <a:endParaRPr lang="ar-EG" sz="1200" dirty="0">
              <a:latin typeface="GE SS Two Bold" pitchFamily="18" charset="-78"/>
              <a:ea typeface="GE SS Two Bold" pitchFamily="18" charset="-78"/>
              <a:cs typeface="GE SS Two Bold" pitchFamily="18" charset="-7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285720" y="0"/>
            <a:ext cx="2643206" cy="1126426"/>
          </a:xfrm>
          <a:prstGeom prst="rect">
            <a:avLst/>
          </a:prstGeom>
          <a:noFill/>
        </p:spPr>
      </p:pic>
      <p:grpSp>
        <p:nvGrpSpPr>
          <p:cNvPr id="5" name="Group 4"/>
          <p:cNvGrpSpPr/>
          <p:nvPr/>
        </p:nvGrpSpPr>
        <p:grpSpPr>
          <a:xfrm>
            <a:off x="3969955" y="285728"/>
            <a:ext cx="2387995" cy="435987"/>
            <a:chOff x="469524" y="1134642"/>
            <a:chExt cx="2387995" cy="435987"/>
          </a:xfrm>
        </p:grpSpPr>
        <p:sp>
          <p:nvSpPr>
            <p:cNvPr id="6" name="Round Same Side Corner Rectangle 5"/>
            <p:cNvSpPr/>
            <p:nvPr/>
          </p:nvSpPr>
          <p:spPr>
            <a:xfrm rot="5400000">
              <a:off x="1445528" y="158638"/>
              <a:ext cx="435987" cy="2387995"/>
            </a:xfrm>
            <a:prstGeom prst="round2SameRect">
              <a:avLst/>
            </a:prstGeom>
          </p:spPr>
          <p:style>
            <a:lnRef idx="2">
              <a:schemeClr val="accent3">
                <a:shade val="80000"/>
                <a:hueOff val="264032"/>
                <a:satOff val="-18738"/>
                <a:lumOff val="1233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469525" y="1155925"/>
              <a:ext cx="2366712" cy="39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r" defTabSz="622300" rtl="1">
                <a:lnSpc>
                  <a:spcPct val="90000"/>
                </a:lnSpc>
                <a:spcBef>
                  <a:spcPct val="0"/>
                </a:spcBef>
                <a:spcAft>
                  <a:spcPct val="15000"/>
                </a:spcAft>
                <a:buChar char="••"/>
              </a:pPr>
              <a:r>
                <a:rPr lang="ar-EG" sz="1400" kern="1200" dirty="0" smtClean="0">
                  <a:latin typeface="GE SS Two Bold" pitchFamily="18" charset="-78"/>
                  <a:ea typeface="GE SS Two Bold" pitchFamily="18" charset="-78"/>
                  <a:cs typeface="GE SS Two Bold" pitchFamily="18" charset="-78"/>
                </a:rPr>
                <a:t>متابعة الخزينة يوميا  </a:t>
              </a:r>
              <a:endParaRPr lang="ar-EG" sz="1400" kern="1200" dirty="0">
                <a:latin typeface="GE SS Two Bold" pitchFamily="18" charset="-78"/>
                <a:ea typeface="GE SS Two Bold" pitchFamily="18" charset="-78"/>
                <a:cs typeface="GE SS Two Bold" pitchFamily="18" charset="-78"/>
              </a:endParaRPr>
            </a:p>
          </p:txBody>
        </p:sp>
      </p:grpSp>
      <p:grpSp>
        <p:nvGrpSpPr>
          <p:cNvPr id="8" name="Group 7"/>
          <p:cNvGrpSpPr/>
          <p:nvPr/>
        </p:nvGrpSpPr>
        <p:grpSpPr>
          <a:xfrm>
            <a:off x="3459534" y="257921"/>
            <a:ext cx="469524" cy="670749"/>
            <a:chOff x="1" y="1134641"/>
            <a:chExt cx="469524" cy="670749"/>
          </a:xfrm>
        </p:grpSpPr>
        <p:sp>
          <p:nvSpPr>
            <p:cNvPr id="9" name="Chevron 8"/>
            <p:cNvSpPr/>
            <p:nvPr/>
          </p:nvSpPr>
          <p:spPr>
            <a:xfrm rot="5400000">
              <a:off x="-100612" y="1235254"/>
              <a:ext cx="670749" cy="469524"/>
            </a:xfrm>
            <a:prstGeom prst="chevron">
              <a:avLst/>
            </a:prstGeom>
          </p:spPr>
          <p:style>
            <a:lnRef idx="2">
              <a:schemeClr val="accent3">
                <a:shade val="80000"/>
                <a:hueOff val="264032"/>
                <a:satOff val="-18738"/>
                <a:lumOff val="12332"/>
                <a:alphaOff val="0"/>
              </a:schemeClr>
            </a:lnRef>
            <a:fillRef idx="1">
              <a:schemeClr val="accent3">
                <a:shade val="80000"/>
                <a:hueOff val="264032"/>
                <a:satOff val="-18738"/>
                <a:lumOff val="12332"/>
                <a:alphaOff val="0"/>
              </a:schemeClr>
            </a:fillRef>
            <a:effectRef idx="0">
              <a:schemeClr val="accent3">
                <a:shade val="80000"/>
                <a:hueOff val="264032"/>
                <a:satOff val="-18738"/>
                <a:lumOff val="12332"/>
                <a:alphaOff val="0"/>
              </a:schemeClr>
            </a:effectRef>
            <a:fontRef idx="minor">
              <a:schemeClr val="lt1"/>
            </a:fontRef>
          </p:style>
        </p:sp>
        <p:sp>
          <p:nvSpPr>
            <p:cNvPr id="10" name="Chevron 4"/>
            <p:cNvSpPr/>
            <p:nvPr/>
          </p:nvSpPr>
          <p:spPr>
            <a:xfrm>
              <a:off x="1" y="1369403"/>
              <a:ext cx="469524" cy="201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rtl="1">
                <a:lnSpc>
                  <a:spcPct val="90000"/>
                </a:lnSpc>
                <a:spcBef>
                  <a:spcPct val="0"/>
                </a:spcBef>
                <a:spcAft>
                  <a:spcPct val="35000"/>
                </a:spcAft>
              </a:pPr>
              <a:r>
                <a:rPr lang="en-US" sz="1100" kern="1200" dirty="0" smtClean="0">
                  <a:latin typeface="GE SS Two Bold" pitchFamily="18" charset="-78"/>
                  <a:ea typeface="GE SS Two Bold" pitchFamily="18" charset="-78"/>
                  <a:cs typeface="GE SS Two Bold" pitchFamily="18" charset="-78"/>
                </a:rPr>
                <a:t>3</a:t>
              </a:r>
              <a:endParaRPr lang="ar-EG" sz="1100" kern="1200" dirty="0">
                <a:latin typeface="GE SS Two Bold" pitchFamily="18" charset="-78"/>
                <a:ea typeface="GE SS Two Bold" pitchFamily="18" charset="-78"/>
                <a:cs typeface="GE SS Two Bold" pitchFamily="18" charset="-78"/>
              </a:endParaRPr>
            </a:p>
          </p:txBody>
        </p:sp>
      </p:grpSp>
      <p:pic>
        <p:nvPicPr>
          <p:cNvPr id="11" name="Picture 10" descr="Capture80.PNG"/>
          <p:cNvPicPr>
            <a:picLocks noChangeAspect="1"/>
          </p:cNvPicPr>
          <p:nvPr/>
        </p:nvPicPr>
        <p:blipFill>
          <a:blip r:embed="rId3"/>
          <a:stretch>
            <a:fillRect/>
          </a:stretch>
        </p:blipFill>
        <p:spPr>
          <a:xfrm>
            <a:off x="357158" y="3357562"/>
            <a:ext cx="8429684" cy="3262670"/>
          </a:xfrm>
          <a:prstGeom prst="rect">
            <a:avLst/>
          </a:prstGeom>
        </p:spPr>
      </p:pic>
      <p:sp>
        <p:nvSpPr>
          <p:cNvPr id="12" name="Rounded Rectangle 11"/>
          <p:cNvSpPr/>
          <p:nvPr/>
        </p:nvSpPr>
        <p:spPr>
          <a:xfrm>
            <a:off x="357158" y="1357298"/>
            <a:ext cx="8358246" cy="1285884"/>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الحسابات نختار منها متابعة الخزينة يوميا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latin typeface="GE SS Two Bold" pitchFamily="18" charset="-78"/>
                <a:ea typeface="GE SS Two Bold" pitchFamily="18" charset="-78"/>
                <a:cs typeface="GE SS Two Bold" pitchFamily="18" charset="-78"/>
              </a:rPr>
              <a:t>متابعة الخزينة يوميا :    </a:t>
            </a:r>
            <a:r>
              <a:rPr lang="ar-EG" sz="1200" dirty="0" smtClean="0">
                <a:solidFill>
                  <a:srgbClr val="FF0000"/>
                </a:solidFill>
                <a:latin typeface="GE SS Two Bold" pitchFamily="18" charset="-78"/>
                <a:ea typeface="GE SS Two Bold" pitchFamily="18" charset="-78"/>
                <a:cs typeface="GE SS Two Bold" pitchFamily="18" charset="-78"/>
              </a:rPr>
              <a:t>استعراض الحركة المرورية الجزينة والنقدية </a:t>
            </a:r>
          </a:p>
        </p:txBody>
      </p:sp>
      <p:sp>
        <p:nvSpPr>
          <p:cNvPr id="13" name="Explosion 1 12"/>
          <p:cNvSpPr/>
          <p:nvPr/>
        </p:nvSpPr>
        <p:spPr>
          <a:xfrm rot="1136022">
            <a:off x="719143" y="4427107"/>
            <a:ext cx="1879457" cy="783281"/>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400" dirty="0" smtClean="0">
                <a:solidFill>
                  <a:srgbClr val="FFFF00"/>
                </a:solidFill>
                <a:latin typeface="GE SS Two Bold" pitchFamily="18" charset="-78"/>
                <a:ea typeface="GE SS Two Bold" pitchFamily="18" charset="-78"/>
                <a:cs typeface="GE SS Two Bold" pitchFamily="18" charset="-78"/>
              </a:rPr>
              <a:t>ملحوظة</a:t>
            </a:r>
            <a:endParaRPr lang="ar-EG" sz="1400" dirty="0">
              <a:solidFill>
                <a:srgbClr val="FFFF00"/>
              </a:solidFill>
              <a:latin typeface="GE SS Two Bold" pitchFamily="18" charset="-78"/>
              <a:ea typeface="GE SS Two Bold" pitchFamily="18" charset="-78"/>
              <a:cs typeface="GE SS Two Bold" pitchFamily="18" charset="-78"/>
            </a:endParaRPr>
          </a:p>
        </p:txBody>
      </p:sp>
      <p:sp>
        <p:nvSpPr>
          <p:cNvPr id="14" name="TextBox 13"/>
          <p:cNvSpPr txBox="1"/>
          <p:nvPr/>
        </p:nvSpPr>
        <p:spPr>
          <a:xfrm rot="921674">
            <a:off x="863012" y="5313856"/>
            <a:ext cx="2414591" cy="36933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يتم تحديد اسم االفرع الفترة  ثم يتم النقر على استعراض </a:t>
            </a:r>
            <a:endParaRPr lang="ar-EG" sz="1200" dirty="0">
              <a:latin typeface="GE SS Two Bold" pitchFamily="18" charset="-78"/>
              <a:ea typeface="GE SS Two Bold" pitchFamily="18" charset="-78"/>
              <a:cs typeface="GE SS Two Bold" pitchFamily="18" charset="-7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285720" y="0"/>
            <a:ext cx="2643206" cy="1126426"/>
          </a:xfrm>
          <a:prstGeom prst="rect">
            <a:avLst/>
          </a:prstGeom>
          <a:noFill/>
        </p:spPr>
      </p:pic>
      <p:grpSp>
        <p:nvGrpSpPr>
          <p:cNvPr id="5" name="Group 4"/>
          <p:cNvGrpSpPr/>
          <p:nvPr/>
        </p:nvGrpSpPr>
        <p:grpSpPr>
          <a:xfrm>
            <a:off x="3857620" y="357166"/>
            <a:ext cx="2387995" cy="435987"/>
            <a:chOff x="469524" y="1700608"/>
            <a:chExt cx="2387995" cy="435987"/>
          </a:xfrm>
        </p:grpSpPr>
        <p:sp>
          <p:nvSpPr>
            <p:cNvPr id="6" name="Round Same Side Corner Rectangle 5"/>
            <p:cNvSpPr/>
            <p:nvPr/>
          </p:nvSpPr>
          <p:spPr>
            <a:xfrm rot="5400000">
              <a:off x="1445528" y="724604"/>
              <a:ext cx="435987" cy="2387995"/>
            </a:xfrm>
            <a:prstGeom prst="round2SameRect">
              <a:avLst/>
            </a:prstGeom>
          </p:spPr>
          <p:style>
            <a:lnRef idx="2">
              <a:schemeClr val="accent3">
                <a:shade val="80000"/>
                <a:hueOff val="396048"/>
                <a:satOff val="-28108"/>
                <a:lumOff val="1849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469525" y="1721891"/>
              <a:ext cx="2366712" cy="39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r" defTabSz="622300" rtl="1">
                <a:lnSpc>
                  <a:spcPct val="90000"/>
                </a:lnSpc>
                <a:spcBef>
                  <a:spcPct val="0"/>
                </a:spcBef>
                <a:spcAft>
                  <a:spcPct val="15000"/>
                </a:spcAft>
                <a:buChar char="••"/>
              </a:pPr>
              <a:r>
                <a:rPr lang="ar-EG" sz="1400" kern="1200" dirty="0" smtClean="0">
                  <a:latin typeface="GE SS Two Bold" pitchFamily="18" charset="-78"/>
                  <a:ea typeface="GE SS Two Bold" pitchFamily="18" charset="-78"/>
                  <a:cs typeface="GE SS Two Bold" pitchFamily="18" charset="-78"/>
                </a:rPr>
                <a:t>متغيرات الراتب الشهرى  </a:t>
              </a:r>
              <a:endParaRPr lang="ar-EG" sz="1400" kern="1200" dirty="0">
                <a:latin typeface="GE SS Two Bold" pitchFamily="18" charset="-78"/>
                <a:ea typeface="GE SS Two Bold" pitchFamily="18" charset="-78"/>
                <a:cs typeface="GE SS Two Bold" pitchFamily="18" charset="-78"/>
              </a:endParaRPr>
            </a:p>
          </p:txBody>
        </p:sp>
      </p:grpSp>
      <p:grpSp>
        <p:nvGrpSpPr>
          <p:cNvPr id="8" name="Group 7"/>
          <p:cNvGrpSpPr/>
          <p:nvPr/>
        </p:nvGrpSpPr>
        <p:grpSpPr>
          <a:xfrm>
            <a:off x="3357554" y="357166"/>
            <a:ext cx="469524" cy="670749"/>
            <a:chOff x="1" y="1134641"/>
            <a:chExt cx="469524" cy="670749"/>
          </a:xfrm>
        </p:grpSpPr>
        <p:sp>
          <p:nvSpPr>
            <p:cNvPr id="9" name="Chevron 8"/>
            <p:cNvSpPr/>
            <p:nvPr/>
          </p:nvSpPr>
          <p:spPr>
            <a:xfrm rot="5400000">
              <a:off x="-100612" y="1235254"/>
              <a:ext cx="670749" cy="469524"/>
            </a:xfrm>
            <a:prstGeom prst="chevron">
              <a:avLst/>
            </a:prstGeom>
          </p:spPr>
          <p:style>
            <a:lnRef idx="2">
              <a:schemeClr val="accent3">
                <a:shade val="80000"/>
                <a:hueOff val="264032"/>
                <a:satOff val="-18738"/>
                <a:lumOff val="12332"/>
                <a:alphaOff val="0"/>
              </a:schemeClr>
            </a:lnRef>
            <a:fillRef idx="1">
              <a:schemeClr val="accent3">
                <a:shade val="80000"/>
                <a:hueOff val="264032"/>
                <a:satOff val="-18738"/>
                <a:lumOff val="12332"/>
                <a:alphaOff val="0"/>
              </a:schemeClr>
            </a:fillRef>
            <a:effectRef idx="0">
              <a:schemeClr val="accent3">
                <a:shade val="80000"/>
                <a:hueOff val="264032"/>
                <a:satOff val="-18738"/>
                <a:lumOff val="12332"/>
                <a:alphaOff val="0"/>
              </a:schemeClr>
            </a:effectRef>
            <a:fontRef idx="minor">
              <a:schemeClr val="lt1"/>
            </a:fontRef>
          </p:style>
        </p:sp>
        <p:sp>
          <p:nvSpPr>
            <p:cNvPr id="10" name="Chevron 4"/>
            <p:cNvSpPr/>
            <p:nvPr/>
          </p:nvSpPr>
          <p:spPr>
            <a:xfrm>
              <a:off x="1" y="1369403"/>
              <a:ext cx="469524" cy="201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rtl="1">
                <a:lnSpc>
                  <a:spcPct val="90000"/>
                </a:lnSpc>
                <a:spcBef>
                  <a:spcPct val="0"/>
                </a:spcBef>
                <a:spcAft>
                  <a:spcPct val="35000"/>
                </a:spcAft>
              </a:pPr>
              <a:r>
                <a:rPr lang="ar-EG" sz="1100" kern="1200" dirty="0" smtClean="0">
                  <a:latin typeface="GE SS Two Bold" pitchFamily="18" charset="-78"/>
                  <a:ea typeface="GE SS Two Bold" pitchFamily="18" charset="-78"/>
                  <a:cs typeface="GE SS Two Bold" pitchFamily="18" charset="-78"/>
                </a:rPr>
                <a:t>4</a:t>
              </a:r>
              <a:endParaRPr lang="ar-EG" sz="1100" kern="1200" dirty="0">
                <a:latin typeface="GE SS Two Bold" pitchFamily="18" charset="-78"/>
                <a:ea typeface="GE SS Two Bold" pitchFamily="18" charset="-78"/>
                <a:cs typeface="GE SS Two Bold" pitchFamily="18" charset="-78"/>
              </a:endParaRPr>
            </a:p>
          </p:txBody>
        </p:sp>
      </p:grpSp>
      <p:pic>
        <p:nvPicPr>
          <p:cNvPr id="11" name="Picture 10" descr="Capture81.PNG"/>
          <p:cNvPicPr>
            <a:picLocks noChangeAspect="1"/>
          </p:cNvPicPr>
          <p:nvPr/>
        </p:nvPicPr>
        <p:blipFill>
          <a:blip r:embed="rId3"/>
          <a:stretch>
            <a:fillRect/>
          </a:stretch>
        </p:blipFill>
        <p:spPr>
          <a:xfrm>
            <a:off x="642910" y="3500438"/>
            <a:ext cx="8143932" cy="3110737"/>
          </a:xfrm>
          <a:prstGeom prst="rect">
            <a:avLst/>
          </a:prstGeom>
        </p:spPr>
      </p:pic>
      <p:sp>
        <p:nvSpPr>
          <p:cNvPr id="12" name="Explosion 1 11"/>
          <p:cNvSpPr/>
          <p:nvPr/>
        </p:nvSpPr>
        <p:spPr>
          <a:xfrm rot="1136022">
            <a:off x="433392" y="4498545"/>
            <a:ext cx="1879457" cy="783281"/>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400" dirty="0" smtClean="0">
                <a:solidFill>
                  <a:srgbClr val="FFFF00"/>
                </a:solidFill>
                <a:latin typeface="GE SS Two Bold" pitchFamily="18" charset="-78"/>
                <a:ea typeface="GE SS Two Bold" pitchFamily="18" charset="-78"/>
                <a:cs typeface="GE SS Two Bold" pitchFamily="18" charset="-78"/>
              </a:rPr>
              <a:t>ملحوظة</a:t>
            </a:r>
            <a:endParaRPr lang="ar-EG" sz="1400" dirty="0">
              <a:solidFill>
                <a:srgbClr val="FFFF00"/>
              </a:solidFill>
              <a:latin typeface="GE SS Two Bold" pitchFamily="18" charset="-78"/>
              <a:ea typeface="GE SS Two Bold" pitchFamily="18" charset="-78"/>
              <a:cs typeface="GE SS Two Bold" pitchFamily="18" charset="-78"/>
            </a:endParaRPr>
          </a:p>
        </p:txBody>
      </p:sp>
      <p:sp>
        <p:nvSpPr>
          <p:cNvPr id="13" name="Rounded Rectangle 12"/>
          <p:cNvSpPr/>
          <p:nvPr/>
        </p:nvSpPr>
        <p:spPr>
          <a:xfrm>
            <a:off x="357158" y="1428736"/>
            <a:ext cx="8358246" cy="1285884"/>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الحسابات نختار منها متغيرات  الراتب الشهرى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latin typeface="GE SS Two Bold" pitchFamily="18" charset="-78"/>
                <a:ea typeface="GE SS Two Bold" pitchFamily="18" charset="-78"/>
                <a:cs typeface="GE SS Two Bold" pitchFamily="18" charset="-78"/>
              </a:rPr>
              <a:t>متغيرات الراتب الشهرى :    </a:t>
            </a:r>
            <a:r>
              <a:rPr lang="ar-EG" sz="1200" dirty="0" smtClean="0">
                <a:solidFill>
                  <a:srgbClr val="FF0000"/>
                </a:solidFill>
                <a:latin typeface="GE SS Two Bold" pitchFamily="18" charset="-78"/>
                <a:ea typeface="GE SS Two Bold" pitchFamily="18" charset="-78"/>
                <a:cs typeface="GE SS Two Bold" pitchFamily="18" charset="-78"/>
              </a:rPr>
              <a:t>استعراض متغيرات الراتب الشهرى بالكامل  لكل موظف  والسلف الدورية </a:t>
            </a:r>
          </a:p>
        </p:txBody>
      </p:sp>
      <p:sp>
        <p:nvSpPr>
          <p:cNvPr id="14" name="TextBox 13"/>
          <p:cNvSpPr txBox="1"/>
          <p:nvPr/>
        </p:nvSpPr>
        <p:spPr>
          <a:xfrm rot="921674">
            <a:off x="1791706" y="5385293"/>
            <a:ext cx="2414591" cy="36933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يتم تحديد اسم الوظف والشهر  ثم يتم النقر على حفظ </a:t>
            </a:r>
            <a:endParaRPr lang="ar-EG" sz="1200" dirty="0">
              <a:latin typeface="GE SS Two Bold" pitchFamily="18" charset="-78"/>
              <a:ea typeface="GE SS Two Bold" pitchFamily="18" charset="-78"/>
              <a:cs typeface="GE SS Two Bold" pitchFamily="18" charset="-7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285720" y="0"/>
            <a:ext cx="2643206" cy="1126426"/>
          </a:xfrm>
          <a:prstGeom prst="rect">
            <a:avLst/>
          </a:prstGeom>
          <a:noFill/>
        </p:spPr>
      </p:pic>
      <p:grpSp>
        <p:nvGrpSpPr>
          <p:cNvPr id="5" name="Group 4"/>
          <p:cNvGrpSpPr/>
          <p:nvPr/>
        </p:nvGrpSpPr>
        <p:grpSpPr>
          <a:xfrm>
            <a:off x="4214810" y="142852"/>
            <a:ext cx="2387995" cy="435987"/>
            <a:chOff x="469524" y="2266574"/>
            <a:chExt cx="2387995" cy="435987"/>
          </a:xfrm>
        </p:grpSpPr>
        <p:sp>
          <p:nvSpPr>
            <p:cNvPr id="6" name="Round Same Side Corner Rectangle 5"/>
            <p:cNvSpPr/>
            <p:nvPr/>
          </p:nvSpPr>
          <p:spPr>
            <a:xfrm rot="5400000">
              <a:off x="1445528" y="1290570"/>
              <a:ext cx="435987" cy="2387995"/>
            </a:xfrm>
            <a:prstGeom prst="round2SameRect">
              <a:avLst/>
            </a:prstGeom>
          </p:spPr>
          <p:style>
            <a:lnRef idx="2">
              <a:schemeClr val="accent3">
                <a:shade val="80000"/>
                <a:hueOff val="528065"/>
                <a:satOff val="-37477"/>
                <a:lumOff val="2466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469525" y="2287857"/>
              <a:ext cx="2366712" cy="39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r" defTabSz="622300" rtl="1">
                <a:lnSpc>
                  <a:spcPct val="90000"/>
                </a:lnSpc>
                <a:spcBef>
                  <a:spcPct val="0"/>
                </a:spcBef>
                <a:spcAft>
                  <a:spcPct val="15000"/>
                </a:spcAft>
                <a:buChar char="••"/>
              </a:pPr>
              <a:r>
                <a:rPr lang="ar-EG" sz="1400" kern="1200" dirty="0" smtClean="0">
                  <a:latin typeface="GE SS Two Bold" pitchFamily="18" charset="-78"/>
                  <a:ea typeface="GE SS Two Bold" pitchFamily="18" charset="-78"/>
                  <a:cs typeface="GE SS Two Bold" pitchFamily="18" charset="-78"/>
                </a:rPr>
                <a:t> تجهيز الراتب الشهرى </a:t>
              </a:r>
              <a:endParaRPr lang="ar-EG" sz="1400" kern="1200" dirty="0">
                <a:latin typeface="GE SS Two Bold" pitchFamily="18" charset="-78"/>
                <a:ea typeface="GE SS Two Bold" pitchFamily="18" charset="-78"/>
                <a:cs typeface="GE SS Two Bold" pitchFamily="18" charset="-78"/>
              </a:endParaRPr>
            </a:p>
          </p:txBody>
        </p:sp>
      </p:grpSp>
      <p:grpSp>
        <p:nvGrpSpPr>
          <p:cNvPr id="8" name="Group 7"/>
          <p:cNvGrpSpPr/>
          <p:nvPr/>
        </p:nvGrpSpPr>
        <p:grpSpPr>
          <a:xfrm>
            <a:off x="3714744" y="142852"/>
            <a:ext cx="469524" cy="670749"/>
            <a:chOff x="1" y="2266573"/>
            <a:chExt cx="469524" cy="670749"/>
          </a:xfrm>
        </p:grpSpPr>
        <p:sp>
          <p:nvSpPr>
            <p:cNvPr id="9" name="Chevron 8"/>
            <p:cNvSpPr/>
            <p:nvPr/>
          </p:nvSpPr>
          <p:spPr>
            <a:xfrm rot="5400000">
              <a:off x="-100612" y="2367186"/>
              <a:ext cx="670749" cy="469524"/>
            </a:xfrm>
            <a:prstGeom prst="chevron">
              <a:avLst/>
            </a:prstGeom>
          </p:spPr>
          <p:style>
            <a:lnRef idx="2">
              <a:schemeClr val="accent3">
                <a:shade val="80000"/>
                <a:hueOff val="528065"/>
                <a:satOff val="-37477"/>
                <a:lumOff val="24663"/>
                <a:alphaOff val="0"/>
              </a:schemeClr>
            </a:lnRef>
            <a:fillRef idx="1">
              <a:schemeClr val="accent3">
                <a:shade val="80000"/>
                <a:hueOff val="528065"/>
                <a:satOff val="-37477"/>
                <a:lumOff val="24663"/>
                <a:alphaOff val="0"/>
              </a:schemeClr>
            </a:fillRef>
            <a:effectRef idx="0">
              <a:schemeClr val="accent3">
                <a:shade val="80000"/>
                <a:hueOff val="528065"/>
                <a:satOff val="-37477"/>
                <a:lumOff val="24663"/>
                <a:alphaOff val="0"/>
              </a:schemeClr>
            </a:effectRef>
            <a:fontRef idx="minor">
              <a:schemeClr val="lt1"/>
            </a:fontRef>
          </p:style>
        </p:sp>
        <p:sp>
          <p:nvSpPr>
            <p:cNvPr id="10" name="Chevron 4"/>
            <p:cNvSpPr/>
            <p:nvPr/>
          </p:nvSpPr>
          <p:spPr>
            <a:xfrm>
              <a:off x="1" y="2501335"/>
              <a:ext cx="469524" cy="201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rtl="1">
                <a:lnSpc>
                  <a:spcPct val="90000"/>
                </a:lnSpc>
                <a:spcBef>
                  <a:spcPct val="0"/>
                </a:spcBef>
                <a:spcAft>
                  <a:spcPct val="35000"/>
                </a:spcAft>
              </a:pPr>
              <a:r>
                <a:rPr lang="ar-EG" sz="1100" kern="1200" dirty="0" smtClean="0">
                  <a:latin typeface="GE SS Two Bold" pitchFamily="18" charset="-78"/>
                  <a:ea typeface="GE SS Two Bold" pitchFamily="18" charset="-78"/>
                  <a:cs typeface="GE SS Two Bold" pitchFamily="18" charset="-78"/>
                </a:rPr>
                <a:t>5</a:t>
              </a:r>
              <a:endParaRPr lang="ar-EG" sz="1100" kern="1200" dirty="0">
                <a:latin typeface="GE SS Two Bold" pitchFamily="18" charset="-78"/>
                <a:ea typeface="GE SS Two Bold" pitchFamily="18" charset="-78"/>
                <a:cs typeface="GE SS Two Bold" pitchFamily="18" charset="-78"/>
              </a:endParaRPr>
            </a:p>
          </p:txBody>
        </p:sp>
      </p:grpSp>
      <p:pic>
        <p:nvPicPr>
          <p:cNvPr id="11" name="Picture 10" descr="Capture82.PNG"/>
          <p:cNvPicPr>
            <a:picLocks noChangeAspect="1"/>
          </p:cNvPicPr>
          <p:nvPr/>
        </p:nvPicPr>
        <p:blipFill>
          <a:blip r:embed="rId3"/>
          <a:stretch>
            <a:fillRect/>
          </a:stretch>
        </p:blipFill>
        <p:spPr>
          <a:xfrm>
            <a:off x="357158" y="3143248"/>
            <a:ext cx="8286808" cy="3490626"/>
          </a:xfrm>
          <a:prstGeom prst="rect">
            <a:avLst/>
          </a:prstGeom>
        </p:spPr>
      </p:pic>
      <p:sp>
        <p:nvSpPr>
          <p:cNvPr id="12" name="Rounded Rectangle 11"/>
          <p:cNvSpPr/>
          <p:nvPr/>
        </p:nvSpPr>
        <p:spPr>
          <a:xfrm>
            <a:off x="357158" y="1428736"/>
            <a:ext cx="8358246" cy="1285884"/>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الحسابات نختار منها تجهيز الراتب الشهرى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latin typeface="GE SS Two Bold" pitchFamily="18" charset="-78"/>
                <a:ea typeface="GE SS Two Bold" pitchFamily="18" charset="-78"/>
                <a:cs typeface="GE SS Two Bold" pitchFamily="18" charset="-78"/>
              </a:rPr>
              <a:t>تجهيز الراتب الشهرى :    </a:t>
            </a:r>
            <a:r>
              <a:rPr lang="ar-EG" sz="1200" dirty="0" smtClean="0">
                <a:solidFill>
                  <a:srgbClr val="FF0000"/>
                </a:solidFill>
                <a:latin typeface="GE SS Two Bold" pitchFamily="18" charset="-78"/>
                <a:ea typeface="GE SS Two Bold" pitchFamily="18" charset="-78"/>
                <a:cs typeface="GE SS Two Bold" pitchFamily="18" charset="-78"/>
              </a:rPr>
              <a:t>استعراض الراتب الشهرى بالكامل  لكل موظف وطباعة ايصال الصرف </a:t>
            </a:r>
          </a:p>
        </p:txBody>
      </p:sp>
      <p:sp>
        <p:nvSpPr>
          <p:cNvPr id="13" name="Explosion 1 12"/>
          <p:cNvSpPr/>
          <p:nvPr/>
        </p:nvSpPr>
        <p:spPr>
          <a:xfrm rot="1136022">
            <a:off x="1719274" y="3927042"/>
            <a:ext cx="1879457" cy="783281"/>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400" dirty="0" smtClean="0">
                <a:solidFill>
                  <a:srgbClr val="FFFF00"/>
                </a:solidFill>
                <a:latin typeface="GE SS Two Bold" pitchFamily="18" charset="-78"/>
                <a:ea typeface="GE SS Two Bold" pitchFamily="18" charset="-78"/>
                <a:cs typeface="GE SS Two Bold" pitchFamily="18" charset="-78"/>
              </a:rPr>
              <a:t>ملحوظة</a:t>
            </a:r>
            <a:endParaRPr lang="ar-EG" sz="1400" dirty="0">
              <a:solidFill>
                <a:srgbClr val="FFFF00"/>
              </a:solidFill>
              <a:latin typeface="GE SS Two Bold" pitchFamily="18" charset="-78"/>
              <a:ea typeface="GE SS Two Bold" pitchFamily="18" charset="-78"/>
              <a:cs typeface="GE SS Two Bold" pitchFamily="18" charset="-78"/>
            </a:endParaRPr>
          </a:p>
        </p:txBody>
      </p:sp>
      <p:sp>
        <p:nvSpPr>
          <p:cNvPr id="14" name="TextBox 13"/>
          <p:cNvSpPr txBox="1"/>
          <p:nvPr/>
        </p:nvSpPr>
        <p:spPr>
          <a:xfrm rot="921674">
            <a:off x="1648830" y="4599476"/>
            <a:ext cx="2414591" cy="36933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يتم تحديد اسم الوظف والشهر  ثم يتم النقر على التجهيز </a:t>
            </a:r>
            <a:endParaRPr lang="ar-EG" sz="1200" dirty="0">
              <a:latin typeface="GE SS Two Bold" pitchFamily="18" charset="-78"/>
              <a:ea typeface="GE SS Two Bold" pitchFamily="18" charset="-78"/>
              <a:cs typeface="GE SS Two Bold" pitchFamily="18" charset="-7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285720" y="0"/>
            <a:ext cx="2643206" cy="1126426"/>
          </a:xfrm>
          <a:prstGeom prst="rect">
            <a:avLst/>
          </a:prstGeom>
          <a:noFill/>
        </p:spPr>
      </p:pic>
      <p:grpSp>
        <p:nvGrpSpPr>
          <p:cNvPr id="5" name="Group 4"/>
          <p:cNvGrpSpPr/>
          <p:nvPr/>
        </p:nvGrpSpPr>
        <p:grpSpPr>
          <a:xfrm>
            <a:off x="3929058" y="428604"/>
            <a:ext cx="2387995" cy="435987"/>
            <a:chOff x="469524" y="2832539"/>
            <a:chExt cx="2387995" cy="435987"/>
          </a:xfrm>
        </p:grpSpPr>
        <p:sp>
          <p:nvSpPr>
            <p:cNvPr id="6" name="Round Same Side Corner Rectangle 5"/>
            <p:cNvSpPr/>
            <p:nvPr/>
          </p:nvSpPr>
          <p:spPr>
            <a:xfrm rot="5400000">
              <a:off x="1445528" y="1856535"/>
              <a:ext cx="435987" cy="2387995"/>
            </a:xfrm>
            <a:prstGeom prst="round2SameRect">
              <a:avLst/>
            </a:prstGeom>
          </p:spPr>
          <p:style>
            <a:lnRef idx="2">
              <a:schemeClr val="accent3">
                <a:shade val="80000"/>
                <a:hueOff val="660081"/>
                <a:satOff val="-46846"/>
                <a:lumOff val="3082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469525" y="2853822"/>
              <a:ext cx="2366712" cy="39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r" defTabSz="622300" rtl="1">
                <a:lnSpc>
                  <a:spcPct val="90000"/>
                </a:lnSpc>
                <a:spcBef>
                  <a:spcPct val="0"/>
                </a:spcBef>
                <a:spcAft>
                  <a:spcPct val="15000"/>
                </a:spcAft>
                <a:buChar char="••"/>
              </a:pPr>
              <a:r>
                <a:rPr lang="ar-EG" sz="1400" kern="1200" dirty="0" smtClean="0">
                  <a:latin typeface="GE SS Two Bold" pitchFamily="18" charset="-78"/>
                  <a:ea typeface="GE SS Two Bold" pitchFamily="18" charset="-78"/>
                  <a:cs typeface="GE SS Two Bold" pitchFamily="18" charset="-78"/>
                </a:rPr>
                <a:t>متابعة كشوف الحسابات</a:t>
              </a:r>
              <a:endParaRPr lang="ar-EG" sz="1400" kern="1200" dirty="0">
                <a:latin typeface="GE SS Two Bold" pitchFamily="18" charset="-78"/>
                <a:ea typeface="GE SS Two Bold" pitchFamily="18" charset="-78"/>
                <a:cs typeface="GE SS Two Bold" pitchFamily="18" charset="-78"/>
              </a:endParaRPr>
            </a:p>
          </p:txBody>
        </p:sp>
      </p:grpSp>
      <p:grpSp>
        <p:nvGrpSpPr>
          <p:cNvPr id="8" name="Group 7"/>
          <p:cNvGrpSpPr/>
          <p:nvPr/>
        </p:nvGrpSpPr>
        <p:grpSpPr>
          <a:xfrm>
            <a:off x="3428992" y="428604"/>
            <a:ext cx="469524" cy="670749"/>
            <a:chOff x="1" y="2832539"/>
            <a:chExt cx="469524" cy="670749"/>
          </a:xfrm>
        </p:grpSpPr>
        <p:sp>
          <p:nvSpPr>
            <p:cNvPr id="9" name="Chevron 8"/>
            <p:cNvSpPr/>
            <p:nvPr/>
          </p:nvSpPr>
          <p:spPr>
            <a:xfrm rot="5400000">
              <a:off x="-100612" y="2933152"/>
              <a:ext cx="670749" cy="469524"/>
            </a:xfrm>
            <a:prstGeom prst="chevron">
              <a:avLst/>
            </a:prstGeom>
          </p:spPr>
          <p:style>
            <a:lnRef idx="2">
              <a:schemeClr val="accent3">
                <a:shade val="80000"/>
                <a:hueOff val="660081"/>
                <a:satOff val="-46846"/>
                <a:lumOff val="30829"/>
                <a:alphaOff val="0"/>
              </a:schemeClr>
            </a:lnRef>
            <a:fillRef idx="1">
              <a:schemeClr val="accent3">
                <a:shade val="80000"/>
                <a:hueOff val="660081"/>
                <a:satOff val="-46846"/>
                <a:lumOff val="30829"/>
                <a:alphaOff val="0"/>
              </a:schemeClr>
            </a:fillRef>
            <a:effectRef idx="0">
              <a:schemeClr val="accent3">
                <a:shade val="80000"/>
                <a:hueOff val="660081"/>
                <a:satOff val="-46846"/>
                <a:lumOff val="30829"/>
                <a:alphaOff val="0"/>
              </a:schemeClr>
            </a:effectRef>
            <a:fontRef idx="minor">
              <a:schemeClr val="lt1"/>
            </a:fontRef>
          </p:style>
        </p:sp>
        <p:sp>
          <p:nvSpPr>
            <p:cNvPr id="10" name="Chevron 4"/>
            <p:cNvSpPr/>
            <p:nvPr/>
          </p:nvSpPr>
          <p:spPr>
            <a:xfrm>
              <a:off x="1" y="3067301"/>
              <a:ext cx="469524" cy="201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rtl="1">
                <a:lnSpc>
                  <a:spcPct val="90000"/>
                </a:lnSpc>
                <a:spcBef>
                  <a:spcPct val="0"/>
                </a:spcBef>
                <a:spcAft>
                  <a:spcPct val="35000"/>
                </a:spcAft>
              </a:pPr>
              <a:r>
                <a:rPr lang="ar-EG" sz="1100" kern="1200" dirty="0" smtClean="0">
                  <a:latin typeface="GE SS Two Bold" pitchFamily="18" charset="-78"/>
                  <a:ea typeface="GE SS Two Bold" pitchFamily="18" charset="-78"/>
                  <a:cs typeface="GE SS Two Bold" pitchFamily="18" charset="-78"/>
                </a:rPr>
                <a:t>6</a:t>
              </a:r>
              <a:endParaRPr lang="ar-EG" sz="1100" kern="1200" dirty="0">
                <a:latin typeface="GE SS Two Bold" pitchFamily="18" charset="-78"/>
                <a:ea typeface="GE SS Two Bold" pitchFamily="18" charset="-78"/>
                <a:cs typeface="GE SS Two Bold" pitchFamily="18" charset="-78"/>
              </a:endParaRPr>
            </a:p>
          </p:txBody>
        </p:sp>
      </p:grpSp>
      <p:pic>
        <p:nvPicPr>
          <p:cNvPr id="11" name="Picture 10" descr="Capture83.PNG"/>
          <p:cNvPicPr>
            <a:picLocks noChangeAspect="1"/>
          </p:cNvPicPr>
          <p:nvPr/>
        </p:nvPicPr>
        <p:blipFill>
          <a:blip r:embed="rId3"/>
          <a:stretch>
            <a:fillRect/>
          </a:stretch>
        </p:blipFill>
        <p:spPr>
          <a:xfrm>
            <a:off x="214282" y="3357562"/>
            <a:ext cx="8715436" cy="3286148"/>
          </a:xfrm>
          <a:prstGeom prst="rect">
            <a:avLst/>
          </a:prstGeom>
        </p:spPr>
      </p:pic>
      <p:sp>
        <p:nvSpPr>
          <p:cNvPr id="12" name="TextBox 11"/>
          <p:cNvSpPr txBox="1"/>
          <p:nvPr/>
        </p:nvSpPr>
        <p:spPr>
          <a:xfrm rot="921674">
            <a:off x="1701924" y="5173454"/>
            <a:ext cx="2414591" cy="23083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يتم النقر علىتحديد التاريخ ثم  اسعراض</a:t>
            </a:r>
            <a:endParaRPr lang="ar-EG" sz="1200" dirty="0">
              <a:latin typeface="GE SS Two Bold" pitchFamily="18" charset="-78"/>
              <a:ea typeface="GE SS Two Bold" pitchFamily="18" charset="-78"/>
              <a:cs typeface="GE SS Two Bold" pitchFamily="18" charset="-78"/>
            </a:endParaRPr>
          </a:p>
        </p:txBody>
      </p:sp>
      <p:sp>
        <p:nvSpPr>
          <p:cNvPr id="13" name="Explosion 1 12"/>
          <p:cNvSpPr/>
          <p:nvPr/>
        </p:nvSpPr>
        <p:spPr>
          <a:xfrm rot="1136022">
            <a:off x="719143" y="4141357"/>
            <a:ext cx="1879457" cy="783281"/>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400" dirty="0" smtClean="0">
                <a:solidFill>
                  <a:srgbClr val="FFFF00"/>
                </a:solidFill>
                <a:latin typeface="GE SS Two Bold" pitchFamily="18" charset="-78"/>
                <a:ea typeface="GE SS Two Bold" pitchFamily="18" charset="-78"/>
                <a:cs typeface="GE SS Two Bold" pitchFamily="18" charset="-78"/>
              </a:rPr>
              <a:t>ملحوظة</a:t>
            </a:r>
            <a:endParaRPr lang="ar-EG" sz="1400" dirty="0">
              <a:solidFill>
                <a:srgbClr val="FFFF00"/>
              </a:solidFill>
              <a:latin typeface="GE SS Two Bold" pitchFamily="18" charset="-78"/>
              <a:ea typeface="GE SS Two Bold" pitchFamily="18" charset="-78"/>
              <a:cs typeface="GE SS Two Bold" pitchFamily="18" charset="-78"/>
            </a:endParaRPr>
          </a:p>
        </p:txBody>
      </p:sp>
      <p:sp>
        <p:nvSpPr>
          <p:cNvPr id="14" name="Rounded Rectangle 13"/>
          <p:cNvSpPr/>
          <p:nvPr/>
        </p:nvSpPr>
        <p:spPr>
          <a:xfrm>
            <a:off x="214282" y="1285860"/>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الحسابات نختار منها متابعة كشوف الحسابات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latin typeface="GE SS Two Bold" pitchFamily="18" charset="-78"/>
                <a:ea typeface="GE SS Two Bold" pitchFamily="18" charset="-78"/>
                <a:cs typeface="GE SS Two Bold" pitchFamily="18" charset="-78"/>
              </a:rPr>
              <a:t>متابعة كشوف الحسابات :    </a:t>
            </a:r>
            <a:r>
              <a:rPr lang="ar-EG" sz="1200" dirty="0" smtClean="0">
                <a:solidFill>
                  <a:srgbClr val="FF0000"/>
                </a:solidFill>
                <a:latin typeface="GE SS Two Bold" pitchFamily="18" charset="-78"/>
                <a:ea typeface="GE SS Two Bold" pitchFamily="18" charset="-78"/>
                <a:cs typeface="GE SS Two Bold" pitchFamily="18" charset="-78"/>
              </a:rPr>
              <a:t>استعراض  كشوف حساب الفواتير الصادرة والواردة للفرع المحدد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LL.png"/>
          <p:cNvPicPr>
            <a:picLocks noChangeAspect="1" noChangeArrowheads="1"/>
          </p:cNvPicPr>
          <p:nvPr/>
        </p:nvPicPr>
        <p:blipFill>
          <a:blip r:embed="rId2" cstate="print"/>
          <a:srcRect/>
          <a:stretch>
            <a:fillRect/>
          </a:stretch>
        </p:blipFill>
        <p:spPr bwMode="auto">
          <a:xfrm>
            <a:off x="285720" y="0"/>
            <a:ext cx="2346795" cy="1000108"/>
          </a:xfrm>
          <a:prstGeom prst="rect">
            <a:avLst/>
          </a:prstGeom>
          <a:noFill/>
        </p:spPr>
      </p:pic>
      <p:grpSp>
        <p:nvGrpSpPr>
          <p:cNvPr id="5" name="Group 4"/>
          <p:cNvGrpSpPr/>
          <p:nvPr/>
        </p:nvGrpSpPr>
        <p:grpSpPr>
          <a:xfrm>
            <a:off x="4000496" y="214290"/>
            <a:ext cx="2387995" cy="435987"/>
            <a:chOff x="469524" y="3398505"/>
            <a:chExt cx="2387995" cy="435987"/>
          </a:xfrm>
        </p:grpSpPr>
        <p:sp>
          <p:nvSpPr>
            <p:cNvPr id="6" name="Round Same Side Corner Rectangle 5"/>
            <p:cNvSpPr/>
            <p:nvPr/>
          </p:nvSpPr>
          <p:spPr>
            <a:xfrm rot="5400000">
              <a:off x="1445528" y="2422501"/>
              <a:ext cx="435987" cy="2387995"/>
            </a:xfrm>
            <a:prstGeom prst="round2SameRect">
              <a:avLst/>
            </a:prstGeom>
          </p:spPr>
          <p:style>
            <a:lnRef idx="2">
              <a:schemeClr val="accent3">
                <a:shade val="80000"/>
                <a:hueOff val="792097"/>
                <a:satOff val="-56215"/>
                <a:lumOff val="3699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469525" y="3419788"/>
              <a:ext cx="2366712" cy="39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r" defTabSz="622300" rtl="1">
                <a:lnSpc>
                  <a:spcPct val="90000"/>
                </a:lnSpc>
                <a:spcBef>
                  <a:spcPct val="0"/>
                </a:spcBef>
                <a:spcAft>
                  <a:spcPct val="15000"/>
                </a:spcAft>
                <a:buChar char="••"/>
              </a:pPr>
              <a:r>
                <a:rPr lang="ar-EG" sz="1400" kern="1200" dirty="0" smtClean="0">
                  <a:latin typeface="GE SS Two Bold" pitchFamily="18" charset="-78"/>
                  <a:ea typeface="GE SS Two Bold" pitchFamily="18" charset="-78"/>
                  <a:cs typeface="GE SS Two Bold" pitchFamily="18" charset="-78"/>
                </a:rPr>
                <a:t>اغلاق السنة المالية </a:t>
              </a:r>
              <a:endParaRPr lang="ar-EG" sz="1400" kern="1200" dirty="0">
                <a:latin typeface="GE SS Two Bold" pitchFamily="18" charset="-78"/>
                <a:ea typeface="GE SS Two Bold" pitchFamily="18" charset="-78"/>
                <a:cs typeface="GE SS Two Bold" pitchFamily="18" charset="-78"/>
              </a:endParaRPr>
            </a:p>
          </p:txBody>
        </p:sp>
      </p:grpSp>
      <p:grpSp>
        <p:nvGrpSpPr>
          <p:cNvPr id="11" name="Group 10"/>
          <p:cNvGrpSpPr/>
          <p:nvPr/>
        </p:nvGrpSpPr>
        <p:grpSpPr>
          <a:xfrm>
            <a:off x="3500430" y="214290"/>
            <a:ext cx="469524" cy="642942"/>
            <a:chOff x="1" y="3398504"/>
            <a:chExt cx="469524" cy="670749"/>
          </a:xfrm>
        </p:grpSpPr>
        <p:sp>
          <p:nvSpPr>
            <p:cNvPr id="12" name="Chevron 11"/>
            <p:cNvSpPr/>
            <p:nvPr/>
          </p:nvSpPr>
          <p:spPr>
            <a:xfrm rot="5400000">
              <a:off x="-100612" y="3499117"/>
              <a:ext cx="670749" cy="469524"/>
            </a:xfrm>
            <a:prstGeom prst="chevron">
              <a:avLst/>
            </a:prstGeom>
          </p:spPr>
          <p:style>
            <a:lnRef idx="2">
              <a:schemeClr val="accent3">
                <a:shade val="80000"/>
                <a:hueOff val="792097"/>
                <a:satOff val="-56215"/>
                <a:lumOff val="36995"/>
                <a:alphaOff val="0"/>
              </a:schemeClr>
            </a:lnRef>
            <a:fillRef idx="1">
              <a:schemeClr val="accent3">
                <a:shade val="80000"/>
                <a:hueOff val="792097"/>
                <a:satOff val="-56215"/>
                <a:lumOff val="36995"/>
                <a:alphaOff val="0"/>
              </a:schemeClr>
            </a:fillRef>
            <a:effectRef idx="0">
              <a:schemeClr val="accent3">
                <a:shade val="80000"/>
                <a:hueOff val="792097"/>
                <a:satOff val="-56215"/>
                <a:lumOff val="36995"/>
                <a:alphaOff val="0"/>
              </a:schemeClr>
            </a:effectRef>
            <a:fontRef idx="minor">
              <a:schemeClr val="lt1"/>
            </a:fontRef>
          </p:style>
        </p:sp>
        <p:sp>
          <p:nvSpPr>
            <p:cNvPr id="13" name="Chevron 4"/>
            <p:cNvSpPr/>
            <p:nvPr/>
          </p:nvSpPr>
          <p:spPr>
            <a:xfrm>
              <a:off x="1" y="3633266"/>
              <a:ext cx="469524" cy="201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rtl="1">
                <a:lnSpc>
                  <a:spcPct val="90000"/>
                </a:lnSpc>
                <a:spcBef>
                  <a:spcPct val="0"/>
                </a:spcBef>
                <a:spcAft>
                  <a:spcPct val="35000"/>
                </a:spcAft>
              </a:pPr>
              <a:r>
                <a:rPr lang="ar-EG" sz="1100" kern="1200" dirty="0" smtClean="0">
                  <a:latin typeface="GE SS Two Bold" pitchFamily="18" charset="-78"/>
                  <a:ea typeface="GE SS Two Bold" pitchFamily="18" charset="-78"/>
                  <a:cs typeface="GE SS Two Bold" pitchFamily="18" charset="-78"/>
                </a:rPr>
                <a:t>7</a:t>
              </a:r>
              <a:endParaRPr lang="ar-EG" sz="1100" kern="1200" dirty="0">
                <a:latin typeface="GE SS Two Bold" pitchFamily="18" charset="-78"/>
                <a:ea typeface="GE SS Two Bold" pitchFamily="18" charset="-78"/>
                <a:cs typeface="GE SS Two Bold" pitchFamily="18" charset="-78"/>
              </a:endParaRPr>
            </a:p>
          </p:txBody>
        </p:sp>
      </p:grpSp>
      <p:pic>
        <p:nvPicPr>
          <p:cNvPr id="14" name="Picture 13" descr="Capture84.PNG"/>
          <p:cNvPicPr>
            <a:picLocks noChangeAspect="1"/>
          </p:cNvPicPr>
          <p:nvPr/>
        </p:nvPicPr>
        <p:blipFill>
          <a:blip r:embed="rId3"/>
          <a:stretch>
            <a:fillRect/>
          </a:stretch>
        </p:blipFill>
        <p:spPr>
          <a:xfrm>
            <a:off x="285720" y="3143248"/>
            <a:ext cx="8572528" cy="3505796"/>
          </a:xfrm>
          <a:prstGeom prst="rect">
            <a:avLst/>
          </a:prstGeom>
        </p:spPr>
      </p:pic>
      <p:sp>
        <p:nvSpPr>
          <p:cNvPr id="15" name="Rounded Rectangle 14"/>
          <p:cNvSpPr/>
          <p:nvPr/>
        </p:nvSpPr>
        <p:spPr>
          <a:xfrm>
            <a:off x="214282" y="1214422"/>
            <a:ext cx="8643998" cy="1571636"/>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الحسابات نختار منها اغلاق السنة المالية بعد ذلك يظهر لنا الصورة التاليه :</a:t>
            </a:r>
          </a:p>
          <a:p>
            <a:endParaRPr lang="ar-EG" sz="1200" dirty="0" smtClean="0">
              <a:latin typeface="GE SS Two Bold" pitchFamily="18" charset="-78"/>
              <a:ea typeface="GE SS Two Bold" pitchFamily="18" charset="-78"/>
              <a:cs typeface="GE SS Two Bold" pitchFamily="18" charset="-78"/>
            </a:endParaRPr>
          </a:p>
          <a:p>
            <a:pPr lvl="0"/>
            <a:r>
              <a:rPr lang="ar-EG" sz="1200" dirty="0" smtClean="0">
                <a:latin typeface="GE SS Two Bold" pitchFamily="18" charset="-78"/>
                <a:ea typeface="GE SS Two Bold" pitchFamily="18" charset="-78"/>
                <a:cs typeface="GE SS Two Bold" pitchFamily="18" charset="-78"/>
              </a:rPr>
              <a:t>            </a:t>
            </a:r>
          </a:p>
          <a:p>
            <a:r>
              <a:rPr lang="ar-EG" sz="1200" dirty="0" smtClean="0">
                <a:latin typeface="GE SS Two Bold" pitchFamily="18" charset="-78"/>
                <a:ea typeface="GE SS Two Bold" pitchFamily="18" charset="-78"/>
                <a:cs typeface="GE SS Two Bold" pitchFamily="18" charset="-78"/>
              </a:rPr>
              <a:t>اغلاق السنة المالية :       </a:t>
            </a:r>
            <a:r>
              <a:rPr lang="ar-EG" sz="1200" dirty="0" smtClean="0">
                <a:solidFill>
                  <a:srgbClr val="FF0000"/>
                </a:solidFill>
                <a:latin typeface="GE SS Two Bold" pitchFamily="18" charset="-78"/>
                <a:ea typeface="GE SS Two Bold" pitchFamily="18" charset="-78"/>
                <a:cs typeface="GE SS Two Bold" pitchFamily="18" charset="-78"/>
              </a:rPr>
              <a:t>ا غلاق جميع الارصدة للسنة  وفتح سنه مالية جديدة  وتحديد الموقف المالى للشركة </a:t>
            </a:r>
          </a:p>
        </p:txBody>
      </p:sp>
      <p:sp>
        <p:nvSpPr>
          <p:cNvPr id="16" name="Explosion 1 15"/>
          <p:cNvSpPr/>
          <p:nvPr/>
        </p:nvSpPr>
        <p:spPr>
          <a:xfrm rot="1136022">
            <a:off x="2005026" y="3641290"/>
            <a:ext cx="1879457" cy="783281"/>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400" dirty="0" smtClean="0">
                <a:solidFill>
                  <a:srgbClr val="FFFF00"/>
                </a:solidFill>
                <a:latin typeface="GE SS Two Bold" pitchFamily="18" charset="-78"/>
                <a:ea typeface="GE SS Two Bold" pitchFamily="18" charset="-78"/>
                <a:cs typeface="GE SS Two Bold" pitchFamily="18" charset="-78"/>
              </a:rPr>
              <a:t>ملحوظة</a:t>
            </a:r>
            <a:endParaRPr lang="ar-EG" sz="1400" dirty="0">
              <a:solidFill>
                <a:srgbClr val="FFFF00"/>
              </a:solidFill>
              <a:latin typeface="GE SS Two Bold" pitchFamily="18" charset="-78"/>
              <a:ea typeface="GE SS Two Bold" pitchFamily="18" charset="-78"/>
              <a:cs typeface="GE SS Two Bold" pitchFamily="18" charset="-78"/>
            </a:endParaRPr>
          </a:p>
        </p:txBody>
      </p:sp>
      <p:sp>
        <p:nvSpPr>
          <p:cNvPr id="17" name="TextBox 16"/>
          <p:cNvSpPr txBox="1"/>
          <p:nvPr/>
        </p:nvSpPr>
        <p:spPr>
          <a:xfrm rot="893233">
            <a:off x="2857488" y="4714884"/>
            <a:ext cx="3071834" cy="230832"/>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r>
              <a:rPr lang="ar-EG" sz="900" dirty="0" smtClean="0">
                <a:latin typeface="GE SS Two Bold" pitchFamily="18" charset="-78"/>
                <a:ea typeface="GE SS Two Bold" pitchFamily="18" charset="-78"/>
                <a:cs typeface="GE SS Two Bold" pitchFamily="18" charset="-78"/>
              </a:rPr>
              <a:t>يتم النقر على اسعراض ثم اغلاف الفترة المالية المفتوجة </a:t>
            </a:r>
            <a:endParaRPr lang="ar-EG" sz="1200" dirty="0">
              <a:latin typeface="GE SS Two Bold" pitchFamily="18" charset="-78"/>
              <a:ea typeface="GE SS Two Bold" pitchFamily="18" charset="-78"/>
              <a:cs typeface="GE SS Two Bold"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28860" y="0"/>
            <a:ext cx="5429288" cy="714356"/>
            <a:chOff x="408175" y="510847"/>
            <a:chExt cx="3592320" cy="379020"/>
          </a:xfrm>
        </p:grpSpPr>
        <p:sp>
          <p:nvSpPr>
            <p:cNvPr id="6" name="Round Same Side Corner Rectangle 5"/>
            <p:cNvSpPr/>
            <p:nvPr/>
          </p:nvSpPr>
          <p:spPr>
            <a:xfrm rot="5400000">
              <a:off x="2014825" y="-1095803"/>
              <a:ext cx="379020" cy="3592320"/>
            </a:xfrm>
            <a:prstGeom prst="round2SameRect">
              <a:avLst/>
            </a:prstGeom>
          </p:spPr>
          <p:style>
            <a:lnRef idx="2">
              <a:schemeClr val="accent3">
                <a:shade val="80000"/>
                <a:hueOff val="113157"/>
                <a:satOff val="-8031"/>
                <a:lumOff val="52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408175" y="52934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r" defTabSz="889000" rtl="1">
                <a:lnSpc>
                  <a:spcPct val="90000"/>
                </a:lnSpc>
                <a:spcBef>
                  <a:spcPct val="0"/>
                </a:spcBef>
                <a:spcAft>
                  <a:spcPct val="15000"/>
                </a:spcAft>
                <a:buChar char="••"/>
              </a:pPr>
              <a:r>
                <a:rPr lang="ar-EG" sz="3600" kern="1200" dirty="0" smtClean="0">
                  <a:latin typeface="GE SS Two Bold" pitchFamily="18" charset="-78"/>
                  <a:ea typeface="GE SS Two Bold" pitchFamily="18" charset="-78"/>
                  <a:cs typeface="GE SS Two Bold" pitchFamily="18" charset="-78"/>
                </a:rPr>
                <a:t>دليل الحسابات البسيط</a:t>
              </a:r>
              <a:endParaRPr lang="ar-EG" sz="3600" kern="1200" dirty="0">
                <a:latin typeface="GE SS Two Bold" pitchFamily="18" charset="-78"/>
                <a:ea typeface="GE SS Two Bold" pitchFamily="18" charset="-78"/>
                <a:cs typeface="GE SS Two Bold" pitchFamily="18" charset="-78"/>
              </a:endParaRPr>
            </a:p>
          </p:txBody>
        </p:sp>
      </p:grpSp>
      <p:grpSp>
        <p:nvGrpSpPr>
          <p:cNvPr id="8" name="Group 7"/>
          <p:cNvGrpSpPr/>
          <p:nvPr/>
        </p:nvGrpSpPr>
        <p:grpSpPr>
          <a:xfrm>
            <a:off x="1714480" y="71414"/>
            <a:ext cx="683839" cy="857256"/>
            <a:chOff x="-71437" y="568675"/>
            <a:chExt cx="469525" cy="670749"/>
          </a:xfrm>
        </p:grpSpPr>
        <p:sp>
          <p:nvSpPr>
            <p:cNvPr id="9" name="Chevron 8"/>
            <p:cNvSpPr/>
            <p:nvPr/>
          </p:nvSpPr>
          <p:spPr>
            <a:xfrm rot="5400000">
              <a:off x="-172049" y="669288"/>
              <a:ext cx="670749" cy="469524"/>
            </a:xfrm>
            <a:prstGeom prst="chevron">
              <a:avLst/>
            </a:prstGeom>
          </p:spPr>
          <p:style>
            <a:lnRef idx="2">
              <a:schemeClr val="accent3">
                <a:shade val="80000"/>
                <a:hueOff val="132016"/>
                <a:satOff val="-9369"/>
                <a:lumOff val="6166"/>
                <a:alphaOff val="0"/>
              </a:schemeClr>
            </a:lnRef>
            <a:fillRef idx="1">
              <a:schemeClr val="accent3">
                <a:shade val="80000"/>
                <a:hueOff val="132016"/>
                <a:satOff val="-9369"/>
                <a:lumOff val="6166"/>
                <a:alphaOff val="0"/>
              </a:schemeClr>
            </a:fillRef>
            <a:effectRef idx="0">
              <a:schemeClr val="accent3">
                <a:shade val="80000"/>
                <a:hueOff val="132016"/>
                <a:satOff val="-9369"/>
                <a:lumOff val="6166"/>
                <a:alphaOff val="0"/>
              </a:schemeClr>
            </a:effectRef>
            <a:fontRef idx="minor">
              <a:schemeClr val="lt1"/>
            </a:fontRef>
          </p:style>
        </p:sp>
        <p:sp>
          <p:nvSpPr>
            <p:cNvPr id="10" name="Chevron 4"/>
            <p:cNvSpPr/>
            <p:nvPr/>
          </p:nvSpPr>
          <p:spPr>
            <a:xfrm>
              <a:off x="-71437" y="792262"/>
              <a:ext cx="469524" cy="2235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rtl="1">
                <a:lnSpc>
                  <a:spcPct val="90000"/>
                </a:lnSpc>
                <a:spcBef>
                  <a:spcPct val="0"/>
                </a:spcBef>
                <a:spcAft>
                  <a:spcPct val="35000"/>
                </a:spcAft>
              </a:pPr>
              <a:r>
                <a:rPr lang="en-US" sz="2400" kern="1200" dirty="0" smtClean="0">
                  <a:latin typeface="GE SS Two Bold" pitchFamily="18" charset="-78"/>
                  <a:ea typeface="GE SS Two Bold" pitchFamily="18" charset="-78"/>
                  <a:cs typeface="GE SS Two Bold" pitchFamily="18" charset="-78"/>
                </a:rPr>
                <a:t>2</a:t>
              </a:r>
              <a:endParaRPr lang="ar-EG" sz="2400" kern="1200" dirty="0">
                <a:latin typeface="GE SS Two Bold" pitchFamily="18" charset="-78"/>
                <a:ea typeface="GE SS Two Bold" pitchFamily="18" charset="-78"/>
                <a:cs typeface="GE SS Two Bold" pitchFamily="18" charset="-78"/>
              </a:endParaRPr>
            </a:p>
          </p:txBody>
        </p:sp>
      </p:grpSp>
      <p:pic>
        <p:nvPicPr>
          <p:cNvPr id="3076" name="Picture 4"/>
          <p:cNvPicPr>
            <a:picLocks noChangeAspect="1" noChangeArrowheads="1"/>
          </p:cNvPicPr>
          <p:nvPr/>
        </p:nvPicPr>
        <p:blipFill>
          <a:blip r:embed="rId2"/>
          <a:srcRect/>
          <a:stretch>
            <a:fillRect/>
          </a:stretch>
        </p:blipFill>
        <p:spPr bwMode="auto">
          <a:xfrm>
            <a:off x="32" y="3786190"/>
            <a:ext cx="9144000" cy="3000396"/>
          </a:xfrm>
          <a:prstGeom prst="rect">
            <a:avLst/>
          </a:prstGeom>
          <a:noFill/>
          <a:ln w="9525">
            <a:noFill/>
            <a:miter lim="800000"/>
            <a:headEnd/>
            <a:tailEnd/>
          </a:ln>
          <a:effectLst/>
        </p:spPr>
      </p:pic>
      <p:sp>
        <p:nvSpPr>
          <p:cNvPr id="15" name="Rounded Rectangle 14"/>
          <p:cNvSpPr/>
          <p:nvPr/>
        </p:nvSpPr>
        <p:spPr>
          <a:xfrm>
            <a:off x="214282" y="1000108"/>
            <a:ext cx="8786874" cy="2071702"/>
          </a:xfrm>
          <a:prstGeom prst="roundRect">
            <a:avLst/>
          </a:prstGeom>
          <a:solidFill>
            <a:schemeClr val="bg1"/>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1" anchor="ctr"/>
          <a:lstStyle/>
          <a:p>
            <a:pPr marL="0" lvl="1"/>
            <a:r>
              <a:rPr lang="ar-EG" dirty="0" smtClean="0">
                <a:latin typeface="GE SS Two Bold" pitchFamily="18" charset="-78"/>
                <a:ea typeface="GE SS Two Bold" pitchFamily="18" charset="-78"/>
                <a:cs typeface="GE SS Two Bold" pitchFamily="18" charset="-78"/>
              </a:rPr>
              <a:t>نفتح البرنامج ثم نضغط على البيانات الرئيسية نختار منها بعد ذلك </a:t>
            </a:r>
            <a:r>
              <a:rPr lang="ar-EG" sz="1400" dirty="0" smtClean="0">
                <a:solidFill>
                  <a:srgbClr val="C00000"/>
                </a:solidFill>
                <a:latin typeface="GE SS Two Bold" pitchFamily="18" charset="-78"/>
                <a:ea typeface="GE SS Two Bold" pitchFamily="18" charset="-78"/>
                <a:cs typeface="GE SS Two Bold" pitchFamily="18" charset="-78"/>
              </a:rPr>
              <a:t>”</a:t>
            </a:r>
            <a:r>
              <a:rPr lang="ar-EG" sz="1200" dirty="0" smtClean="0">
                <a:solidFill>
                  <a:srgbClr val="00B050"/>
                </a:solidFill>
                <a:latin typeface="GE SS Two Bold" pitchFamily="18" charset="-78"/>
                <a:ea typeface="GE SS Two Bold" pitchFamily="18" charset="-78"/>
                <a:cs typeface="GE SS Two Bold" pitchFamily="18" charset="-78"/>
              </a:rPr>
              <a:t>دليل الحسابات البسيط </a:t>
            </a:r>
            <a:r>
              <a:rPr lang="ar-EG" sz="1400" dirty="0" smtClean="0">
                <a:solidFill>
                  <a:srgbClr val="C00000"/>
                </a:solidFill>
                <a:latin typeface="GE SS Two Bold" pitchFamily="18" charset="-78"/>
                <a:ea typeface="GE SS Two Bold" pitchFamily="18" charset="-78"/>
                <a:cs typeface="GE SS Two Bold" pitchFamily="18" charset="-78"/>
              </a:rPr>
              <a:t>”</a:t>
            </a:r>
            <a:r>
              <a:rPr lang="ar-EG" dirty="0" smtClean="0">
                <a:solidFill>
                  <a:srgbClr val="C00000"/>
                </a:solidFill>
                <a:latin typeface="GE SS Two Bold" pitchFamily="18" charset="-78"/>
                <a:ea typeface="GE SS Two Bold" pitchFamily="18" charset="-78"/>
                <a:cs typeface="GE SS Two Bold" pitchFamily="18" charset="-78"/>
              </a:rPr>
              <a:t>  </a:t>
            </a:r>
            <a:r>
              <a:rPr lang="ar-EG" dirty="0" smtClean="0">
                <a:latin typeface="GE SS Two Bold" pitchFamily="18" charset="-78"/>
                <a:ea typeface="GE SS Two Bold" pitchFamily="18" charset="-78"/>
                <a:cs typeface="GE SS Two Bold" pitchFamily="18" charset="-78"/>
              </a:rPr>
              <a:t>يظهر لنا الصورة التاليه  وتنقسم الى </a:t>
            </a:r>
            <a:r>
              <a:rPr lang="ar-EG" sz="1200" dirty="0" smtClean="0">
                <a:latin typeface="GE SS Two Bold" pitchFamily="18" charset="-78"/>
                <a:ea typeface="GE SS Two Bold" pitchFamily="18" charset="-78"/>
                <a:cs typeface="GE SS Two Bold" pitchFamily="18" charset="-78"/>
              </a:rPr>
              <a:t>:   * </a:t>
            </a:r>
            <a:r>
              <a:rPr lang="ar-EG" sz="1200" b="1" dirty="0" smtClean="0">
                <a:solidFill>
                  <a:srgbClr val="480000"/>
                </a:solidFill>
                <a:latin typeface="GE SS Two Bold" pitchFamily="18" charset="-78"/>
                <a:ea typeface="GE SS Two Bold" pitchFamily="18" charset="-78"/>
                <a:cs typeface="GE SS Two Bold" pitchFamily="18" charset="-78"/>
              </a:rPr>
              <a:t>الحسابات الرئيسية  * الحسابات الفرعية   * الفروع   *  اعدادات الحسابات  * بيانات العملاء و الموردين </a:t>
            </a:r>
          </a:p>
          <a:p>
            <a:pPr marL="0" lvl="1"/>
            <a:r>
              <a:rPr lang="ar-EG" sz="3200" b="1" dirty="0" smtClean="0">
                <a:solidFill>
                  <a:schemeClr val="tx1"/>
                </a:solidFill>
                <a:latin typeface="GE SS Two Bold" pitchFamily="18" charset="-78"/>
                <a:ea typeface="GE SS Two Bold" pitchFamily="18" charset="-78"/>
                <a:cs typeface="GE SS Two Bold" pitchFamily="18" charset="-78"/>
              </a:rPr>
              <a:t>*</a:t>
            </a:r>
            <a:r>
              <a:rPr lang="ar-EG" sz="1400" b="1" dirty="0" smtClean="0">
                <a:solidFill>
                  <a:schemeClr val="tx1"/>
                </a:solidFill>
                <a:latin typeface="GE SS Two Bold" pitchFamily="18" charset="-78"/>
                <a:ea typeface="GE SS Two Bold" pitchFamily="18" charset="-78"/>
                <a:cs typeface="GE SS Two Bold" pitchFamily="18" charset="-78"/>
              </a:rPr>
              <a:t>الحسابات الرئيسية :  </a:t>
            </a:r>
            <a:r>
              <a:rPr lang="ar-EG" sz="1400" b="1" dirty="0" smtClean="0">
                <a:solidFill>
                  <a:srgbClr val="FF0000"/>
                </a:solidFill>
                <a:latin typeface="GE SS Two Bold" pitchFamily="18" charset="-78"/>
                <a:ea typeface="GE SS Two Bold" pitchFamily="18" charset="-78"/>
                <a:cs typeface="GE SS Two Bold" pitchFamily="18" charset="-78"/>
              </a:rPr>
              <a:t>يتم ادخال قائمة الحسابات طبقا لكل نشاط  وقد قامت الشركة بتجهيز 90% من الحسابات المستخدمة فى معظم الانشطة </a:t>
            </a:r>
            <a:endParaRPr lang="ar-EG" sz="1200" dirty="0" smtClean="0">
              <a:solidFill>
                <a:srgbClr val="FF0000"/>
              </a:solidFill>
              <a:latin typeface="GE SS Two Bold" pitchFamily="18" charset="-78"/>
              <a:ea typeface="GE SS Two Bold" pitchFamily="18" charset="-78"/>
              <a:cs typeface="GE SS Two Bold" pitchFamily="18" charset="-78"/>
            </a:endParaRPr>
          </a:p>
        </p:txBody>
      </p:sp>
      <p:sp>
        <p:nvSpPr>
          <p:cNvPr id="19" name="Explosion 1 18"/>
          <p:cNvSpPr/>
          <p:nvPr/>
        </p:nvSpPr>
        <p:spPr>
          <a:xfrm rot="20925252">
            <a:off x="4435799" y="4742923"/>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20" name="TextBox 19"/>
          <p:cNvSpPr txBox="1"/>
          <p:nvPr/>
        </p:nvSpPr>
        <p:spPr>
          <a:xfrm rot="1507051">
            <a:off x="3823036" y="4852597"/>
            <a:ext cx="1785950" cy="571504"/>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pic>
        <p:nvPicPr>
          <p:cNvPr id="1027" name="Picture 3" descr="G:\LLL.png"/>
          <p:cNvPicPr>
            <a:picLocks noChangeAspect="1" noChangeArrowheads="1"/>
          </p:cNvPicPr>
          <p:nvPr/>
        </p:nvPicPr>
        <p:blipFill>
          <a:blip r:embed="rId3" cstate="print"/>
          <a:srcRect/>
          <a:stretch>
            <a:fillRect/>
          </a:stretch>
        </p:blipFill>
        <p:spPr bwMode="auto">
          <a:xfrm>
            <a:off x="0" y="0"/>
            <a:ext cx="1428760" cy="79513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2876" y="3286124"/>
            <a:ext cx="8858280" cy="3429024"/>
          </a:xfrm>
          <a:prstGeom prst="rect">
            <a:avLst/>
          </a:prstGeom>
          <a:noFill/>
          <a:ln w="9525">
            <a:noFill/>
            <a:miter lim="800000"/>
            <a:headEnd/>
            <a:tailEnd/>
          </a:ln>
          <a:effectLst/>
        </p:spPr>
      </p:pic>
      <p:grpSp>
        <p:nvGrpSpPr>
          <p:cNvPr id="8" name="Group 7"/>
          <p:cNvGrpSpPr/>
          <p:nvPr/>
        </p:nvGrpSpPr>
        <p:grpSpPr>
          <a:xfrm>
            <a:off x="2643174" y="142852"/>
            <a:ext cx="4357718" cy="500043"/>
            <a:chOff x="408175" y="447673"/>
            <a:chExt cx="3592320" cy="442194"/>
          </a:xfrm>
        </p:grpSpPr>
        <p:sp>
          <p:nvSpPr>
            <p:cNvPr id="9" name="Round Same Side Corner Rectangle 8"/>
            <p:cNvSpPr/>
            <p:nvPr/>
          </p:nvSpPr>
          <p:spPr>
            <a:xfrm rot="5400000">
              <a:off x="1983238" y="-1127390"/>
              <a:ext cx="442194" cy="3592320"/>
            </a:xfrm>
            <a:prstGeom prst="round2SameRect">
              <a:avLst/>
            </a:prstGeom>
            <a:solidFill>
              <a:srgbClr val="FFCC66">
                <a:alpha val="89804"/>
              </a:srgbClr>
            </a:solidFill>
          </p:spPr>
          <p:style>
            <a:lnRef idx="2">
              <a:schemeClr val="accent3">
                <a:shade val="80000"/>
                <a:hueOff val="113157"/>
                <a:satOff val="-8031"/>
                <a:lumOff val="52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ound Same Side Corner Rectangle 4"/>
            <p:cNvSpPr/>
            <p:nvPr/>
          </p:nvSpPr>
          <p:spPr>
            <a:xfrm>
              <a:off x="408175" y="52934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r" defTabSz="889000" rtl="1">
                <a:lnSpc>
                  <a:spcPct val="90000"/>
                </a:lnSpc>
                <a:spcBef>
                  <a:spcPct val="0"/>
                </a:spcBef>
                <a:spcAft>
                  <a:spcPct val="15000"/>
                </a:spcAft>
                <a:buChar char="••"/>
              </a:pPr>
              <a:r>
                <a:rPr lang="ar-EG" sz="3600" kern="1200" dirty="0" smtClean="0">
                  <a:latin typeface="GE SS Two Bold" pitchFamily="18" charset="-78"/>
                  <a:ea typeface="GE SS Two Bold" pitchFamily="18" charset="-78"/>
                  <a:cs typeface="GE SS Two Bold" pitchFamily="18" charset="-78"/>
                </a:rPr>
                <a:t>الحسابات الفرعية </a:t>
              </a:r>
              <a:endParaRPr lang="ar-EG" sz="3600" kern="1200" dirty="0">
                <a:latin typeface="GE SS Two Bold" pitchFamily="18" charset="-78"/>
                <a:ea typeface="GE SS Two Bold" pitchFamily="18" charset="-78"/>
                <a:cs typeface="GE SS Two Bold" pitchFamily="18" charset="-78"/>
              </a:endParaRPr>
            </a:p>
          </p:txBody>
        </p:sp>
      </p:grpSp>
      <p:sp>
        <p:nvSpPr>
          <p:cNvPr id="11" name="Rounded Rectangle 10"/>
          <p:cNvSpPr/>
          <p:nvPr/>
        </p:nvSpPr>
        <p:spPr>
          <a:xfrm>
            <a:off x="214282" y="857232"/>
            <a:ext cx="8643998" cy="1714512"/>
          </a:xfrm>
          <a:prstGeom prst="roundRect">
            <a:avLst/>
          </a:prstGeom>
          <a:solidFill>
            <a:schemeClr val="bg1"/>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1" anchor="ctr"/>
          <a:lstStyle/>
          <a:p>
            <a:pPr marL="0" lvl="1"/>
            <a:r>
              <a:rPr lang="ar-EG" dirty="0" smtClean="0">
                <a:latin typeface="GE SS Two Bold" pitchFamily="18" charset="-78"/>
                <a:ea typeface="GE SS Two Bold" pitchFamily="18" charset="-78"/>
                <a:cs typeface="GE SS Two Bold" pitchFamily="18" charset="-78"/>
              </a:rPr>
              <a:t>نفتح البرنامج ثم نضغط على البيانات الرئيسية نختار منها بعد ذلك </a:t>
            </a:r>
            <a:r>
              <a:rPr lang="ar-EG" sz="1400" dirty="0" smtClean="0">
                <a:solidFill>
                  <a:srgbClr val="C00000"/>
                </a:solidFill>
                <a:latin typeface="GE SS Two Bold" pitchFamily="18" charset="-78"/>
                <a:ea typeface="GE SS Two Bold" pitchFamily="18" charset="-78"/>
                <a:cs typeface="GE SS Two Bold" pitchFamily="18" charset="-78"/>
              </a:rPr>
              <a:t>”</a:t>
            </a:r>
            <a:r>
              <a:rPr lang="ar-EG" sz="1200" dirty="0" smtClean="0">
                <a:solidFill>
                  <a:srgbClr val="00B050"/>
                </a:solidFill>
                <a:latin typeface="GE SS Two Bold" pitchFamily="18" charset="-78"/>
                <a:ea typeface="GE SS Two Bold" pitchFamily="18" charset="-78"/>
                <a:cs typeface="GE SS Two Bold" pitchFamily="18" charset="-78"/>
              </a:rPr>
              <a:t>دليل الحسابات البسيط </a:t>
            </a:r>
            <a:r>
              <a:rPr lang="ar-EG" sz="1400" dirty="0" smtClean="0">
                <a:solidFill>
                  <a:srgbClr val="C00000"/>
                </a:solidFill>
                <a:latin typeface="GE SS Two Bold" pitchFamily="18" charset="-78"/>
                <a:ea typeface="GE SS Two Bold" pitchFamily="18" charset="-78"/>
                <a:cs typeface="GE SS Two Bold" pitchFamily="18" charset="-78"/>
              </a:rPr>
              <a:t>”</a:t>
            </a:r>
            <a:r>
              <a:rPr lang="ar-EG" dirty="0" smtClean="0">
                <a:solidFill>
                  <a:srgbClr val="C00000"/>
                </a:solidFill>
                <a:latin typeface="GE SS Two Bold" pitchFamily="18" charset="-78"/>
                <a:ea typeface="GE SS Two Bold" pitchFamily="18" charset="-78"/>
                <a:cs typeface="GE SS Two Bold" pitchFamily="18" charset="-78"/>
              </a:rPr>
              <a:t>   ونضغط على الحسابات الفرعية بعدذلك تظهر لنا الصورة التالية :</a:t>
            </a:r>
            <a:endParaRPr lang="ar-EG" sz="1200" b="1" dirty="0" smtClean="0">
              <a:solidFill>
                <a:srgbClr val="480000"/>
              </a:solidFill>
              <a:latin typeface="GE SS Two Bold" pitchFamily="18" charset="-78"/>
              <a:ea typeface="GE SS Two Bold" pitchFamily="18" charset="-78"/>
              <a:cs typeface="GE SS Two Bold" pitchFamily="18" charset="-78"/>
            </a:endParaRPr>
          </a:p>
          <a:p>
            <a:pPr marL="0" lvl="1"/>
            <a:r>
              <a:rPr lang="ar-EG" sz="1400" b="1" dirty="0" smtClean="0">
                <a:solidFill>
                  <a:schemeClr val="tx1"/>
                </a:solidFill>
                <a:latin typeface="GE SS Two Bold" pitchFamily="18" charset="-78"/>
                <a:ea typeface="GE SS Two Bold" pitchFamily="18" charset="-78"/>
                <a:cs typeface="GE SS Two Bold" pitchFamily="18" charset="-78"/>
              </a:rPr>
              <a:t>    </a:t>
            </a:r>
            <a:r>
              <a:rPr lang="ar-EG" sz="3200" b="1" dirty="0" smtClean="0">
                <a:solidFill>
                  <a:schemeClr val="tx1"/>
                </a:solidFill>
                <a:latin typeface="GE SS Two Bold" pitchFamily="18" charset="-78"/>
                <a:ea typeface="GE SS Two Bold" pitchFamily="18" charset="-78"/>
                <a:cs typeface="GE SS Two Bold" pitchFamily="18" charset="-78"/>
              </a:rPr>
              <a:t>*</a:t>
            </a:r>
            <a:r>
              <a:rPr lang="ar-EG" sz="1400" b="1" dirty="0" smtClean="0">
                <a:solidFill>
                  <a:schemeClr val="tx1"/>
                </a:solidFill>
                <a:latin typeface="GE SS Two Bold" pitchFamily="18" charset="-78"/>
                <a:ea typeface="GE SS Two Bold" pitchFamily="18" charset="-78"/>
                <a:cs typeface="GE SS Two Bold" pitchFamily="18" charset="-78"/>
              </a:rPr>
              <a:t>الحسابات الفرعية : </a:t>
            </a:r>
            <a:r>
              <a:rPr lang="ar-EG" sz="1400" b="1" dirty="0" smtClean="0">
                <a:solidFill>
                  <a:srgbClr val="FF0000"/>
                </a:solidFill>
                <a:latin typeface="GE SS Two Bold" pitchFamily="18" charset="-78"/>
                <a:ea typeface="GE SS Two Bold" pitchFamily="18" charset="-78"/>
                <a:cs typeface="GE SS Two Bold" pitchFamily="18" charset="-78"/>
              </a:rPr>
              <a:t>تجهيز الاعدادات الثابتة لقائمة الحسابات حتى يتم ترحيل جميع القيود المحاسبية بمنتهى الدقة </a:t>
            </a:r>
          </a:p>
          <a:p>
            <a:pPr marL="0" lvl="1"/>
            <a:endParaRPr lang="ar-EG" sz="1400" b="1" dirty="0" smtClean="0">
              <a:solidFill>
                <a:schemeClr val="tx1"/>
              </a:solidFill>
              <a:latin typeface="GE SS Two Bold" pitchFamily="18" charset="-78"/>
              <a:ea typeface="GE SS Two Bold" pitchFamily="18" charset="-78"/>
              <a:cs typeface="GE SS Two Bold" pitchFamily="18" charset="-78"/>
            </a:endParaRPr>
          </a:p>
        </p:txBody>
      </p:sp>
      <p:sp>
        <p:nvSpPr>
          <p:cNvPr id="12" name="TextBox 11"/>
          <p:cNvSpPr txBox="1"/>
          <p:nvPr/>
        </p:nvSpPr>
        <p:spPr>
          <a:xfrm rot="1507051">
            <a:off x="3823036" y="5495537"/>
            <a:ext cx="1785950" cy="571504"/>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3" name="Explosion 1 12"/>
          <p:cNvSpPr/>
          <p:nvPr/>
        </p:nvSpPr>
        <p:spPr>
          <a:xfrm rot="20804936">
            <a:off x="3799846" y="4959259"/>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pic>
        <p:nvPicPr>
          <p:cNvPr id="14" name="Picture 2" descr="G:\LLL.png"/>
          <p:cNvPicPr>
            <a:picLocks noChangeAspect="1" noChangeArrowheads="1"/>
          </p:cNvPicPr>
          <p:nvPr/>
        </p:nvPicPr>
        <p:blipFill>
          <a:blip r:embed="rId3" cstate="print"/>
          <a:srcRect/>
          <a:stretch>
            <a:fillRect/>
          </a:stretch>
        </p:blipFill>
        <p:spPr bwMode="auto">
          <a:xfrm>
            <a:off x="428596" y="0"/>
            <a:ext cx="1214446" cy="67586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2643174" y="142852"/>
            <a:ext cx="4357718" cy="500043"/>
            <a:chOff x="408175" y="447673"/>
            <a:chExt cx="3592320" cy="442194"/>
          </a:xfrm>
        </p:grpSpPr>
        <p:sp>
          <p:nvSpPr>
            <p:cNvPr id="9" name="Round Same Side Corner Rectangle 8"/>
            <p:cNvSpPr/>
            <p:nvPr/>
          </p:nvSpPr>
          <p:spPr>
            <a:xfrm rot="5400000">
              <a:off x="1983238" y="-1127390"/>
              <a:ext cx="442194" cy="3592320"/>
            </a:xfrm>
            <a:prstGeom prst="round2SameRect">
              <a:avLst/>
            </a:prstGeom>
            <a:solidFill>
              <a:schemeClr val="tx2">
                <a:lumMod val="20000"/>
                <a:lumOff val="80000"/>
                <a:alpha val="89804"/>
              </a:schemeClr>
            </a:solidFill>
          </p:spPr>
          <p:style>
            <a:lnRef idx="2">
              <a:schemeClr val="accent3">
                <a:shade val="80000"/>
                <a:hueOff val="113157"/>
                <a:satOff val="-8031"/>
                <a:lumOff val="52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ound Same Side Corner Rectangle 4"/>
            <p:cNvSpPr/>
            <p:nvPr/>
          </p:nvSpPr>
          <p:spPr>
            <a:xfrm>
              <a:off x="408175" y="52934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ctr" defTabSz="889000" rtl="1">
                <a:lnSpc>
                  <a:spcPct val="90000"/>
                </a:lnSpc>
                <a:spcBef>
                  <a:spcPct val="0"/>
                </a:spcBef>
                <a:spcAft>
                  <a:spcPct val="15000"/>
                </a:spcAft>
                <a:buChar char="••"/>
              </a:pPr>
              <a:r>
                <a:rPr lang="ar-EG" sz="3600" kern="1200" dirty="0" smtClean="0">
                  <a:latin typeface="GE SS Two Bold" pitchFamily="18" charset="-78"/>
                  <a:ea typeface="GE SS Two Bold" pitchFamily="18" charset="-78"/>
                  <a:cs typeface="GE SS Two Bold" pitchFamily="18" charset="-78"/>
                </a:rPr>
                <a:t>الفروع</a:t>
              </a:r>
              <a:endParaRPr lang="ar-EG" sz="3600" kern="1200" dirty="0">
                <a:latin typeface="GE SS Two Bold" pitchFamily="18" charset="-78"/>
                <a:ea typeface="GE SS Two Bold" pitchFamily="18" charset="-78"/>
                <a:cs typeface="GE SS Two Bold" pitchFamily="18" charset="-78"/>
              </a:endParaRPr>
            </a:p>
          </p:txBody>
        </p:sp>
      </p:grpSp>
      <p:sp>
        <p:nvSpPr>
          <p:cNvPr id="11" name="Rounded Rectangle 10"/>
          <p:cNvSpPr/>
          <p:nvPr/>
        </p:nvSpPr>
        <p:spPr>
          <a:xfrm>
            <a:off x="214282" y="1000108"/>
            <a:ext cx="8786874" cy="1785950"/>
          </a:xfrm>
          <a:prstGeom prst="roundRect">
            <a:avLst/>
          </a:prstGeom>
          <a:solidFill>
            <a:schemeClr val="bg1"/>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1" anchor="ctr"/>
          <a:lstStyle/>
          <a:p>
            <a:pPr marL="0" lvl="1"/>
            <a:r>
              <a:rPr lang="ar-EG" dirty="0" smtClean="0">
                <a:latin typeface="GE SS Two Bold" pitchFamily="18" charset="-78"/>
                <a:ea typeface="GE SS Two Bold" pitchFamily="18" charset="-78"/>
                <a:cs typeface="GE SS Two Bold" pitchFamily="18" charset="-78"/>
              </a:rPr>
              <a:t>نفتح البرنامج ثم نضغط على البيانات الرئيسية نختار منها بعد ذلك </a:t>
            </a:r>
            <a:r>
              <a:rPr lang="ar-EG" sz="1400" dirty="0" smtClean="0">
                <a:solidFill>
                  <a:srgbClr val="C00000"/>
                </a:solidFill>
                <a:latin typeface="GE SS Two Bold" pitchFamily="18" charset="-78"/>
                <a:ea typeface="GE SS Two Bold" pitchFamily="18" charset="-78"/>
                <a:cs typeface="GE SS Two Bold" pitchFamily="18" charset="-78"/>
              </a:rPr>
              <a:t>”</a:t>
            </a:r>
            <a:r>
              <a:rPr lang="ar-EG" sz="1200" dirty="0" smtClean="0">
                <a:solidFill>
                  <a:srgbClr val="00B050"/>
                </a:solidFill>
                <a:latin typeface="GE SS Two Bold" pitchFamily="18" charset="-78"/>
                <a:ea typeface="GE SS Two Bold" pitchFamily="18" charset="-78"/>
                <a:cs typeface="GE SS Two Bold" pitchFamily="18" charset="-78"/>
              </a:rPr>
              <a:t>دليل الحسابات البسيط </a:t>
            </a:r>
            <a:r>
              <a:rPr lang="ar-EG" sz="1400" dirty="0" smtClean="0">
                <a:solidFill>
                  <a:srgbClr val="C00000"/>
                </a:solidFill>
                <a:latin typeface="GE SS Two Bold" pitchFamily="18" charset="-78"/>
                <a:ea typeface="GE SS Two Bold" pitchFamily="18" charset="-78"/>
                <a:cs typeface="GE SS Two Bold" pitchFamily="18" charset="-78"/>
              </a:rPr>
              <a:t>”</a:t>
            </a:r>
            <a:r>
              <a:rPr lang="ar-EG" dirty="0" smtClean="0">
                <a:solidFill>
                  <a:srgbClr val="C00000"/>
                </a:solidFill>
                <a:latin typeface="GE SS Two Bold" pitchFamily="18" charset="-78"/>
                <a:ea typeface="GE SS Two Bold" pitchFamily="18" charset="-78"/>
                <a:cs typeface="GE SS Two Bold" pitchFamily="18" charset="-78"/>
              </a:rPr>
              <a:t>   ونضغط على الفروع  بعدذلك تظهر لنا الصورة التالية :</a:t>
            </a:r>
            <a:endParaRPr lang="ar-EG" sz="1200" b="1" dirty="0" smtClean="0">
              <a:solidFill>
                <a:srgbClr val="480000"/>
              </a:solidFill>
              <a:latin typeface="GE SS Two Bold" pitchFamily="18" charset="-78"/>
              <a:ea typeface="GE SS Two Bold" pitchFamily="18" charset="-78"/>
              <a:cs typeface="GE SS Two Bold" pitchFamily="18" charset="-78"/>
            </a:endParaRPr>
          </a:p>
          <a:p>
            <a:pPr marL="0" lvl="1"/>
            <a:r>
              <a:rPr lang="ar-EG" sz="1400" b="1" dirty="0" smtClean="0">
                <a:solidFill>
                  <a:schemeClr val="tx1"/>
                </a:solidFill>
                <a:latin typeface="GE SS Two Bold" pitchFamily="18" charset="-78"/>
                <a:ea typeface="GE SS Two Bold" pitchFamily="18" charset="-78"/>
                <a:cs typeface="GE SS Two Bold" pitchFamily="18" charset="-78"/>
              </a:rPr>
              <a:t>    </a:t>
            </a:r>
            <a:r>
              <a:rPr lang="ar-EG" sz="3200" b="1" dirty="0" smtClean="0">
                <a:solidFill>
                  <a:schemeClr val="tx1"/>
                </a:solidFill>
                <a:latin typeface="GE SS Two Bold" pitchFamily="18" charset="-78"/>
                <a:ea typeface="GE SS Two Bold" pitchFamily="18" charset="-78"/>
                <a:cs typeface="GE SS Two Bold" pitchFamily="18" charset="-78"/>
              </a:rPr>
              <a:t>*</a:t>
            </a:r>
            <a:r>
              <a:rPr lang="ar-EG" sz="1400" b="1" dirty="0" smtClean="0">
                <a:solidFill>
                  <a:schemeClr val="tx1"/>
                </a:solidFill>
                <a:latin typeface="GE SS Two Bold" pitchFamily="18" charset="-78"/>
                <a:ea typeface="GE SS Two Bold" pitchFamily="18" charset="-78"/>
                <a:cs typeface="GE SS Two Bold" pitchFamily="18" charset="-78"/>
              </a:rPr>
              <a:t>الفر وع :</a:t>
            </a:r>
            <a:r>
              <a:rPr lang="ar-EG" sz="1400" b="1" dirty="0" smtClean="0">
                <a:solidFill>
                  <a:srgbClr val="FF0000"/>
                </a:solidFill>
                <a:latin typeface="GE SS Two Bold" pitchFamily="18" charset="-78"/>
                <a:ea typeface="GE SS Two Bold" pitchFamily="18" charset="-78"/>
                <a:cs typeface="GE SS Two Bold" pitchFamily="18" charset="-78"/>
              </a:rPr>
              <a:t> تجهيز الاعدادات الثابتة للفروع حتى يتم ترحيل جميع القيود المحاسبية بمنتهى الدقة </a:t>
            </a:r>
            <a:endParaRPr lang="ar-EG" sz="1400" b="1" dirty="0" smtClean="0">
              <a:solidFill>
                <a:schemeClr val="tx1"/>
              </a:solidFill>
              <a:latin typeface="GE SS Two Bold" pitchFamily="18" charset="-78"/>
              <a:ea typeface="GE SS Two Bold" pitchFamily="18" charset="-78"/>
              <a:cs typeface="GE SS Two Bold" pitchFamily="18" charset="-78"/>
            </a:endParaRPr>
          </a:p>
        </p:txBody>
      </p:sp>
      <p:pic>
        <p:nvPicPr>
          <p:cNvPr id="14" name="Content Placeholder 3" descr="Capture8.PNG"/>
          <p:cNvPicPr>
            <a:picLocks noChangeAspect="1"/>
          </p:cNvPicPr>
          <p:nvPr/>
        </p:nvPicPr>
        <p:blipFill>
          <a:blip r:embed="rId2"/>
          <a:stretch>
            <a:fillRect/>
          </a:stretch>
        </p:blipFill>
        <p:spPr>
          <a:xfrm>
            <a:off x="142876" y="3500438"/>
            <a:ext cx="8858280" cy="3126859"/>
          </a:xfrm>
          <a:prstGeom prst="rect">
            <a:avLst/>
          </a:prstGeom>
        </p:spPr>
      </p:pic>
      <p:sp>
        <p:nvSpPr>
          <p:cNvPr id="19" name="TextBox 18"/>
          <p:cNvSpPr txBox="1"/>
          <p:nvPr/>
        </p:nvSpPr>
        <p:spPr>
          <a:xfrm rot="1507051">
            <a:off x="1465583" y="4281092"/>
            <a:ext cx="1785950" cy="571504"/>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20" name="Explosion 1 19"/>
          <p:cNvSpPr/>
          <p:nvPr/>
        </p:nvSpPr>
        <p:spPr>
          <a:xfrm rot="1953991">
            <a:off x="1744913" y="4106726"/>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pic>
        <p:nvPicPr>
          <p:cNvPr id="6146" name="Picture 2" descr="G:\LLL.png"/>
          <p:cNvPicPr>
            <a:picLocks noChangeAspect="1" noChangeArrowheads="1"/>
          </p:cNvPicPr>
          <p:nvPr/>
        </p:nvPicPr>
        <p:blipFill>
          <a:blip r:embed="rId3" cstate="print"/>
          <a:srcRect/>
          <a:stretch>
            <a:fillRect/>
          </a:stretch>
        </p:blipFill>
        <p:spPr bwMode="auto">
          <a:xfrm>
            <a:off x="428596" y="0"/>
            <a:ext cx="1214446" cy="67586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9.PNG"/>
          <p:cNvPicPr>
            <a:picLocks noGrp="1" noChangeAspect="1"/>
          </p:cNvPicPr>
          <p:nvPr>
            <p:ph idx="1"/>
          </p:nvPr>
        </p:nvPicPr>
        <p:blipFill>
          <a:blip r:embed="rId2"/>
          <a:stretch>
            <a:fillRect/>
          </a:stretch>
        </p:blipFill>
        <p:spPr>
          <a:xfrm>
            <a:off x="857224" y="2928934"/>
            <a:ext cx="7186634" cy="3742030"/>
          </a:xfrm>
        </p:spPr>
      </p:pic>
      <p:sp>
        <p:nvSpPr>
          <p:cNvPr id="7" name="Explosion 1 6"/>
          <p:cNvSpPr/>
          <p:nvPr/>
        </p:nvSpPr>
        <p:spPr>
          <a:xfrm rot="20804936">
            <a:off x="3728409" y="5459325"/>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8" name="TextBox 7"/>
          <p:cNvSpPr txBox="1"/>
          <p:nvPr/>
        </p:nvSpPr>
        <p:spPr>
          <a:xfrm rot="838175">
            <a:off x="2542870" y="5564946"/>
            <a:ext cx="1785950" cy="571504"/>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
        <p:nvSpPr>
          <p:cNvPr id="11" name="Rounded Rectangle 10"/>
          <p:cNvSpPr/>
          <p:nvPr/>
        </p:nvSpPr>
        <p:spPr>
          <a:xfrm>
            <a:off x="214282" y="857232"/>
            <a:ext cx="8358246" cy="2071702"/>
          </a:xfrm>
          <a:prstGeom prst="roundRect">
            <a:avLst/>
          </a:prstGeom>
          <a:solidFill>
            <a:schemeClr val="bg1"/>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1" anchor="ctr"/>
          <a:lstStyle/>
          <a:p>
            <a:pPr marL="0" lvl="1"/>
            <a:r>
              <a:rPr lang="ar-EG" dirty="0" smtClean="0">
                <a:latin typeface="GE SS Two Bold" pitchFamily="18" charset="-78"/>
                <a:ea typeface="GE SS Two Bold" pitchFamily="18" charset="-78"/>
                <a:cs typeface="GE SS Two Bold" pitchFamily="18" charset="-78"/>
              </a:rPr>
              <a:t>نفتح البرنامج ثم نضغط على البيانات الرئيسية نختار منها بعد ذلك </a:t>
            </a:r>
            <a:r>
              <a:rPr lang="ar-EG" sz="1400" dirty="0" smtClean="0">
                <a:solidFill>
                  <a:srgbClr val="C00000"/>
                </a:solidFill>
                <a:latin typeface="GE SS Two Bold" pitchFamily="18" charset="-78"/>
                <a:ea typeface="GE SS Two Bold" pitchFamily="18" charset="-78"/>
                <a:cs typeface="GE SS Two Bold" pitchFamily="18" charset="-78"/>
              </a:rPr>
              <a:t>”</a:t>
            </a:r>
            <a:r>
              <a:rPr lang="ar-EG" sz="1200" dirty="0" smtClean="0">
                <a:solidFill>
                  <a:srgbClr val="00B050"/>
                </a:solidFill>
                <a:latin typeface="GE SS Two Bold" pitchFamily="18" charset="-78"/>
                <a:ea typeface="GE SS Two Bold" pitchFamily="18" charset="-78"/>
                <a:cs typeface="GE SS Two Bold" pitchFamily="18" charset="-78"/>
              </a:rPr>
              <a:t>دليل الحسابات البسيط </a:t>
            </a:r>
            <a:r>
              <a:rPr lang="ar-EG" sz="1400" dirty="0" smtClean="0">
                <a:solidFill>
                  <a:srgbClr val="C00000"/>
                </a:solidFill>
                <a:latin typeface="GE SS Two Bold" pitchFamily="18" charset="-78"/>
                <a:ea typeface="GE SS Two Bold" pitchFamily="18" charset="-78"/>
                <a:cs typeface="GE SS Two Bold" pitchFamily="18" charset="-78"/>
              </a:rPr>
              <a:t>”</a:t>
            </a:r>
            <a:r>
              <a:rPr lang="ar-EG" dirty="0" smtClean="0">
                <a:solidFill>
                  <a:srgbClr val="C00000"/>
                </a:solidFill>
                <a:latin typeface="GE SS Two Bold" pitchFamily="18" charset="-78"/>
                <a:ea typeface="GE SS Two Bold" pitchFamily="18" charset="-78"/>
                <a:cs typeface="GE SS Two Bold" pitchFamily="18" charset="-78"/>
              </a:rPr>
              <a:t>   ونضغط على اعداد الحسابات  بعدذلك تظهر لنا الصورة التالية :</a:t>
            </a:r>
            <a:endParaRPr lang="ar-EG" sz="1200" b="1" dirty="0" smtClean="0">
              <a:solidFill>
                <a:srgbClr val="480000"/>
              </a:solidFill>
              <a:latin typeface="GE SS Two Bold" pitchFamily="18" charset="-78"/>
              <a:ea typeface="GE SS Two Bold" pitchFamily="18" charset="-78"/>
              <a:cs typeface="GE SS Two Bold" pitchFamily="18" charset="-78"/>
            </a:endParaRPr>
          </a:p>
          <a:p>
            <a:pPr marL="0" lvl="1"/>
            <a:r>
              <a:rPr lang="ar-EG" sz="1400" b="1" dirty="0" smtClean="0">
                <a:solidFill>
                  <a:schemeClr val="tx1"/>
                </a:solidFill>
                <a:latin typeface="GE SS Two Bold" pitchFamily="18" charset="-78"/>
                <a:ea typeface="GE SS Two Bold" pitchFamily="18" charset="-78"/>
                <a:cs typeface="GE SS Two Bold" pitchFamily="18" charset="-78"/>
              </a:rPr>
              <a:t>    </a:t>
            </a:r>
            <a:r>
              <a:rPr lang="ar-EG" sz="3200" b="1" dirty="0" smtClean="0">
                <a:solidFill>
                  <a:schemeClr val="tx1"/>
                </a:solidFill>
                <a:latin typeface="GE SS Two Bold" pitchFamily="18" charset="-78"/>
                <a:ea typeface="GE SS Two Bold" pitchFamily="18" charset="-78"/>
                <a:cs typeface="GE SS Two Bold" pitchFamily="18" charset="-78"/>
              </a:rPr>
              <a:t>*</a:t>
            </a:r>
            <a:r>
              <a:rPr lang="ar-EG" sz="1400" b="1" dirty="0" smtClean="0">
                <a:solidFill>
                  <a:schemeClr val="tx1"/>
                </a:solidFill>
                <a:latin typeface="GE SS Two Bold" pitchFamily="18" charset="-78"/>
                <a:ea typeface="GE SS Two Bold" pitchFamily="18" charset="-78"/>
                <a:cs typeface="GE SS Two Bold" pitchFamily="18" charset="-78"/>
              </a:rPr>
              <a:t>اعدادالحسابات :</a:t>
            </a:r>
            <a:r>
              <a:rPr lang="ar-EG" sz="1400" b="1" dirty="0" smtClean="0">
                <a:solidFill>
                  <a:srgbClr val="FF0000"/>
                </a:solidFill>
                <a:latin typeface="GE SS Two Bold" pitchFamily="18" charset="-78"/>
                <a:ea typeface="GE SS Two Bold" pitchFamily="18" charset="-78"/>
                <a:cs typeface="GE SS Two Bold" pitchFamily="18" charset="-78"/>
              </a:rPr>
              <a:t> تجهيز الاعدادات الثابتة لقائمة الحسابات حتى يتم ترحيل جميع القيود المحاسبية بمنتهى الدقة </a:t>
            </a:r>
            <a:endParaRPr lang="ar-EG" sz="1400" b="1" dirty="0" smtClean="0">
              <a:solidFill>
                <a:schemeClr val="tx1"/>
              </a:solidFill>
              <a:latin typeface="GE SS Two Bold" pitchFamily="18" charset="-78"/>
              <a:ea typeface="GE SS Two Bold" pitchFamily="18" charset="-78"/>
              <a:cs typeface="GE SS Two Bold" pitchFamily="18" charset="-78"/>
            </a:endParaRPr>
          </a:p>
          <a:p>
            <a:pPr marL="0" lvl="1"/>
            <a:endParaRPr lang="ar-EG" sz="1400" b="1" dirty="0" smtClean="0">
              <a:solidFill>
                <a:schemeClr val="tx1"/>
              </a:solidFill>
              <a:latin typeface="GE SS Two Bold" pitchFamily="18" charset="-78"/>
              <a:ea typeface="GE SS Two Bold" pitchFamily="18" charset="-78"/>
              <a:cs typeface="GE SS Two Bold" pitchFamily="18" charset="-78"/>
            </a:endParaRPr>
          </a:p>
          <a:p>
            <a:pPr marL="0" lvl="1"/>
            <a:endParaRPr lang="ar-EG" sz="1400" b="1" dirty="0" smtClean="0">
              <a:solidFill>
                <a:schemeClr val="tx1"/>
              </a:solidFill>
              <a:latin typeface="GE SS Two Bold" pitchFamily="18" charset="-78"/>
              <a:ea typeface="GE SS Two Bold" pitchFamily="18" charset="-78"/>
              <a:cs typeface="GE SS Two Bold" pitchFamily="18" charset="-78"/>
            </a:endParaRPr>
          </a:p>
        </p:txBody>
      </p:sp>
      <p:grpSp>
        <p:nvGrpSpPr>
          <p:cNvPr id="12" name="Group 7"/>
          <p:cNvGrpSpPr/>
          <p:nvPr/>
        </p:nvGrpSpPr>
        <p:grpSpPr>
          <a:xfrm>
            <a:off x="2643174" y="142852"/>
            <a:ext cx="4357718" cy="500043"/>
            <a:chOff x="408175" y="447673"/>
            <a:chExt cx="3592320" cy="442194"/>
          </a:xfrm>
        </p:grpSpPr>
        <p:sp>
          <p:nvSpPr>
            <p:cNvPr id="13" name="Round Same Side Corner Rectangle 12"/>
            <p:cNvSpPr/>
            <p:nvPr/>
          </p:nvSpPr>
          <p:spPr>
            <a:xfrm rot="5400000">
              <a:off x="1983238" y="-1127390"/>
              <a:ext cx="442194" cy="3592320"/>
            </a:xfrm>
            <a:prstGeom prst="round2SameRect">
              <a:avLst/>
            </a:prstGeom>
            <a:solidFill>
              <a:schemeClr val="tx2">
                <a:lumMod val="20000"/>
                <a:lumOff val="80000"/>
                <a:alpha val="89804"/>
              </a:schemeClr>
            </a:solidFill>
          </p:spPr>
          <p:style>
            <a:lnRef idx="2">
              <a:schemeClr val="accent3">
                <a:shade val="80000"/>
                <a:hueOff val="113157"/>
                <a:satOff val="-8031"/>
                <a:lumOff val="52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ound Same Side Corner Rectangle 4"/>
            <p:cNvSpPr/>
            <p:nvPr/>
          </p:nvSpPr>
          <p:spPr>
            <a:xfrm>
              <a:off x="408175" y="52934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ctr" defTabSz="889000" rtl="1">
                <a:lnSpc>
                  <a:spcPct val="90000"/>
                </a:lnSpc>
                <a:spcBef>
                  <a:spcPct val="0"/>
                </a:spcBef>
                <a:spcAft>
                  <a:spcPct val="15000"/>
                </a:spcAft>
              </a:pPr>
              <a:r>
                <a:rPr lang="ar-EG" sz="3600" kern="1200" dirty="0" smtClean="0">
                  <a:latin typeface="GE SS Two Bold" pitchFamily="18" charset="-78"/>
                  <a:ea typeface="GE SS Two Bold" pitchFamily="18" charset="-78"/>
                  <a:cs typeface="GE SS Two Bold" pitchFamily="18" charset="-78"/>
                </a:rPr>
                <a:t>اعداد الحسابات </a:t>
              </a:r>
              <a:endParaRPr lang="ar-EG" sz="3600" kern="1200" dirty="0">
                <a:latin typeface="GE SS Two Bold" pitchFamily="18" charset="-78"/>
                <a:ea typeface="GE SS Two Bold" pitchFamily="18" charset="-78"/>
                <a:cs typeface="GE SS Two Bold" pitchFamily="18" charset="-78"/>
              </a:endParaRPr>
            </a:p>
          </p:txBody>
        </p:sp>
      </p:grpSp>
      <p:pic>
        <p:nvPicPr>
          <p:cNvPr id="18" name="Picture 2" descr="G:\LLL.png"/>
          <p:cNvPicPr>
            <a:picLocks noChangeAspect="1" noChangeArrowheads="1"/>
          </p:cNvPicPr>
          <p:nvPr/>
        </p:nvPicPr>
        <p:blipFill>
          <a:blip r:embed="rId3" cstate="print"/>
          <a:srcRect/>
          <a:stretch>
            <a:fillRect/>
          </a:stretch>
        </p:blipFill>
        <p:spPr bwMode="auto">
          <a:xfrm>
            <a:off x="428596" y="0"/>
            <a:ext cx="1214446" cy="67586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10.PNG"/>
          <p:cNvPicPr>
            <a:picLocks noGrp="1" noChangeAspect="1"/>
          </p:cNvPicPr>
          <p:nvPr>
            <p:ph idx="1"/>
          </p:nvPr>
        </p:nvPicPr>
        <p:blipFill>
          <a:blip r:embed="rId2"/>
          <a:stretch>
            <a:fillRect/>
          </a:stretch>
        </p:blipFill>
        <p:spPr>
          <a:xfrm>
            <a:off x="142844" y="2714620"/>
            <a:ext cx="9001156" cy="3900516"/>
          </a:xfrm>
        </p:spPr>
      </p:pic>
      <p:pic>
        <p:nvPicPr>
          <p:cNvPr id="5" name="Picture 2" descr="G:\LLL.png"/>
          <p:cNvPicPr>
            <a:picLocks noChangeAspect="1" noChangeArrowheads="1"/>
          </p:cNvPicPr>
          <p:nvPr/>
        </p:nvPicPr>
        <p:blipFill>
          <a:blip r:embed="rId3" cstate="print"/>
          <a:srcRect/>
          <a:stretch>
            <a:fillRect/>
          </a:stretch>
        </p:blipFill>
        <p:spPr bwMode="auto">
          <a:xfrm>
            <a:off x="0" y="142852"/>
            <a:ext cx="2000264" cy="675866"/>
          </a:xfrm>
          <a:prstGeom prst="rect">
            <a:avLst/>
          </a:prstGeom>
          <a:noFill/>
        </p:spPr>
      </p:pic>
      <p:grpSp>
        <p:nvGrpSpPr>
          <p:cNvPr id="6" name="Group 7"/>
          <p:cNvGrpSpPr/>
          <p:nvPr/>
        </p:nvGrpSpPr>
        <p:grpSpPr>
          <a:xfrm>
            <a:off x="2571736" y="142852"/>
            <a:ext cx="5357850" cy="785818"/>
            <a:chOff x="408175" y="487872"/>
            <a:chExt cx="3592320" cy="442194"/>
          </a:xfrm>
        </p:grpSpPr>
        <p:sp>
          <p:nvSpPr>
            <p:cNvPr id="7" name="Round Same Side Corner Rectangle 6"/>
            <p:cNvSpPr/>
            <p:nvPr/>
          </p:nvSpPr>
          <p:spPr>
            <a:xfrm rot="5400000">
              <a:off x="1983238" y="-1087191"/>
              <a:ext cx="442194" cy="3592320"/>
            </a:xfrm>
            <a:prstGeom prst="round2SameRect">
              <a:avLst/>
            </a:prstGeom>
            <a:solidFill>
              <a:schemeClr val="tx2">
                <a:lumMod val="20000"/>
                <a:lumOff val="80000"/>
                <a:alpha val="89804"/>
              </a:schemeClr>
            </a:solidFill>
          </p:spPr>
          <p:style>
            <a:lnRef idx="2">
              <a:schemeClr val="accent3">
                <a:shade val="80000"/>
                <a:hueOff val="113157"/>
                <a:satOff val="-8031"/>
                <a:lumOff val="52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 Same Side Corner Rectangle 4"/>
            <p:cNvSpPr/>
            <p:nvPr/>
          </p:nvSpPr>
          <p:spPr>
            <a:xfrm>
              <a:off x="408175" y="52934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ctr" defTabSz="889000" rtl="1">
                <a:lnSpc>
                  <a:spcPct val="90000"/>
                </a:lnSpc>
                <a:spcBef>
                  <a:spcPct val="0"/>
                </a:spcBef>
                <a:spcAft>
                  <a:spcPct val="15000"/>
                </a:spcAft>
              </a:pPr>
              <a:r>
                <a:rPr lang="ar-EG" sz="3600" kern="1200" dirty="0" smtClean="0">
                  <a:latin typeface="GE SS Two Bold" pitchFamily="18" charset="-78"/>
                  <a:ea typeface="GE SS Two Bold" pitchFamily="18" charset="-78"/>
                  <a:cs typeface="GE SS Two Bold" pitchFamily="18" charset="-78"/>
                </a:rPr>
                <a:t>بيانات العملاء والموردين</a:t>
              </a:r>
              <a:endParaRPr lang="ar-EG" sz="3600" kern="1200" dirty="0">
                <a:latin typeface="GE SS Two Bold" pitchFamily="18" charset="-78"/>
                <a:ea typeface="GE SS Two Bold" pitchFamily="18" charset="-78"/>
                <a:cs typeface="GE SS Two Bold" pitchFamily="18" charset="-78"/>
              </a:endParaRPr>
            </a:p>
          </p:txBody>
        </p:sp>
      </p:grpSp>
      <p:sp>
        <p:nvSpPr>
          <p:cNvPr id="9" name="Rounded Rectangle 8"/>
          <p:cNvSpPr/>
          <p:nvPr/>
        </p:nvSpPr>
        <p:spPr>
          <a:xfrm>
            <a:off x="500034" y="1214422"/>
            <a:ext cx="8429684" cy="1357322"/>
          </a:xfrm>
          <a:prstGeom prst="roundRect">
            <a:avLst/>
          </a:prstGeom>
          <a:solidFill>
            <a:schemeClr val="bg1"/>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1" anchor="ctr"/>
          <a:lstStyle/>
          <a:p>
            <a:pPr marL="0" lvl="1"/>
            <a:r>
              <a:rPr lang="ar-EG" dirty="0" smtClean="0">
                <a:latin typeface="GE SS Two Bold" pitchFamily="18" charset="-78"/>
                <a:ea typeface="GE SS Two Bold" pitchFamily="18" charset="-78"/>
                <a:cs typeface="GE SS Two Bold" pitchFamily="18" charset="-78"/>
              </a:rPr>
              <a:t>نفتح البرنامج ثم نضغط على البيانات الرئيسية نختار منها بعد ذلك </a:t>
            </a:r>
            <a:r>
              <a:rPr lang="ar-EG" sz="1400" dirty="0" smtClean="0">
                <a:solidFill>
                  <a:srgbClr val="C00000"/>
                </a:solidFill>
                <a:latin typeface="GE SS Two Bold" pitchFamily="18" charset="-78"/>
                <a:ea typeface="GE SS Two Bold" pitchFamily="18" charset="-78"/>
                <a:cs typeface="GE SS Two Bold" pitchFamily="18" charset="-78"/>
              </a:rPr>
              <a:t>”</a:t>
            </a:r>
            <a:r>
              <a:rPr lang="ar-EG" sz="1200" dirty="0" smtClean="0">
                <a:solidFill>
                  <a:srgbClr val="00B050"/>
                </a:solidFill>
                <a:latin typeface="GE SS Two Bold" pitchFamily="18" charset="-78"/>
                <a:ea typeface="GE SS Two Bold" pitchFamily="18" charset="-78"/>
                <a:cs typeface="GE SS Two Bold" pitchFamily="18" charset="-78"/>
              </a:rPr>
              <a:t>دليل الحسابات البسيط </a:t>
            </a:r>
            <a:r>
              <a:rPr lang="ar-EG" sz="1400" dirty="0" smtClean="0">
                <a:solidFill>
                  <a:srgbClr val="C00000"/>
                </a:solidFill>
                <a:latin typeface="GE SS Two Bold" pitchFamily="18" charset="-78"/>
                <a:ea typeface="GE SS Two Bold" pitchFamily="18" charset="-78"/>
                <a:cs typeface="GE SS Two Bold" pitchFamily="18" charset="-78"/>
              </a:rPr>
              <a:t>”</a:t>
            </a:r>
            <a:r>
              <a:rPr lang="ar-EG" dirty="0" smtClean="0">
                <a:solidFill>
                  <a:srgbClr val="C00000"/>
                </a:solidFill>
                <a:latin typeface="GE SS Two Bold" pitchFamily="18" charset="-78"/>
                <a:ea typeface="GE SS Two Bold" pitchFamily="18" charset="-78"/>
                <a:cs typeface="GE SS Two Bold" pitchFamily="18" charset="-78"/>
              </a:rPr>
              <a:t>   ونضغط على بيانات العملاءوالموردين بعدذلك تظهر لنا الصورة التالية :</a:t>
            </a:r>
            <a:endParaRPr lang="ar-EG" sz="1200" b="1" dirty="0" smtClean="0">
              <a:solidFill>
                <a:srgbClr val="480000"/>
              </a:solidFill>
              <a:latin typeface="GE SS Two Bold" pitchFamily="18" charset="-78"/>
              <a:ea typeface="GE SS Two Bold" pitchFamily="18" charset="-78"/>
              <a:cs typeface="GE SS Two Bold" pitchFamily="18" charset="-78"/>
            </a:endParaRPr>
          </a:p>
          <a:p>
            <a:pPr marL="0" lvl="1"/>
            <a:r>
              <a:rPr lang="ar-EG" sz="1400" b="1" dirty="0" smtClean="0">
                <a:solidFill>
                  <a:schemeClr val="tx1"/>
                </a:solidFill>
                <a:latin typeface="GE SS Two Bold" pitchFamily="18" charset="-78"/>
                <a:ea typeface="GE SS Two Bold" pitchFamily="18" charset="-78"/>
                <a:cs typeface="GE SS Two Bold" pitchFamily="18" charset="-78"/>
              </a:rPr>
              <a:t>    </a:t>
            </a:r>
            <a:r>
              <a:rPr lang="ar-EG" sz="3200" b="1" dirty="0" smtClean="0">
                <a:solidFill>
                  <a:schemeClr val="tx1"/>
                </a:solidFill>
                <a:latin typeface="GE SS Two Bold" pitchFamily="18" charset="-78"/>
                <a:ea typeface="GE SS Two Bold" pitchFamily="18" charset="-78"/>
                <a:cs typeface="GE SS Two Bold" pitchFamily="18" charset="-78"/>
              </a:rPr>
              <a:t>*</a:t>
            </a:r>
            <a:r>
              <a:rPr lang="ar-EG" sz="1600" b="1" dirty="0" smtClean="0">
                <a:solidFill>
                  <a:schemeClr val="tx1"/>
                </a:solidFill>
                <a:latin typeface="GE SS Two Bold" pitchFamily="18" charset="-78"/>
                <a:ea typeface="GE SS Two Bold" pitchFamily="18" charset="-78"/>
                <a:cs typeface="GE SS Two Bold" pitchFamily="18" charset="-78"/>
              </a:rPr>
              <a:t>بيانات العملاءوالموردين </a:t>
            </a:r>
            <a:r>
              <a:rPr lang="ar-EG" sz="1400" b="1" dirty="0" smtClean="0">
                <a:solidFill>
                  <a:schemeClr val="tx1"/>
                </a:solidFill>
                <a:latin typeface="GE SS Two Bold" pitchFamily="18" charset="-78"/>
                <a:ea typeface="GE SS Two Bold" pitchFamily="18" charset="-78"/>
                <a:cs typeface="GE SS Two Bold" pitchFamily="18" charset="-78"/>
              </a:rPr>
              <a:t> : </a:t>
            </a:r>
            <a:r>
              <a:rPr lang="ar-EG" sz="1400" b="1" dirty="0" smtClean="0">
                <a:solidFill>
                  <a:srgbClr val="FF0000"/>
                </a:solidFill>
                <a:latin typeface="GE SS Two Bold" pitchFamily="18" charset="-78"/>
                <a:ea typeface="GE SS Two Bold" pitchFamily="18" charset="-78"/>
                <a:cs typeface="GE SS Two Bold" pitchFamily="18" charset="-78"/>
              </a:rPr>
              <a:t>استكمال بيانات العملاء والموردين </a:t>
            </a:r>
          </a:p>
          <a:p>
            <a:pPr marL="0" lvl="1"/>
            <a:endParaRPr lang="ar-EG" sz="1400" b="1" dirty="0" smtClean="0">
              <a:solidFill>
                <a:schemeClr val="tx1"/>
              </a:solidFill>
              <a:latin typeface="GE SS Two Bold" pitchFamily="18" charset="-78"/>
              <a:ea typeface="GE SS Two Bold" pitchFamily="18" charset="-78"/>
              <a:cs typeface="GE SS Two Bold" pitchFamily="18" charset="-78"/>
            </a:endParaRPr>
          </a:p>
        </p:txBody>
      </p:sp>
      <p:sp>
        <p:nvSpPr>
          <p:cNvPr id="10" name="Explosion 1 9"/>
          <p:cNvSpPr/>
          <p:nvPr/>
        </p:nvSpPr>
        <p:spPr>
          <a:xfrm rot="19874496">
            <a:off x="1602036" y="5106858"/>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11" name="TextBox 10"/>
          <p:cNvSpPr txBox="1"/>
          <p:nvPr/>
        </p:nvSpPr>
        <p:spPr>
          <a:xfrm rot="21028020">
            <a:off x="2106664" y="5287457"/>
            <a:ext cx="1785950" cy="571504"/>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apture12.PNG"/>
          <p:cNvPicPr>
            <a:picLocks noGrp="1" noChangeAspect="1"/>
          </p:cNvPicPr>
          <p:nvPr>
            <p:ph sz="quarter" idx="4"/>
          </p:nvPr>
        </p:nvPicPr>
        <p:blipFill>
          <a:blip r:embed="rId2"/>
          <a:stretch>
            <a:fillRect/>
          </a:stretch>
        </p:blipFill>
        <p:spPr>
          <a:xfrm>
            <a:off x="357158" y="2857496"/>
            <a:ext cx="8258204" cy="3866195"/>
          </a:xfrm>
        </p:spPr>
      </p:pic>
      <p:grpSp>
        <p:nvGrpSpPr>
          <p:cNvPr id="8" name="Group 7"/>
          <p:cNvGrpSpPr/>
          <p:nvPr/>
        </p:nvGrpSpPr>
        <p:grpSpPr>
          <a:xfrm>
            <a:off x="3714744" y="285728"/>
            <a:ext cx="3163692" cy="379020"/>
            <a:chOff x="408175" y="1018567"/>
            <a:chExt cx="3592320" cy="379020"/>
          </a:xfrm>
        </p:grpSpPr>
        <p:sp>
          <p:nvSpPr>
            <p:cNvPr id="10" name="Round Same Side Corner Rectangle 9"/>
            <p:cNvSpPr/>
            <p:nvPr/>
          </p:nvSpPr>
          <p:spPr>
            <a:xfrm rot="5400000">
              <a:off x="2014825" y="-588083"/>
              <a:ext cx="379020" cy="3592320"/>
            </a:xfrm>
            <a:prstGeom prst="round2SameRect">
              <a:avLst/>
            </a:prstGeom>
          </p:spPr>
          <p:style>
            <a:lnRef idx="2">
              <a:schemeClr val="accent3">
                <a:shade val="80000"/>
                <a:hueOff val="226313"/>
                <a:satOff val="-16061"/>
                <a:lumOff val="1057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ound Same Side Corner Rectangle 4"/>
            <p:cNvSpPr/>
            <p:nvPr/>
          </p:nvSpPr>
          <p:spPr>
            <a:xfrm>
              <a:off x="408175" y="1037069"/>
              <a:ext cx="3573818" cy="34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r" defTabSz="889000" rtl="1">
                <a:lnSpc>
                  <a:spcPct val="90000"/>
                </a:lnSpc>
                <a:spcBef>
                  <a:spcPct val="0"/>
                </a:spcBef>
                <a:spcAft>
                  <a:spcPct val="15000"/>
                </a:spcAft>
                <a:buChar char="••"/>
              </a:pPr>
              <a:r>
                <a:rPr lang="ar-EG" sz="2800" kern="1200" dirty="0" smtClean="0">
                  <a:latin typeface="GE SS Two Bold" pitchFamily="18" charset="-78"/>
                  <a:ea typeface="GE SS Two Bold" pitchFamily="18" charset="-78"/>
                  <a:cs typeface="GE SS Two Bold" pitchFamily="18" charset="-78"/>
                </a:rPr>
                <a:t>بيانات الاصناف </a:t>
              </a:r>
              <a:endParaRPr lang="ar-EG" sz="2800" kern="1200" dirty="0">
                <a:latin typeface="GE SS Two Bold" pitchFamily="18" charset="-78"/>
                <a:ea typeface="GE SS Two Bold" pitchFamily="18" charset="-78"/>
                <a:cs typeface="GE SS Two Bold" pitchFamily="18" charset="-78"/>
              </a:endParaRPr>
            </a:p>
          </p:txBody>
        </p:sp>
      </p:grpSp>
      <p:grpSp>
        <p:nvGrpSpPr>
          <p:cNvPr id="12" name="Group 11"/>
          <p:cNvGrpSpPr/>
          <p:nvPr/>
        </p:nvGrpSpPr>
        <p:grpSpPr>
          <a:xfrm>
            <a:off x="3286116" y="285728"/>
            <a:ext cx="408176" cy="583107"/>
            <a:chOff x="0" y="1018567"/>
            <a:chExt cx="408176" cy="583107"/>
          </a:xfrm>
        </p:grpSpPr>
        <p:sp>
          <p:nvSpPr>
            <p:cNvPr id="13" name="Chevron 12"/>
            <p:cNvSpPr/>
            <p:nvPr/>
          </p:nvSpPr>
          <p:spPr>
            <a:xfrm rot="5400000">
              <a:off x="-87466" y="1106033"/>
              <a:ext cx="583107" cy="408175"/>
            </a:xfrm>
            <a:prstGeom prst="chevron">
              <a:avLst/>
            </a:prstGeom>
          </p:spPr>
          <p:style>
            <a:lnRef idx="2">
              <a:schemeClr val="accent3">
                <a:shade val="80000"/>
                <a:hueOff val="226313"/>
                <a:satOff val="-16061"/>
                <a:lumOff val="10570"/>
                <a:alphaOff val="0"/>
              </a:schemeClr>
            </a:lnRef>
            <a:fillRef idx="1">
              <a:schemeClr val="accent3">
                <a:shade val="80000"/>
                <a:hueOff val="226313"/>
                <a:satOff val="-16061"/>
                <a:lumOff val="10570"/>
                <a:alphaOff val="0"/>
              </a:schemeClr>
            </a:fillRef>
            <a:effectRef idx="0">
              <a:schemeClr val="accent3">
                <a:shade val="80000"/>
                <a:hueOff val="226313"/>
                <a:satOff val="-16061"/>
                <a:lumOff val="10570"/>
                <a:alphaOff val="0"/>
              </a:schemeClr>
            </a:effectRef>
            <a:fontRef idx="minor">
              <a:schemeClr val="lt1"/>
            </a:fontRef>
          </p:style>
        </p:sp>
        <p:sp>
          <p:nvSpPr>
            <p:cNvPr id="14" name="Chevron 4"/>
            <p:cNvSpPr/>
            <p:nvPr/>
          </p:nvSpPr>
          <p:spPr>
            <a:xfrm>
              <a:off x="1" y="1222655"/>
              <a:ext cx="408175" cy="1749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444500" rtl="1">
                <a:lnSpc>
                  <a:spcPct val="90000"/>
                </a:lnSpc>
                <a:spcBef>
                  <a:spcPct val="0"/>
                </a:spcBef>
                <a:spcAft>
                  <a:spcPct val="35000"/>
                </a:spcAft>
              </a:pPr>
              <a:r>
                <a:rPr lang="en-US" sz="1000" kern="1200" dirty="0" smtClean="0">
                  <a:latin typeface="GE SS Two Bold" pitchFamily="18" charset="-78"/>
                  <a:ea typeface="GE SS Two Bold" pitchFamily="18" charset="-78"/>
                  <a:cs typeface="GE SS Two Bold" pitchFamily="18" charset="-78"/>
                </a:rPr>
                <a:t>3</a:t>
              </a:r>
              <a:endParaRPr lang="ar-EG" sz="1000" kern="1200" dirty="0">
                <a:latin typeface="GE SS Two Bold" pitchFamily="18" charset="-78"/>
                <a:ea typeface="GE SS Two Bold" pitchFamily="18" charset="-78"/>
                <a:cs typeface="GE SS Two Bold" pitchFamily="18" charset="-78"/>
              </a:endParaRPr>
            </a:p>
          </p:txBody>
        </p:sp>
      </p:grpSp>
      <p:sp>
        <p:nvSpPr>
          <p:cNvPr id="15" name="Rounded Rectangle 14"/>
          <p:cNvSpPr/>
          <p:nvPr/>
        </p:nvSpPr>
        <p:spPr>
          <a:xfrm>
            <a:off x="142844" y="928670"/>
            <a:ext cx="8715436" cy="1714512"/>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r>
              <a:rPr lang="ar-EG" sz="1200" dirty="0" smtClean="0">
                <a:latin typeface="GE SS Two Bold" pitchFamily="18" charset="-78"/>
                <a:ea typeface="GE SS Two Bold" pitchFamily="18" charset="-78"/>
                <a:cs typeface="GE SS Two Bold" pitchFamily="18" charset="-78"/>
              </a:rPr>
              <a:t>نفتح البرنامج ثم نضغط على البيانات الرئيسية نختار منها </a:t>
            </a:r>
            <a:r>
              <a:rPr lang="ar-EG" sz="1200" dirty="0" smtClean="0">
                <a:solidFill>
                  <a:srgbClr val="00B050"/>
                </a:solidFill>
                <a:latin typeface="GE SS Two Bold" pitchFamily="18" charset="-78"/>
                <a:ea typeface="GE SS Two Bold" pitchFamily="18" charset="-78"/>
                <a:cs typeface="GE SS Two Bold" pitchFamily="18" charset="-78"/>
              </a:rPr>
              <a:t>بيانات الاصناف </a:t>
            </a:r>
            <a:r>
              <a:rPr lang="ar-EG" sz="1200" dirty="0" smtClean="0">
                <a:latin typeface="GE SS Two Bold" pitchFamily="18" charset="-78"/>
                <a:ea typeface="GE SS Two Bold" pitchFamily="18" charset="-78"/>
                <a:cs typeface="GE SS Two Bold" pitchFamily="18" charset="-78"/>
              </a:rPr>
              <a:t>بعد ذلك يظهر لنا الصورة التاليه:</a:t>
            </a:r>
          </a:p>
          <a:p>
            <a:pPr lvl="0"/>
            <a:r>
              <a:rPr lang="ar-EG" sz="1200" dirty="0" smtClean="0">
                <a:latin typeface="GE SS Two Bold" pitchFamily="18" charset="-78"/>
                <a:ea typeface="GE SS Two Bold" pitchFamily="18" charset="-78"/>
                <a:cs typeface="GE SS Two Bold" pitchFamily="18" charset="-78"/>
              </a:rPr>
              <a:t>            ويوجد بها :           </a:t>
            </a:r>
            <a:r>
              <a:rPr lang="ar-EG" sz="12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مجموعات الاصناف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بيانات الاصناف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وحدات القياس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 </a:t>
            </a:r>
            <a:r>
              <a:rPr lang="ar-EG" sz="1400" dirty="0" smtClean="0">
                <a:solidFill>
                  <a:srgbClr val="FF0000"/>
                </a:solidFill>
                <a:latin typeface="GE SS Two Bold" pitchFamily="18" charset="-78"/>
                <a:ea typeface="GE SS Two Bold" pitchFamily="18" charset="-78"/>
                <a:cs typeface="GE SS Two Bold" pitchFamily="18" charset="-78"/>
              </a:rPr>
              <a:t>شروط الفواتير </a:t>
            </a:r>
            <a:r>
              <a:rPr lang="ar-EG" sz="1400" dirty="0" smtClean="0">
                <a:solidFill>
                  <a:schemeClr val="accent3">
                    <a:lumMod val="50000"/>
                  </a:schemeClr>
                </a:solidFill>
                <a:latin typeface="GE SS Two Bold" pitchFamily="18" charset="-78"/>
                <a:ea typeface="GE SS Two Bold" pitchFamily="18" charset="-78"/>
                <a:cs typeface="GE SS Two Bold" pitchFamily="18" charset="-78"/>
              </a:rPr>
              <a:t>*ا</a:t>
            </a:r>
            <a:r>
              <a:rPr lang="ar-EG" sz="1400" dirty="0" smtClean="0">
                <a:solidFill>
                  <a:srgbClr val="FF0000"/>
                </a:solidFill>
                <a:latin typeface="GE SS Two Bold" pitchFamily="18" charset="-78"/>
                <a:ea typeface="GE SS Two Bold" pitchFamily="18" charset="-78"/>
                <a:cs typeface="GE SS Two Bold" pitchFamily="18" charset="-78"/>
              </a:rPr>
              <a:t>لموسم </a:t>
            </a:r>
          </a:p>
          <a:p>
            <a:pPr lvl="0"/>
            <a:r>
              <a:rPr lang="ar-EG" sz="2400" dirty="0" smtClean="0">
                <a:solidFill>
                  <a:srgbClr val="000000"/>
                </a:solidFill>
                <a:latin typeface="GE SS Two Bold" pitchFamily="18" charset="-78"/>
                <a:ea typeface="GE SS Two Bold" pitchFamily="18" charset="-78"/>
                <a:cs typeface="GE SS Two Bold" pitchFamily="18" charset="-78"/>
              </a:rPr>
              <a:t>*</a:t>
            </a:r>
            <a:r>
              <a:rPr lang="ar-EG" sz="1400" dirty="0" smtClean="0">
                <a:solidFill>
                  <a:srgbClr val="000000"/>
                </a:solidFill>
                <a:latin typeface="GE SS Two Bold" pitchFamily="18" charset="-78"/>
                <a:ea typeface="GE SS Two Bold" pitchFamily="18" charset="-78"/>
                <a:cs typeface="GE SS Two Bold" pitchFamily="18" charset="-78"/>
              </a:rPr>
              <a:t>مجموعات الاصناف :   </a:t>
            </a:r>
            <a:r>
              <a:rPr lang="ar-EG" sz="1400" dirty="0" smtClean="0">
                <a:solidFill>
                  <a:srgbClr val="FF0000"/>
                </a:solidFill>
                <a:latin typeface="GE SS Two Bold" pitchFamily="18" charset="-78"/>
                <a:ea typeface="GE SS Two Bold" pitchFamily="18" charset="-78"/>
                <a:cs typeface="GE SS Two Bold" pitchFamily="18" charset="-78"/>
              </a:rPr>
              <a:t>تحديد مجموعات الاصناف التى يتعامل فيها النشاط</a:t>
            </a:r>
          </a:p>
          <a:p>
            <a:pPr lvl="0"/>
            <a:endParaRPr lang="ar-EG" sz="1400" dirty="0" smtClean="0">
              <a:solidFill>
                <a:srgbClr val="000000"/>
              </a:solidFill>
              <a:latin typeface="GE SS Two Bold" pitchFamily="18" charset="-78"/>
              <a:ea typeface="GE SS Two Bold" pitchFamily="18" charset="-78"/>
              <a:cs typeface="GE SS Two Bold" pitchFamily="18" charset="-78"/>
            </a:endParaRPr>
          </a:p>
          <a:p>
            <a:pPr lvl="0"/>
            <a:endParaRPr lang="ar-EG" sz="1400" dirty="0" smtClean="0">
              <a:solidFill>
                <a:srgbClr val="000000"/>
              </a:solidFill>
              <a:latin typeface="GE SS Two Bold" pitchFamily="18" charset="-78"/>
              <a:ea typeface="GE SS Two Bold" pitchFamily="18" charset="-78"/>
              <a:cs typeface="GE SS Two Bold" pitchFamily="18" charset="-78"/>
            </a:endParaRPr>
          </a:p>
        </p:txBody>
      </p:sp>
      <p:sp>
        <p:nvSpPr>
          <p:cNvPr id="17" name="Explosion 1 16"/>
          <p:cNvSpPr/>
          <p:nvPr/>
        </p:nvSpPr>
        <p:spPr>
          <a:xfrm rot="20804936">
            <a:off x="1585269" y="5387887"/>
            <a:ext cx="1543603" cy="298532"/>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justLow"/>
            <a:r>
              <a:rPr lang="ar-EG" sz="1050" dirty="0" smtClean="0">
                <a:solidFill>
                  <a:srgbClr val="FFFF00"/>
                </a:solidFill>
                <a:latin typeface="GE SS Two Bold" pitchFamily="18" charset="-78"/>
                <a:ea typeface="GE SS Two Bold" pitchFamily="18" charset="-78"/>
                <a:cs typeface="GE SS Two Bold" pitchFamily="18" charset="-78"/>
              </a:rPr>
              <a:t>ملحوظة</a:t>
            </a:r>
            <a:endParaRPr lang="ar-EG" sz="1050" dirty="0">
              <a:solidFill>
                <a:srgbClr val="FFFF00"/>
              </a:solidFill>
              <a:latin typeface="GE SS Two Bold" pitchFamily="18" charset="-78"/>
              <a:ea typeface="GE SS Two Bold" pitchFamily="18" charset="-78"/>
              <a:cs typeface="GE SS Two Bold" pitchFamily="18" charset="-78"/>
            </a:endParaRPr>
          </a:p>
        </p:txBody>
      </p:sp>
      <p:sp>
        <p:nvSpPr>
          <p:cNvPr id="18" name="TextBox 17"/>
          <p:cNvSpPr txBox="1"/>
          <p:nvPr/>
        </p:nvSpPr>
        <p:spPr>
          <a:xfrm rot="21028020">
            <a:off x="1533639" y="5645610"/>
            <a:ext cx="1796121" cy="553998"/>
          </a:xfrm>
          <a:prstGeom prst="rect">
            <a:avLst/>
          </a:prstGeom>
          <a:solidFill>
            <a:srgbClr val="C7F030"/>
          </a:solidFill>
        </p:spPr>
        <p:style>
          <a:lnRef idx="2">
            <a:schemeClr val="dk1"/>
          </a:lnRef>
          <a:fillRef idx="1">
            <a:schemeClr val="lt1"/>
          </a:fillRef>
          <a:effectRef idx="0">
            <a:schemeClr val="dk1"/>
          </a:effectRef>
          <a:fontRef idx="minor">
            <a:schemeClr val="dk1"/>
          </a:fontRef>
        </p:style>
        <p:txBody>
          <a:bodyPr wrap="square" rtlCol="1">
            <a:spAutoFit/>
          </a:bodyPr>
          <a:lstStyle/>
          <a:p>
            <a:endParaRPr lang="ar-EG" sz="900" dirty="0" smtClean="0">
              <a:latin typeface="GE SS Two Bold" pitchFamily="18" charset="-78"/>
              <a:ea typeface="GE SS Two Bold" pitchFamily="18" charset="-78"/>
              <a:cs typeface="GE SS Two Bold" pitchFamily="18" charset="-78"/>
            </a:endParaRPr>
          </a:p>
          <a:p>
            <a:r>
              <a:rPr lang="ar-EG" sz="1050" dirty="0" smtClean="0">
                <a:latin typeface="GE SS Two Bold" pitchFamily="18" charset="-78"/>
                <a:ea typeface="GE SS Two Bold" pitchFamily="18" charset="-78"/>
                <a:cs typeface="GE SS Two Bold" pitchFamily="18" charset="-78"/>
              </a:rPr>
              <a:t>يجب النقر على حفظ بعد الانتهاء من ادخال البيانات  </a:t>
            </a:r>
            <a:endParaRPr lang="ar-EG" sz="1050" dirty="0">
              <a:latin typeface="GE SS Two Bold" pitchFamily="18" charset="-78"/>
              <a:ea typeface="GE SS Two Bold" pitchFamily="18" charset="-78"/>
              <a:cs typeface="GE SS Two Bold" pitchFamily="18" charset="-78"/>
            </a:endParaRPr>
          </a:p>
        </p:txBody>
      </p:sp>
      <p:pic>
        <p:nvPicPr>
          <p:cNvPr id="19" name="Picture 2" descr="G:\LLL.png"/>
          <p:cNvPicPr>
            <a:picLocks noChangeAspect="1" noChangeArrowheads="1"/>
          </p:cNvPicPr>
          <p:nvPr/>
        </p:nvPicPr>
        <p:blipFill>
          <a:blip r:embed="rId3" cstate="print"/>
          <a:srcRect/>
          <a:stretch>
            <a:fillRect/>
          </a:stretch>
        </p:blipFill>
        <p:spPr bwMode="auto">
          <a:xfrm>
            <a:off x="0" y="142852"/>
            <a:ext cx="2000264" cy="67586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5A6378"/>
      </a:dk2>
      <a:lt2>
        <a:srgbClr val="D4D4D6"/>
      </a:lt2>
      <a:accent1>
        <a:srgbClr val="00B0F0"/>
      </a:accent1>
      <a:accent2>
        <a:srgbClr val="0070C0"/>
      </a:accent2>
      <a:accent3>
        <a:srgbClr val="0070C0"/>
      </a:accent3>
      <a:accent4>
        <a:srgbClr val="0070C0"/>
      </a:accent4>
      <a:accent5>
        <a:srgbClr val="0070C0"/>
      </a:accent5>
      <a:accent6>
        <a:srgbClr val="0070C0"/>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2027</TotalTime>
  <Words>1824</Words>
  <Application>Microsoft Office PowerPoint</Application>
  <PresentationFormat>On-screen Show (4:3)</PresentationFormat>
  <Paragraphs>317</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ahmed</dc:creator>
  <cp:lastModifiedBy>Ahmed</cp:lastModifiedBy>
  <cp:revision>192</cp:revision>
  <dcterms:created xsi:type="dcterms:W3CDTF">2014-12-23T10:11:13Z</dcterms:created>
  <dcterms:modified xsi:type="dcterms:W3CDTF">2014-12-31T11:29:21Z</dcterms:modified>
</cp:coreProperties>
</file>