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FBADE0-0985-4748-839D-A0FD461EA7F9}" v="73" dt="2021-01-05T03:49:34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1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8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2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6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3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7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3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7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9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94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48C6A-4EF3-4FBC-BED1-EC47098F6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5334000" cy="1985963"/>
          </a:xfrm>
        </p:spPr>
        <p:txBody>
          <a:bodyPr>
            <a:normAutofit/>
          </a:bodyPr>
          <a:lstStyle/>
          <a:p>
            <a:pPr algn="l"/>
            <a:r>
              <a:rPr lang="en-US" sz="6800" dirty="0"/>
              <a:t>KiKo the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3C87B-E067-46D4-9A2F-FD5F6FEB8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5334000" cy="19859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Moaz 175888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71F91-3193-47BA-BD7F-C08477DDB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42" r="5530" b="-2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200" name="Group 19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1" name="Freeform: Shape 21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457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6C4F3-97F4-4F09-B841-23C712D8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6096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6800" dirty="0"/>
              <a:t>The original planner - BFS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AB3AFA-ECE5-4A4D-8699-418331537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9385"/>
            <a:ext cx="5665431" cy="5733199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6ACB78DD-3B0E-4359-9AA3-B4D0CC749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056" y="488534"/>
            <a:ext cx="5667375" cy="5734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C2F233-8D3C-445A-9546-CCC2F259D0D8}"/>
              </a:ext>
            </a:extLst>
          </p:cNvPr>
          <p:cNvSpPr txBox="1"/>
          <p:nvPr/>
        </p:nvSpPr>
        <p:spPr>
          <a:xfrm>
            <a:off x="762000" y="3715790"/>
            <a:ext cx="4782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Floods the gird in all directions without guidance.</a:t>
            </a:r>
          </a:p>
          <a:p>
            <a:pPr marL="285750" indent="-285750">
              <a:buFontTx/>
              <a:buChar char="-"/>
            </a:pPr>
            <a:r>
              <a:rPr lang="en-US" dirty="0"/>
              <a:t>Using the heuristic function to determine the closest box does not make a difference.</a:t>
            </a:r>
          </a:p>
        </p:txBody>
      </p:sp>
    </p:spTree>
    <p:extLst>
      <p:ext uri="{BB962C8B-B14F-4D97-AF65-F5344CB8AC3E}">
        <p14:creationId xmlns:p14="http://schemas.microsoft.com/office/powerpoint/2010/main" val="192419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23F7CC-F692-4CEE-ADA8-4C46D590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6096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6800" dirty="0"/>
              <a:t>The original planner – A *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EC1DE-903A-49CF-866C-64BCA50BC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34172"/>
            <a:ext cx="5288322" cy="5351579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2DD06187-BDCC-4B25-AE85-CE68A76A3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5" y="842226"/>
            <a:ext cx="5286375" cy="5343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9E3468-6248-465D-B17A-F7E7B564BA59}"/>
              </a:ext>
            </a:extLst>
          </p:cNvPr>
          <p:cNvSpPr txBox="1"/>
          <p:nvPr/>
        </p:nvSpPr>
        <p:spPr>
          <a:xfrm>
            <a:off x="762000" y="3715790"/>
            <a:ext cx="4732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dirty="0"/>
              <a:t>Allows the robot to go in the direction of the closest box.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Using the Heuristic function makes it choose the closest box/location as its goal and goes towards it.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Way faster than BFS</a:t>
            </a:r>
          </a:p>
        </p:txBody>
      </p:sp>
    </p:spTree>
    <p:extLst>
      <p:ext uri="{BB962C8B-B14F-4D97-AF65-F5344CB8AC3E}">
        <p14:creationId xmlns:p14="http://schemas.microsoft.com/office/powerpoint/2010/main" val="4662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0A92D-69A5-425F-85E8-1BBB8A887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6096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6800"/>
              <a:t>Heuristic Function</a:t>
            </a:r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CF4EAA1E-1686-4A89-BFA5-8759B93BD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3" y="345079"/>
            <a:ext cx="5640436" cy="5701158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D54C317-1D28-4C31-BA07-8D6C70409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3" y="345079"/>
            <a:ext cx="5638800" cy="5705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69C52E-2929-44E9-A84B-8B973CDA58D8}"/>
              </a:ext>
            </a:extLst>
          </p:cNvPr>
          <p:cNvSpPr txBox="1"/>
          <p:nvPr/>
        </p:nvSpPr>
        <p:spPr>
          <a:xfrm>
            <a:off x="762000" y="3715790"/>
            <a:ext cx="478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Finds the closest box/location to the robot at each step.</a:t>
            </a:r>
          </a:p>
        </p:txBody>
      </p:sp>
    </p:spTree>
    <p:extLst>
      <p:ext uri="{BB962C8B-B14F-4D97-AF65-F5344CB8AC3E}">
        <p14:creationId xmlns:p14="http://schemas.microsoft.com/office/powerpoint/2010/main" val="231573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F7A47-A5A8-4EAB-83B8-CB26C7FC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" y="1561321"/>
            <a:ext cx="6096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7400"/>
              <a:t>Generalization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3837773-7E27-43EB-8A9B-927C41E34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276" y="445560"/>
            <a:ext cx="5476984" cy="5526031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296017A-ED10-4964-BE33-4271816E0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85" y="437247"/>
            <a:ext cx="5476875" cy="552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EBBCC5-BE31-4475-ACF1-EF07E73D5676}"/>
              </a:ext>
            </a:extLst>
          </p:cNvPr>
          <p:cNvSpPr txBox="1"/>
          <p:nvPr/>
        </p:nvSpPr>
        <p:spPr>
          <a:xfrm>
            <a:off x="762000" y="3715790"/>
            <a:ext cx="5056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Variable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grid size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Spots per row</a:t>
            </a:r>
          </a:p>
          <a:p>
            <a:pPr marL="285750" indent="-285750">
              <a:buFontTx/>
              <a:buChar char="-"/>
            </a:pPr>
            <a:r>
              <a:rPr lang="en-US" dirty="0"/>
              <a:t>Items locations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All items can be located anywhere in the grid</a:t>
            </a:r>
          </a:p>
        </p:txBody>
      </p:sp>
    </p:spTree>
    <p:extLst>
      <p:ext uri="{BB962C8B-B14F-4D97-AF65-F5344CB8AC3E}">
        <p14:creationId xmlns:p14="http://schemas.microsoft.com/office/powerpoint/2010/main" val="397368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8A3EB-C323-4EFE-9987-21BB0A6B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6096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6800"/>
              <a:t>Not The Best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69BB1-F7C8-42B2-8A4D-601A9A7BE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327" y="345079"/>
            <a:ext cx="5732749" cy="5794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911B25-3108-407E-A657-343837B60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920" y="323397"/>
            <a:ext cx="5734050" cy="5800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1EE2FF-FC03-416E-BCD1-3062D1A042CC}"/>
              </a:ext>
            </a:extLst>
          </p:cNvPr>
          <p:cNvSpPr txBox="1"/>
          <p:nvPr/>
        </p:nvSpPr>
        <p:spPr>
          <a:xfrm>
            <a:off x="762000" y="3773979"/>
            <a:ext cx="505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robot does not notice the barriers until it is too late.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C9A719-A5B3-4837-BACF-047A65D3A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62" y="345079"/>
            <a:ext cx="5732749" cy="57944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94DB87-B56B-430B-8909-C278B1056918}"/>
              </a:ext>
            </a:extLst>
          </p:cNvPr>
          <p:cNvSpPr txBox="1"/>
          <p:nvPr/>
        </p:nvSpPr>
        <p:spPr>
          <a:xfrm>
            <a:off x="760616" y="4774017"/>
            <a:ext cx="52220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Fixes can be</a:t>
            </a:r>
          </a:p>
          <a:p>
            <a:pPr marL="742950" lvl="1" indent="-285750" algn="just">
              <a:buFontTx/>
              <a:buChar char="-"/>
            </a:pPr>
            <a:r>
              <a:rPr lang="en-US" dirty="0"/>
              <a:t>If we have a connected barrier, we can determine its start and end and check if there is any important items within, like a box or a target location, if not we can connect the start and end through a line of barriers.</a:t>
            </a:r>
          </a:p>
        </p:txBody>
      </p:sp>
    </p:spTree>
    <p:extLst>
      <p:ext uri="{BB962C8B-B14F-4D97-AF65-F5344CB8AC3E}">
        <p14:creationId xmlns:p14="http://schemas.microsoft.com/office/powerpoint/2010/main" val="303813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F0A97-B789-4EF1-BE8E-E70C71C3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20" y="-69427"/>
            <a:ext cx="6096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 dirty="0"/>
              <a:t>Failures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EE90889-AA9B-4794-8321-462536E1F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105" y="475707"/>
            <a:ext cx="5400598" cy="5458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DBA3EF-2CBC-4DD9-88AF-646093CD3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105" y="476620"/>
            <a:ext cx="5400675" cy="5457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E867E1-9FAE-425B-B5DA-C75D2A92020C}"/>
              </a:ext>
            </a:extLst>
          </p:cNvPr>
          <p:cNvSpPr txBox="1"/>
          <p:nvPr/>
        </p:nvSpPr>
        <p:spPr>
          <a:xfrm>
            <a:off x="297220" y="2016923"/>
            <a:ext cx="5056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dirty="0"/>
              <a:t>The robot puts the first box in the first location it finds and closes the path to the other target locations.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05D658-6646-4931-B7C7-00452CCEE66B}"/>
              </a:ext>
            </a:extLst>
          </p:cNvPr>
          <p:cNvSpPr txBox="1"/>
          <p:nvPr/>
        </p:nvSpPr>
        <p:spPr>
          <a:xfrm>
            <a:off x="297220" y="3040640"/>
            <a:ext cx="52469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dirty="0"/>
              <a:t>Suggested but not applied solutions</a:t>
            </a:r>
          </a:p>
          <a:p>
            <a:pPr marL="742950" lvl="1" indent="-285750" algn="just">
              <a:buFontTx/>
              <a:buChar char="-"/>
            </a:pPr>
            <a:r>
              <a:rPr lang="en-US" dirty="0"/>
              <a:t>Using Reinforcement Learning the robot can learn from trail and </a:t>
            </a:r>
            <a:r>
              <a:rPr lang="en-US" dirty="0" err="1"/>
              <a:t>erro</a:t>
            </a:r>
            <a:r>
              <a:rPr lang="en-US" dirty="0"/>
              <a:t> and adapt automatically to this situation and similar ones.</a:t>
            </a:r>
          </a:p>
          <a:p>
            <a:pPr marL="742950" lvl="1" indent="-285750" algn="just">
              <a:buFontTx/>
              <a:buChar char="-"/>
            </a:pPr>
            <a:r>
              <a:rPr lang="en-US" dirty="0"/>
              <a:t>We can make the robot locate all the target locations and all the boxes before changing any items </a:t>
            </a:r>
          </a:p>
          <a:p>
            <a:pPr marL="1200150" lvl="2" indent="-285750" algn="just">
              <a:buFontTx/>
              <a:buChar char="-"/>
            </a:pPr>
            <a:r>
              <a:rPr lang="en-US" dirty="0"/>
              <a:t>Before it changes any item, it can check if this will block access to other items or not</a:t>
            </a:r>
          </a:p>
          <a:p>
            <a:pPr marL="1200150" lvl="2" indent="-285750" algn="just">
              <a:buFontTx/>
              <a:buChar char="-"/>
            </a:pPr>
            <a:r>
              <a:rPr lang="en-US" dirty="0"/>
              <a:t>But this solution would require a lot of hardcoding and would take a lot of time to run.</a:t>
            </a:r>
          </a:p>
        </p:txBody>
      </p:sp>
    </p:spTree>
    <p:extLst>
      <p:ext uri="{BB962C8B-B14F-4D97-AF65-F5344CB8AC3E}">
        <p14:creationId xmlns:p14="http://schemas.microsoft.com/office/powerpoint/2010/main" val="37282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19DF5F5F6CB542A28E34BA423C1E4A" ma:contentTypeVersion="7" ma:contentTypeDescription="Create a new document." ma:contentTypeScope="" ma:versionID="855906be830ebae62bcc5cafda8dbbc1">
  <xsd:schema xmlns:xsd="http://www.w3.org/2001/XMLSchema" xmlns:xs="http://www.w3.org/2001/XMLSchema" xmlns:p="http://schemas.microsoft.com/office/2006/metadata/properties" xmlns:ns3="88ab96f7-83dc-4b47-a8df-ed4a62434151" xmlns:ns4="e6fb11d8-7341-4578-92a5-ce353abfeac3" targetNamespace="http://schemas.microsoft.com/office/2006/metadata/properties" ma:root="true" ma:fieldsID="c3bbdf99f9a796adec33e7149e85673e" ns3:_="" ns4:_="">
    <xsd:import namespace="88ab96f7-83dc-4b47-a8df-ed4a62434151"/>
    <xsd:import namespace="e6fb11d8-7341-4578-92a5-ce353abfea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b96f7-83dc-4b47-a8df-ed4a624341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b11d8-7341-4578-92a5-ce353abfeac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02469F-7E54-4B58-B037-603AED616A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b96f7-83dc-4b47-a8df-ed4a62434151"/>
    <ds:schemaRef ds:uri="e6fb11d8-7341-4578-92a5-ce353abfea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A0A2B9-A4E7-4F31-8DB3-7625A68954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4BE4D7-F3D5-4240-8FBA-1303224E64C6}">
  <ds:schemaRefs>
    <ds:schemaRef ds:uri="http://purl.org/dc/terms/"/>
    <ds:schemaRef ds:uri="e6fb11d8-7341-4578-92a5-ce353abfeac3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8ab96f7-83dc-4b47-a8df-ed4a62434151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Nova Cond</vt:lpstr>
      <vt:lpstr>Impact</vt:lpstr>
      <vt:lpstr>TornVTI</vt:lpstr>
      <vt:lpstr>KiKo the Robot</vt:lpstr>
      <vt:lpstr>The original planner - BFS</vt:lpstr>
      <vt:lpstr>The original planner – A *</vt:lpstr>
      <vt:lpstr>Heuristic Function</vt:lpstr>
      <vt:lpstr>Generalization</vt:lpstr>
      <vt:lpstr>Not The Best Performance</vt:lpstr>
      <vt:lpstr>Failures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KiKo the Robot</dc:title>
  <dc:creator>moaaz taha</dc:creator>
  <cp:lastModifiedBy>Moaz 175888</cp:lastModifiedBy>
  <cp:revision>1</cp:revision>
  <dcterms:created xsi:type="dcterms:W3CDTF">2021-01-05T03:18:58Z</dcterms:created>
  <dcterms:modified xsi:type="dcterms:W3CDTF">2021-01-05T03:50:00Z</dcterms:modified>
</cp:coreProperties>
</file>