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 varScale="1">
        <p:scale>
          <a:sx n="49" d="100"/>
          <a:sy n="49" d="100"/>
        </p:scale>
        <p:origin x="884" y="3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 smtClean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ay contain: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196259"/>
            <a:ext cx="10228217" cy="86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9" y="149628"/>
            <a:ext cx="15531837" cy="1750191"/>
          </a:xfrm>
        </p:spPr>
        <p:txBody>
          <a:bodyPr/>
          <a:lstStyle/>
          <a:p>
            <a:r>
              <a:rPr lang="en-US" dirty="0" smtClean="0"/>
              <a:t>Eight Principles for your future learning path: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225" y="1808379"/>
            <a:ext cx="12880078" cy="6185384"/>
          </a:xfrm>
        </p:spPr>
        <p:txBody>
          <a:bodyPr/>
          <a:lstStyle/>
          <a:p>
            <a:pPr marL="0" indent="0" fontAlgn="ctr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1- </a:t>
            </a:r>
            <a:r>
              <a:rPr lang="en-US" sz="2800" b="1" dirty="0" smtClean="0">
                <a:solidFill>
                  <a:srgbClr val="FFFF00"/>
                </a:solidFill>
              </a:rPr>
              <a:t>Passion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- you are trying to find "Finding Your Element in </a:t>
            </a:r>
            <a:r>
              <a:rPr lang="en-US" sz="2800" dirty="0" smtClean="0">
                <a:solidFill>
                  <a:srgbClr val="FFFF00"/>
                </a:solidFill>
              </a:rPr>
              <a:t>Life“</a:t>
            </a:r>
            <a:endParaRPr lang="en-US" sz="2800" dirty="0">
              <a:solidFill>
                <a:srgbClr val="FFFF00"/>
              </a:solidFill>
            </a:endParaRPr>
          </a:p>
          <a:p>
            <a:pPr marL="0" indent="0" fontAlgn="ctr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2- </a:t>
            </a:r>
            <a:r>
              <a:rPr lang="en-US" sz="2800" b="1" dirty="0" smtClean="0">
                <a:solidFill>
                  <a:srgbClr val="FFFF00"/>
                </a:solidFill>
              </a:rPr>
              <a:t>Purpose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- The Goal</a:t>
            </a:r>
          </a:p>
          <a:p>
            <a:pPr marL="0" indent="0" fontAlgn="ctr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3- </a:t>
            </a:r>
            <a:r>
              <a:rPr lang="en-US" sz="2800" b="1" dirty="0" smtClean="0">
                <a:solidFill>
                  <a:srgbClr val="FFFF00"/>
                </a:solidFill>
              </a:rPr>
              <a:t>Persistence</a:t>
            </a:r>
            <a:r>
              <a:rPr lang="en-US" sz="2800" dirty="0">
                <a:solidFill>
                  <a:srgbClr val="FFFF00"/>
                </a:solidFill>
              </a:rPr>
              <a:t>, perseverance or grit - you push your way through it, persevere in that class </a:t>
            </a:r>
          </a:p>
          <a:p>
            <a:pPr marL="0" indent="0" fontAlgn="ctr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4- </a:t>
            </a:r>
            <a:r>
              <a:rPr lang="en-US" sz="2800" b="1" dirty="0" smtClean="0">
                <a:solidFill>
                  <a:srgbClr val="FFFF00"/>
                </a:solidFill>
              </a:rPr>
              <a:t>Playfulness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en-US" sz="2800" dirty="0">
              <a:solidFill>
                <a:srgbClr val="FFFF00"/>
              </a:solidFill>
            </a:endParaRPr>
          </a:p>
          <a:p>
            <a:pPr marL="0" indent="0" fontAlgn="ctr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5- </a:t>
            </a:r>
            <a:r>
              <a:rPr lang="en-US" sz="2800" b="1" dirty="0" smtClean="0">
                <a:solidFill>
                  <a:srgbClr val="FFFF00"/>
                </a:solidFill>
              </a:rPr>
              <a:t>Choice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- it's your personal decision to get that class and complete it </a:t>
            </a:r>
          </a:p>
          <a:p>
            <a:pPr marL="0" indent="0" fontAlgn="ctr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6- </a:t>
            </a:r>
            <a:r>
              <a:rPr lang="en-US" sz="2800" b="1" dirty="0" smtClean="0">
                <a:solidFill>
                  <a:srgbClr val="FFFF00"/>
                </a:solidFill>
              </a:rPr>
              <a:t>Commitment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en-US" sz="2800" dirty="0">
              <a:solidFill>
                <a:srgbClr val="FFFF00"/>
              </a:solidFill>
            </a:endParaRPr>
          </a:p>
          <a:p>
            <a:pPr marL="0" indent="0" fontAlgn="ctr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7- </a:t>
            </a:r>
            <a:r>
              <a:rPr lang="en-US" sz="2800" b="1" dirty="0" smtClean="0">
                <a:solidFill>
                  <a:srgbClr val="FFFF00"/>
                </a:solidFill>
              </a:rPr>
              <a:t>Connections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- any class is about connections, and relationships </a:t>
            </a:r>
          </a:p>
          <a:p>
            <a:pPr marL="0" indent="0" fontAlgn="ctr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8- </a:t>
            </a:r>
            <a:r>
              <a:rPr lang="en-US" sz="2800" b="1" dirty="0" smtClean="0">
                <a:solidFill>
                  <a:srgbClr val="FFFF00"/>
                </a:solidFill>
              </a:rPr>
              <a:t>Completion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8606" y="8490857"/>
            <a:ext cx="527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y Dr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smtClean="0">
                <a:solidFill>
                  <a:schemeClr val="bg1"/>
                </a:solidFill>
              </a:rPr>
              <a:t>Curt (Indiana University)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55" y="301805"/>
            <a:ext cx="11288621" cy="83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Microsoft Office PowerPoint</Application>
  <PresentationFormat>Custom</PresentationFormat>
  <Paragraphs>178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PowerPoint Presentation</vt:lpstr>
      <vt:lpstr>Eight Principles for your future learning path: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Osama, Mostafa, Vodafone Group</cp:lastModifiedBy>
  <cp:revision>49</cp:revision>
  <dcterms:modified xsi:type="dcterms:W3CDTF">2019-09-22T12:45:14Z</dcterms:modified>
</cp:coreProperties>
</file>